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b" ContentType="application/vnd.ms-excel.sheet.binary.macroEnabled.12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754" r:id="rId4"/>
  </p:sldMasterIdLst>
  <p:notesMasterIdLst>
    <p:notesMasterId r:id="rId24"/>
  </p:notesMasterIdLst>
  <p:sldIdLst>
    <p:sldId id="257" r:id="rId5"/>
    <p:sldId id="258" r:id="rId6"/>
    <p:sldId id="383" r:id="rId7"/>
    <p:sldId id="302" r:id="rId8"/>
    <p:sldId id="2147483597" r:id="rId9"/>
    <p:sldId id="2147483594" r:id="rId10"/>
    <p:sldId id="2147483596" r:id="rId11"/>
    <p:sldId id="2147483598" r:id="rId12"/>
    <p:sldId id="2147483599" r:id="rId13"/>
    <p:sldId id="323" r:id="rId14"/>
    <p:sldId id="310" r:id="rId15"/>
    <p:sldId id="324" r:id="rId16"/>
    <p:sldId id="2147483581" r:id="rId17"/>
    <p:sldId id="308" r:id="rId18"/>
    <p:sldId id="321" r:id="rId19"/>
    <p:sldId id="348" r:id="rId20"/>
    <p:sldId id="2147483585" r:id="rId21"/>
    <p:sldId id="2147483593" r:id="rId22"/>
    <p:sldId id="293" r:id="rId2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8837" autoAdjust="0"/>
  </p:normalViewPr>
  <p:slideViewPr>
    <p:cSldViewPr snapToGrid="0">
      <p:cViewPr varScale="1">
        <p:scale>
          <a:sx n="50" d="100"/>
          <a:sy n="50" d="100"/>
        </p:scale>
        <p:origin x="1284" y="28"/>
      </p:cViewPr>
      <p:guideLst/>
    </p:cSldViewPr>
  </p:slideViewPr>
  <p:notesTextViewPr>
    <p:cViewPr>
      <p:scale>
        <a:sx n="3" d="2"/>
        <a:sy n="3" d="2"/>
      </p:scale>
      <p:origin x="0" y="-4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Binary_Worksheet.xlsb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3390804597701157E-3"/>
          <c:y val="0.14013303769401331"/>
          <c:w val="0.98132183908045978"/>
          <c:h val="0.762749445676274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8735632183908046E-3"/>
                  <c:y val="-6.0134426016108843E-3"/>
                </c:manualLayout>
              </c:layout>
              <c:numFmt formatCode="#,##0&quot;%&quot;;&quot;-&quot;#,##0&quot;%&quot;" sourceLinked="0"/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Public Sans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0-6678-4F5F-A9C4-1CC9B860D9A8}"/>
                </c:ext>
              </c:extLst>
            </c:dLbl>
            <c:dLbl>
              <c:idx val="1"/>
              <c:layout>
                <c:manualLayout>
                  <c:x val="-5.2681383757324109E-17"/>
                  <c:y val="-7.8937084143781353E-3"/>
                </c:manualLayout>
              </c:layout>
              <c:numFmt formatCode="#,##0&quot;%&quot;;&quot;-&quot;#,##0&quot;%&quot;" sourceLinked="0"/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Public Sans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1-6678-4F5F-A9C4-1CC9B860D9A8}"/>
                </c:ext>
              </c:extLst>
            </c:dLbl>
            <c:dLbl>
              <c:idx val="2"/>
              <c:layout>
                <c:manualLayout>
                  <c:x val="-2.8735632183908046E-3"/>
                  <c:y val="-1.3818319560267533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Public Sans" pitchFamily="2" charset="0"/>
                        <a:ea typeface="+mn-ea"/>
                        <a:cs typeface="+mn-cs"/>
                      </a:defRPr>
                    </a:pPr>
                    <a:r>
                      <a:rPr lang="en-US" dirty="0"/>
                      <a:t>76%</a:t>
                    </a:r>
                  </a:p>
                </c:rich>
              </c:tx>
              <c:numFmt formatCode="#,##0&quot;%&quot;;&quot;-&quot;#,##0&quot;%&quot;" sourceLinked="0"/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Public Sans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showDataLabelsRange val="0"/>
                </c:ext>
                <c:ext xmlns:c16="http://schemas.microsoft.com/office/drawing/2014/chart" uri="{C3380CC4-5D6E-409C-BE32-E72D297353CC}">
                  <c16:uniqueId val="{00000002-6678-4F5F-A9C4-1CC9B860D9A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Public Sans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Sheet1!$A$1:$D$1</c:f>
              <c:numCache>
                <c:formatCode>#,##0"%";"-"#,##0"%"</c:formatCode>
                <c:ptCount val="4"/>
                <c:pt idx="0">
                  <c:v>40</c:v>
                </c:pt>
                <c:pt idx="1">
                  <c:v>41.6</c:v>
                </c:pt>
                <c:pt idx="2">
                  <c:v>79</c:v>
                </c:pt>
                <c:pt idx="3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678-4F5F-A9C4-1CC9B860D9A8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8735632183908046E-3"/>
                  <c:y val="-1.3818319560267533E-2"/>
                </c:manualLayout>
              </c:layout>
              <c:numFmt formatCode="#,##0&quot;%&quot;;&quot;-&quot;#,##0&quot;%&quot;" sourceLinked="0"/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Public Sans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4-6678-4F5F-A9C4-1CC9B860D9A8}"/>
                </c:ext>
              </c:extLst>
            </c:dLbl>
            <c:dLbl>
              <c:idx val="1"/>
              <c:layout>
                <c:manualLayout>
                  <c:x val="-1.4367816091954023E-3"/>
                  <c:y val="2.048710365597309E-3"/>
                </c:manualLayout>
              </c:layout>
              <c:numFmt formatCode="#,##0&quot;%&quot;;&quot;-&quot;#,##0&quot;%&quot;" sourceLinked="0"/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Public Sans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5-6678-4F5F-A9C4-1CC9B860D9A8}"/>
                </c:ext>
              </c:extLst>
            </c:dLbl>
            <c:dLbl>
              <c:idx val="2"/>
              <c:layout>
                <c:manualLayout>
                  <c:x val="-1.0536276751464822E-16"/>
                  <c:y val="3.9024384793283893E-4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Public Sans" pitchFamily="2" charset="0"/>
                        <a:ea typeface="+mn-ea"/>
                        <a:cs typeface="+mn-cs"/>
                      </a:defRPr>
                    </a:pPr>
                    <a:r>
                      <a:rPr lang="en-US" dirty="0"/>
                      <a:t>86%</a:t>
                    </a:r>
                  </a:p>
                </c:rich>
              </c:tx>
              <c:numFmt formatCode="#,##0&quot;%&quot;;&quot;-&quot;#,##0&quot;%&quot;" sourceLinked="0"/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Public Sans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showDataLabelsRange val="0"/>
                </c:ext>
                <c:ext xmlns:c16="http://schemas.microsoft.com/office/drawing/2014/chart" uri="{C3380CC4-5D6E-409C-BE32-E72D297353CC}">
                  <c16:uniqueId val="{00000006-6678-4F5F-A9C4-1CC9B860D9A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Public Sans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Sheet1!$A$2:$D$2</c:f>
              <c:numCache>
                <c:formatCode>#,##0"%";"-"#,##0"%"</c:formatCode>
                <c:ptCount val="4"/>
                <c:pt idx="0">
                  <c:v>49</c:v>
                </c:pt>
                <c:pt idx="1">
                  <c:v>51.300000000000004</c:v>
                </c:pt>
                <c:pt idx="2">
                  <c:v>82</c:v>
                </c:pt>
                <c:pt idx="3">
                  <c:v>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6678-4F5F-A9C4-1CC9B860D9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57768751"/>
        <c:axId val="1"/>
      </c:barChart>
      <c:catAx>
        <c:axId val="557768751"/>
        <c:scaling>
          <c:orientation val="minMax"/>
        </c:scaling>
        <c:delete val="0"/>
        <c:axPos val="b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"/>
        <c:crosses val="min"/>
        <c:auto val="0"/>
        <c:lblAlgn val="ctr"/>
        <c:lblOffset val="100"/>
        <c:noMultiLvlLbl val="0"/>
      </c:catAx>
      <c:valAx>
        <c:axId val="1"/>
        <c:scaling>
          <c:orientation val="minMax"/>
          <c:max val="1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&quot;%&quot;;&quot;-&quot;#,##0&quot;%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57768751"/>
        <c:crosses val="min"/>
        <c:crossBetween val="between"/>
      </c:valAx>
      <c:spPr>
        <a:noFill/>
        <a:ln>
          <a:noFill/>
        </a:ln>
        <a:effectLst/>
      </c:spPr>
    </c:plotArea>
    <c:plotVisOnly val="0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Average Approval Days for Each Approval Step: Category 1 Change Orders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Contractor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Sheet1!$A$2:$A$17</c:f>
              <c:strCache>
                <c:ptCount val="16"/>
                <c:pt idx="0">
                  <c:v>Jan-2025</c:v>
                </c:pt>
                <c:pt idx="1">
                  <c:v>Feb-2025</c:v>
                </c:pt>
                <c:pt idx="2">
                  <c:v>Mar-2025</c:v>
                </c:pt>
                <c:pt idx="3">
                  <c:v>Apr-2025</c:v>
                </c:pt>
                <c:pt idx="4">
                  <c:v>May-2025</c:v>
                </c:pt>
                <c:pt idx="5">
                  <c:v>Jun-2025</c:v>
                </c:pt>
                <c:pt idx="6">
                  <c:v>Jul-2025</c:v>
                </c:pt>
                <c:pt idx="7">
                  <c:v>Aug-2025</c:v>
                </c:pt>
                <c:pt idx="8">
                  <c:v>Sep-2025</c:v>
                </c:pt>
                <c:pt idx="9">
                  <c:v>Oct-2025</c:v>
                </c:pt>
                <c:pt idx="10">
                  <c:v>Nov-2025</c:v>
                </c:pt>
                <c:pt idx="11">
                  <c:v>Dec-2025</c:v>
                </c:pt>
                <c:pt idx="12">
                  <c:v>Jan-2026</c:v>
                </c:pt>
                <c:pt idx="13">
                  <c:v>Feb-2026</c:v>
                </c:pt>
                <c:pt idx="14">
                  <c:v>Mar-2026</c:v>
                </c:pt>
                <c:pt idx="15">
                  <c:v>Apr-2026</c:v>
                </c:pt>
              </c:strCache>
            </c:strRef>
          </c:cat>
          <c:val>
            <c:numRef>
              <c:f>Sheet1!$B$2:$B$17</c:f>
              <c:numCache>
                <c:formatCode>General</c:formatCode>
                <c:ptCount val="16"/>
                <c:pt idx="0">
                  <c:v>1.7</c:v>
                </c:pt>
                <c:pt idx="1">
                  <c:v>5.8</c:v>
                </c:pt>
                <c:pt idx="2">
                  <c:v>1.8</c:v>
                </c:pt>
                <c:pt idx="3">
                  <c:v>3.6</c:v>
                </c:pt>
                <c:pt idx="4">
                  <c:v>7.2</c:v>
                </c:pt>
                <c:pt idx="5">
                  <c:v>4.4000000000000004</c:v>
                </c:pt>
                <c:pt idx="6">
                  <c:v>3.8</c:v>
                </c:pt>
                <c:pt idx="7">
                  <c:v>5</c:v>
                </c:pt>
                <c:pt idx="8">
                  <c:v>6.5</c:v>
                </c:pt>
                <c:pt idx="9">
                  <c:v>1.9</c:v>
                </c:pt>
                <c:pt idx="10">
                  <c:v>4.8</c:v>
                </c:pt>
                <c:pt idx="11">
                  <c:v>4.3</c:v>
                </c:pt>
                <c:pt idx="12">
                  <c:v>4.2</c:v>
                </c:pt>
                <c:pt idx="13">
                  <c:v>10.4</c:v>
                </c:pt>
                <c:pt idx="14">
                  <c:v>3.8</c:v>
                </c:pt>
                <c:pt idx="15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63-4BDA-8A44-6CA00072948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Professional Engineer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Sheet1!$A$2:$A$17</c:f>
              <c:strCache>
                <c:ptCount val="16"/>
                <c:pt idx="0">
                  <c:v>Jan-2025</c:v>
                </c:pt>
                <c:pt idx="1">
                  <c:v>Feb-2025</c:v>
                </c:pt>
                <c:pt idx="2">
                  <c:v>Mar-2025</c:v>
                </c:pt>
                <c:pt idx="3">
                  <c:v>Apr-2025</c:v>
                </c:pt>
                <c:pt idx="4">
                  <c:v>May-2025</c:v>
                </c:pt>
                <c:pt idx="5">
                  <c:v>Jun-2025</c:v>
                </c:pt>
                <c:pt idx="6">
                  <c:v>Jul-2025</c:v>
                </c:pt>
                <c:pt idx="7">
                  <c:v>Aug-2025</c:v>
                </c:pt>
                <c:pt idx="8">
                  <c:v>Sep-2025</c:v>
                </c:pt>
                <c:pt idx="9">
                  <c:v>Oct-2025</c:v>
                </c:pt>
                <c:pt idx="10">
                  <c:v>Nov-2025</c:v>
                </c:pt>
                <c:pt idx="11">
                  <c:v>Dec-2025</c:v>
                </c:pt>
                <c:pt idx="12">
                  <c:v>Jan-2026</c:v>
                </c:pt>
                <c:pt idx="13">
                  <c:v>Feb-2026</c:v>
                </c:pt>
                <c:pt idx="14">
                  <c:v>Mar-2026</c:v>
                </c:pt>
                <c:pt idx="15">
                  <c:v>Apr-2026</c:v>
                </c:pt>
              </c:strCache>
            </c:strRef>
          </c:cat>
          <c:val>
            <c:numRef>
              <c:f>Sheet1!$C$2:$C$17</c:f>
              <c:numCache>
                <c:formatCode>General</c:formatCode>
                <c:ptCount val="16"/>
                <c:pt idx="0">
                  <c:v>0.2</c:v>
                </c:pt>
                <c:pt idx="1">
                  <c:v>3.1</c:v>
                </c:pt>
                <c:pt idx="2">
                  <c:v>1.1000000000000001</c:v>
                </c:pt>
                <c:pt idx="3">
                  <c:v>0.5</c:v>
                </c:pt>
                <c:pt idx="4">
                  <c:v>2.8</c:v>
                </c:pt>
                <c:pt idx="5">
                  <c:v>0</c:v>
                </c:pt>
                <c:pt idx="6">
                  <c:v>1.5</c:v>
                </c:pt>
                <c:pt idx="7">
                  <c:v>0.8</c:v>
                </c:pt>
                <c:pt idx="8">
                  <c:v>1.5</c:v>
                </c:pt>
                <c:pt idx="9">
                  <c:v>0.9</c:v>
                </c:pt>
                <c:pt idx="10">
                  <c:v>1.2</c:v>
                </c:pt>
                <c:pt idx="11">
                  <c:v>1.4</c:v>
                </c:pt>
                <c:pt idx="12">
                  <c:v>1.9</c:v>
                </c:pt>
                <c:pt idx="13">
                  <c:v>1</c:v>
                </c:pt>
                <c:pt idx="14">
                  <c:v>0.9</c:v>
                </c:pt>
                <c:pt idx="15">
                  <c:v>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63-4BDA-8A44-6CA00072948D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Area Engineer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Sheet1!$A$2:$A$17</c:f>
              <c:strCache>
                <c:ptCount val="16"/>
                <c:pt idx="0">
                  <c:v>Jan-2025</c:v>
                </c:pt>
                <c:pt idx="1">
                  <c:v>Feb-2025</c:v>
                </c:pt>
                <c:pt idx="2">
                  <c:v>Mar-2025</c:v>
                </c:pt>
                <c:pt idx="3">
                  <c:v>Apr-2025</c:v>
                </c:pt>
                <c:pt idx="4">
                  <c:v>May-2025</c:v>
                </c:pt>
                <c:pt idx="5">
                  <c:v>Jun-2025</c:v>
                </c:pt>
                <c:pt idx="6">
                  <c:v>Jul-2025</c:v>
                </c:pt>
                <c:pt idx="7">
                  <c:v>Aug-2025</c:v>
                </c:pt>
                <c:pt idx="8">
                  <c:v>Sep-2025</c:v>
                </c:pt>
                <c:pt idx="9">
                  <c:v>Oct-2025</c:v>
                </c:pt>
                <c:pt idx="10">
                  <c:v>Nov-2025</c:v>
                </c:pt>
                <c:pt idx="11">
                  <c:v>Dec-2025</c:v>
                </c:pt>
                <c:pt idx="12">
                  <c:v>Jan-2026</c:v>
                </c:pt>
                <c:pt idx="13">
                  <c:v>Feb-2026</c:v>
                </c:pt>
                <c:pt idx="14">
                  <c:v>Mar-2026</c:v>
                </c:pt>
                <c:pt idx="15">
                  <c:v>Apr-2026</c:v>
                </c:pt>
              </c:strCache>
            </c:strRef>
          </c:cat>
          <c:val>
            <c:numRef>
              <c:f>Sheet1!$D$2:$D$17</c:f>
              <c:numCache>
                <c:formatCode>General</c:formatCode>
                <c:ptCount val="16"/>
                <c:pt idx="0">
                  <c:v>2.5</c:v>
                </c:pt>
                <c:pt idx="1">
                  <c:v>5.7</c:v>
                </c:pt>
                <c:pt idx="2">
                  <c:v>5</c:v>
                </c:pt>
                <c:pt idx="3">
                  <c:v>1.7</c:v>
                </c:pt>
                <c:pt idx="4">
                  <c:v>3.1</c:v>
                </c:pt>
                <c:pt idx="5">
                  <c:v>3.6</c:v>
                </c:pt>
                <c:pt idx="6">
                  <c:v>3.1</c:v>
                </c:pt>
                <c:pt idx="7">
                  <c:v>2.6</c:v>
                </c:pt>
                <c:pt idx="8">
                  <c:v>2</c:v>
                </c:pt>
                <c:pt idx="9">
                  <c:v>1.4</c:v>
                </c:pt>
                <c:pt idx="10">
                  <c:v>2.8</c:v>
                </c:pt>
                <c:pt idx="11">
                  <c:v>4.4000000000000004</c:v>
                </c:pt>
                <c:pt idx="12">
                  <c:v>6.1</c:v>
                </c:pt>
                <c:pt idx="13">
                  <c:v>2.2999999999999998</c:v>
                </c:pt>
                <c:pt idx="14">
                  <c:v>1.2</c:v>
                </c:pt>
                <c:pt idx="15">
                  <c:v>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663-4BDA-8A44-6CA00072948D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Headquarters Area Engineer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Sheet1!$A$2:$A$17</c:f>
              <c:strCache>
                <c:ptCount val="16"/>
                <c:pt idx="0">
                  <c:v>Jan-2025</c:v>
                </c:pt>
                <c:pt idx="1">
                  <c:v>Feb-2025</c:v>
                </c:pt>
                <c:pt idx="2">
                  <c:v>Mar-2025</c:v>
                </c:pt>
                <c:pt idx="3">
                  <c:v>Apr-2025</c:v>
                </c:pt>
                <c:pt idx="4">
                  <c:v>May-2025</c:v>
                </c:pt>
                <c:pt idx="5">
                  <c:v>Jun-2025</c:v>
                </c:pt>
                <c:pt idx="6">
                  <c:v>Jul-2025</c:v>
                </c:pt>
                <c:pt idx="7">
                  <c:v>Aug-2025</c:v>
                </c:pt>
                <c:pt idx="8">
                  <c:v>Sep-2025</c:v>
                </c:pt>
                <c:pt idx="9">
                  <c:v>Oct-2025</c:v>
                </c:pt>
                <c:pt idx="10">
                  <c:v>Nov-2025</c:v>
                </c:pt>
                <c:pt idx="11">
                  <c:v>Dec-2025</c:v>
                </c:pt>
                <c:pt idx="12">
                  <c:v>Jan-2026</c:v>
                </c:pt>
                <c:pt idx="13">
                  <c:v>Feb-2026</c:v>
                </c:pt>
                <c:pt idx="14">
                  <c:v>Mar-2026</c:v>
                </c:pt>
                <c:pt idx="15">
                  <c:v>Apr-2026</c:v>
                </c:pt>
              </c:strCache>
            </c:strRef>
          </c:cat>
          <c:val>
            <c:numRef>
              <c:f>Sheet1!$E$2:$E$17</c:f>
              <c:numCache>
                <c:formatCode>General</c:formatCode>
                <c:ptCount val="16"/>
                <c:pt idx="0">
                  <c:v>14.5</c:v>
                </c:pt>
                <c:pt idx="1">
                  <c:v>6.7</c:v>
                </c:pt>
                <c:pt idx="2">
                  <c:v>4.9000000000000004</c:v>
                </c:pt>
                <c:pt idx="3">
                  <c:v>3.8</c:v>
                </c:pt>
                <c:pt idx="4">
                  <c:v>3.1</c:v>
                </c:pt>
                <c:pt idx="5">
                  <c:v>6</c:v>
                </c:pt>
                <c:pt idx="6">
                  <c:v>4.0999999999999996</c:v>
                </c:pt>
                <c:pt idx="7">
                  <c:v>3.2</c:v>
                </c:pt>
                <c:pt idx="8">
                  <c:v>6.5</c:v>
                </c:pt>
                <c:pt idx="9">
                  <c:v>5.2</c:v>
                </c:pt>
                <c:pt idx="10">
                  <c:v>7</c:v>
                </c:pt>
                <c:pt idx="11">
                  <c:v>6.5</c:v>
                </c:pt>
                <c:pt idx="12">
                  <c:v>5.3</c:v>
                </c:pt>
                <c:pt idx="13">
                  <c:v>3</c:v>
                </c:pt>
                <c:pt idx="14">
                  <c:v>2.9</c:v>
                </c:pt>
                <c:pt idx="15">
                  <c:v>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663-4BDA-8A44-6CA00072948D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Chief Construction Engineer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Sheet1!$A$2:$A$17</c:f>
              <c:strCache>
                <c:ptCount val="16"/>
                <c:pt idx="0">
                  <c:v>Jan-2025</c:v>
                </c:pt>
                <c:pt idx="1">
                  <c:v>Feb-2025</c:v>
                </c:pt>
                <c:pt idx="2">
                  <c:v>Mar-2025</c:v>
                </c:pt>
                <c:pt idx="3">
                  <c:v>Apr-2025</c:v>
                </c:pt>
                <c:pt idx="4">
                  <c:v>May-2025</c:v>
                </c:pt>
                <c:pt idx="5">
                  <c:v>Jun-2025</c:v>
                </c:pt>
                <c:pt idx="6">
                  <c:v>Jul-2025</c:v>
                </c:pt>
                <c:pt idx="7">
                  <c:v>Aug-2025</c:v>
                </c:pt>
                <c:pt idx="8">
                  <c:v>Sep-2025</c:v>
                </c:pt>
                <c:pt idx="9">
                  <c:v>Oct-2025</c:v>
                </c:pt>
                <c:pt idx="10">
                  <c:v>Nov-2025</c:v>
                </c:pt>
                <c:pt idx="11">
                  <c:v>Dec-2025</c:v>
                </c:pt>
                <c:pt idx="12">
                  <c:v>Jan-2026</c:v>
                </c:pt>
                <c:pt idx="13">
                  <c:v>Feb-2026</c:v>
                </c:pt>
                <c:pt idx="14">
                  <c:v>Mar-2026</c:v>
                </c:pt>
                <c:pt idx="15">
                  <c:v>Apr-2026</c:v>
                </c:pt>
              </c:strCache>
            </c:strRef>
          </c:cat>
          <c:val>
            <c:numRef>
              <c:f>Sheet1!$F$2:$F$17</c:f>
              <c:numCache>
                <c:formatCode>General</c:formatCode>
                <c:ptCount val="16"/>
                <c:pt idx="0">
                  <c:v>13.2</c:v>
                </c:pt>
                <c:pt idx="1">
                  <c:v>10.3</c:v>
                </c:pt>
                <c:pt idx="2">
                  <c:v>9</c:v>
                </c:pt>
                <c:pt idx="3">
                  <c:v>9.3000000000000007</c:v>
                </c:pt>
                <c:pt idx="4">
                  <c:v>1.3</c:v>
                </c:pt>
                <c:pt idx="5">
                  <c:v>4</c:v>
                </c:pt>
                <c:pt idx="6">
                  <c:v>3.4</c:v>
                </c:pt>
                <c:pt idx="7">
                  <c:v>0.9</c:v>
                </c:pt>
                <c:pt idx="8">
                  <c:v>0.2</c:v>
                </c:pt>
                <c:pt idx="9">
                  <c:v>1.4</c:v>
                </c:pt>
                <c:pt idx="10">
                  <c:v>2.7</c:v>
                </c:pt>
                <c:pt idx="11">
                  <c:v>0.9</c:v>
                </c:pt>
                <c:pt idx="12">
                  <c:v>3.6</c:v>
                </c:pt>
                <c:pt idx="13">
                  <c:v>0</c:v>
                </c:pt>
                <c:pt idx="14">
                  <c:v>2.5</c:v>
                </c:pt>
                <c:pt idx="15">
                  <c:v>1.1000000000000001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663-4BDA-8A44-6CA00072948D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Chief Engineer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Sheet1!$A$2:$A$17</c:f>
              <c:strCache>
                <c:ptCount val="16"/>
                <c:pt idx="0">
                  <c:v>Jan-2025</c:v>
                </c:pt>
                <c:pt idx="1">
                  <c:v>Feb-2025</c:v>
                </c:pt>
                <c:pt idx="2">
                  <c:v>Mar-2025</c:v>
                </c:pt>
                <c:pt idx="3">
                  <c:v>Apr-2025</c:v>
                </c:pt>
                <c:pt idx="4">
                  <c:v>May-2025</c:v>
                </c:pt>
                <c:pt idx="5">
                  <c:v>Jun-2025</c:v>
                </c:pt>
                <c:pt idx="6">
                  <c:v>Jul-2025</c:v>
                </c:pt>
                <c:pt idx="7">
                  <c:v>Aug-2025</c:v>
                </c:pt>
                <c:pt idx="8">
                  <c:v>Sep-2025</c:v>
                </c:pt>
                <c:pt idx="9">
                  <c:v>Oct-2025</c:v>
                </c:pt>
                <c:pt idx="10">
                  <c:v>Nov-2025</c:v>
                </c:pt>
                <c:pt idx="11">
                  <c:v>Dec-2025</c:v>
                </c:pt>
                <c:pt idx="12">
                  <c:v>Jan-2026</c:v>
                </c:pt>
                <c:pt idx="13">
                  <c:v>Feb-2026</c:v>
                </c:pt>
                <c:pt idx="14">
                  <c:v>Mar-2026</c:v>
                </c:pt>
                <c:pt idx="15">
                  <c:v>Apr-2026</c:v>
                </c:pt>
              </c:strCache>
            </c:strRef>
          </c:cat>
          <c:val>
            <c:numRef>
              <c:f>Sheet1!$G$2:$G$17</c:f>
              <c:numCache>
                <c:formatCode>General</c:formatCode>
                <c:ptCount val="16"/>
                <c:pt idx="0">
                  <c:v>10</c:v>
                </c:pt>
                <c:pt idx="1">
                  <c:v>9.6</c:v>
                </c:pt>
                <c:pt idx="2">
                  <c:v>3.9</c:v>
                </c:pt>
                <c:pt idx="3">
                  <c:v>7.4</c:v>
                </c:pt>
                <c:pt idx="4">
                  <c:v>3.6</c:v>
                </c:pt>
                <c:pt idx="5">
                  <c:v>10.199999999999999</c:v>
                </c:pt>
                <c:pt idx="6">
                  <c:v>7.5</c:v>
                </c:pt>
                <c:pt idx="7">
                  <c:v>4.5</c:v>
                </c:pt>
                <c:pt idx="8">
                  <c:v>0.7</c:v>
                </c:pt>
                <c:pt idx="9">
                  <c:v>1.3</c:v>
                </c:pt>
                <c:pt idx="10">
                  <c:v>0.1</c:v>
                </c:pt>
                <c:pt idx="11">
                  <c:v>0.5</c:v>
                </c:pt>
                <c:pt idx="12">
                  <c:v>3.8</c:v>
                </c:pt>
                <c:pt idx="13">
                  <c:v>0.1</c:v>
                </c:pt>
                <c:pt idx="14">
                  <c:v>2.2000000000000002</c:v>
                </c:pt>
                <c:pt idx="15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663-4BDA-8A44-6CA0007294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20790256"/>
        <c:axId val="820787856"/>
      </c:barChart>
      <c:catAx>
        <c:axId val="820790256"/>
        <c:scaling>
          <c:orientation val="minMax"/>
        </c:scaling>
        <c:delete val="0"/>
        <c:axPos val="b"/>
        <c:numFmt formatCode="mm\-yy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0787856"/>
        <c:crosses val="autoZero"/>
        <c:auto val="1"/>
        <c:lblAlgn val="ctr"/>
        <c:lblOffset val="100"/>
        <c:noMultiLvlLbl val="0"/>
      </c:catAx>
      <c:valAx>
        <c:axId val="820787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Average Approval Days</a:t>
                </a:r>
              </a:p>
            </c:rich>
          </c:tx>
          <c:layout>
            <c:manualLayout>
              <c:xMode val="edge"/>
              <c:yMode val="edge"/>
              <c:x val="4.646334380587834E-3"/>
              <c:y val="0.2219075976828113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0790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0.14064</cdr:x>
      <cdr:y>0.03282</cdr:y>
    </cdr:from>
    <cdr:to>
      <cdr:x>0.14173</cdr:x>
      <cdr:y>0.4847</cdr:y>
    </cdr:to>
    <cdr:cxnSp macro="">
      <cdr:nvCxnSpPr>
        <cdr:cNvPr id="2" name="Straight Connector 1">
          <a:extLst xmlns:a="http://schemas.openxmlformats.org/drawingml/2006/main">
            <a:ext uri="{FF2B5EF4-FFF2-40B4-BE49-F238E27FC236}">
              <a16:creationId xmlns:a16="http://schemas.microsoft.com/office/drawing/2014/main" id="{DED64152-DC6F-1382-B605-DBEFA5EE00F3}"/>
            </a:ext>
          </a:extLst>
        </cdr:cNvPr>
        <cdr:cNvCxnSpPr/>
      </cdr:nvCxnSpPr>
      <cdr:spPr bwMode="gray">
        <a:xfrm xmlns:a="http://schemas.openxmlformats.org/drawingml/2006/main" flipH="1" flipV="1">
          <a:off x="1243120" y="117475"/>
          <a:ext cx="9685" cy="1617658"/>
        </a:xfrm>
        <a:prstGeom xmlns:a="http://schemas.openxmlformats.org/drawingml/2006/main" prst="line">
          <a:avLst/>
        </a:prstGeom>
        <a:ln xmlns:a="http://schemas.openxmlformats.org/drawingml/2006/main" w="9525" cap="flat" cmpd="sng" algn="ctr">
          <a:solidFill>
            <a:schemeClr val="accent5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0.63587</cdr:x>
      <cdr:y>0.03282</cdr:y>
    </cdr:from>
    <cdr:to>
      <cdr:x>0.63587</cdr:x>
      <cdr:y>0.18589</cdr:y>
    </cdr:to>
    <cdr:cxnSp macro="">
      <cdr:nvCxnSpPr>
        <cdr:cNvPr id="3" name="Straight Connector 2">
          <a:extLst xmlns:a="http://schemas.openxmlformats.org/drawingml/2006/main">
            <a:ext uri="{FF2B5EF4-FFF2-40B4-BE49-F238E27FC236}">
              <a16:creationId xmlns:a16="http://schemas.microsoft.com/office/drawing/2014/main" id="{2DF58F3C-6643-CC92-8FCC-A0C0378F063E}"/>
            </a:ext>
          </a:extLst>
        </cdr:cNvPr>
        <cdr:cNvCxnSpPr/>
      </cdr:nvCxnSpPr>
      <cdr:spPr bwMode="gray">
        <a:xfrm xmlns:a="http://schemas.openxmlformats.org/drawingml/2006/main">
          <a:off x="5620567" y="117486"/>
          <a:ext cx="0" cy="547973"/>
        </a:xfrm>
        <a:prstGeom xmlns:a="http://schemas.openxmlformats.org/drawingml/2006/main" prst="line">
          <a:avLst/>
        </a:prstGeom>
        <a:ln xmlns:a="http://schemas.openxmlformats.org/drawingml/2006/main" w="9525" cap="flat" cmpd="sng" algn="ctr">
          <a:solidFill>
            <a:schemeClr val="accent5"/>
          </a:solidFill>
          <a:prstDash val="solid"/>
          <a:round/>
          <a:headEnd type="none" w="med" len="med"/>
          <a:tailEnd type="triangle" w="med" len="med"/>
        </a:ln>
        <a:effectLst xmlns:a="http://schemas.openxmlformats.org/drawingml/2006/main"/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0.9187</cdr:x>
      <cdr:y>0.03282</cdr:y>
    </cdr:from>
    <cdr:to>
      <cdr:x>0.9187</cdr:x>
      <cdr:y>0.07805</cdr:y>
    </cdr:to>
    <cdr:cxnSp macro="">
      <cdr:nvCxnSpPr>
        <cdr:cNvPr id="5" name="Straight Connector 4">
          <a:extLst xmlns:a="http://schemas.openxmlformats.org/drawingml/2006/main">
            <a:ext uri="{FF2B5EF4-FFF2-40B4-BE49-F238E27FC236}">
              <a16:creationId xmlns:a16="http://schemas.microsoft.com/office/drawing/2014/main" id="{DCDDAC75-527A-B5E7-4538-CBF55C93B747}"/>
            </a:ext>
          </a:extLst>
        </cdr:cNvPr>
        <cdr:cNvCxnSpPr/>
      </cdr:nvCxnSpPr>
      <cdr:spPr bwMode="gray">
        <a:xfrm xmlns:a="http://schemas.openxmlformats.org/drawingml/2006/main">
          <a:off x="8120575" y="117475"/>
          <a:ext cx="0" cy="161922"/>
        </a:xfrm>
        <a:prstGeom xmlns:a="http://schemas.openxmlformats.org/drawingml/2006/main" prst="line">
          <a:avLst/>
        </a:prstGeom>
        <a:ln xmlns:a="http://schemas.openxmlformats.org/drawingml/2006/main" w="19050" cap="flat" cmpd="sng" algn="ctr">
          <a:solidFill>
            <a:schemeClr val="accent5"/>
          </a:solidFill>
          <a:prstDash val="solid"/>
          <a:round/>
          <a:headEnd type="none" w="med" len="med"/>
          <a:tailEnd type="arrow" w="med" len="med"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FBF1E18-AF42-4B81-92AA-DA9277D871EA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4E4D594-2244-4BB6-9124-3AE62AF221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647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49478">
              <a:defRPr/>
            </a:pPr>
            <a:fld id="{3FE9E5BF-0572-49A9-834D-2C3D3ACC96D8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49478">
                <a:defRPr/>
              </a:pPr>
              <a:t>1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96679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692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6D95A-C760-2C75-B3EE-EC83B7D90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C4EC59-853F-0512-BF43-4F3A8E2241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010A91-1D6B-B2C2-0222-73A40A874F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 infrastructure agencies have experienced project delivery challenges. USACE, federal agencies and other agencies across the nation have experience delays and poor delivery performance. </a:t>
            </a:r>
          </a:p>
          <a:p>
            <a:endParaRPr lang="en-US" dirty="0"/>
          </a:p>
          <a:p>
            <a:r>
              <a:rPr lang="en-US" dirty="0"/>
              <a:t>Average EIS 5 to 7 years. Complex EIS can take much longer. Calcasieu took over 25 years. </a:t>
            </a:r>
          </a:p>
          <a:p>
            <a:endParaRPr lang="en-US" dirty="0"/>
          </a:p>
          <a:p>
            <a:r>
              <a:rPr lang="en-US" dirty="0"/>
              <a:t>That is obviously just to get environmental approval to start the project! </a:t>
            </a:r>
          </a:p>
          <a:p>
            <a:endParaRPr lang="en-US" dirty="0"/>
          </a:p>
          <a:p>
            <a:r>
              <a:rPr lang="en-US" dirty="0"/>
              <a:t>Transformation – strengthen and modernize the department</a:t>
            </a:r>
          </a:p>
          <a:p>
            <a:pPr marL="228600" indent="-228600">
              <a:buAutoNum type="arabicPeriod"/>
            </a:pPr>
            <a:r>
              <a:rPr lang="en-US" dirty="0"/>
              <a:t>Project Delivery </a:t>
            </a:r>
          </a:p>
          <a:p>
            <a:pPr marL="228600" indent="-228600">
              <a:buAutoNum type="arabicPeriod"/>
            </a:pPr>
            <a:r>
              <a:rPr lang="en-US" dirty="0"/>
              <a:t>Communication and Transparency </a:t>
            </a:r>
          </a:p>
          <a:p>
            <a:pPr marL="228600" indent="-228600">
              <a:buAutoNum type="arabicPeriod"/>
            </a:pPr>
            <a:r>
              <a:rPr lang="en-US" dirty="0"/>
              <a:t>Reorg.</a:t>
            </a:r>
          </a:p>
        </p:txBody>
      </p:sp>
    </p:spTree>
    <p:extLst>
      <p:ext uri="{BB962C8B-B14F-4D97-AF65-F5344CB8AC3E}">
        <p14:creationId xmlns:p14="http://schemas.microsoft.com/office/powerpoint/2010/main" val="3333492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Operating Division – project delivery improvements and focus on efficient and effective project life cycle approach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054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5FE20-E041-93CF-96E0-F62C5BECC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C1FD64-CBC8-8C22-7ABB-D3CD637859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A9D2A7-0D8C-6F3D-2CA1-FB2748BB97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COO - Manages planning, project delivery and operations </a:t>
            </a:r>
          </a:p>
          <a:p>
            <a:r>
              <a:rPr lang="en-US" dirty="0"/>
              <a:t>CAO – manages admin, HR, finance, support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107E67-7BFA-38FE-D430-55E248D134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8256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E82A4-B986-5460-EBCE-3C356041D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2FDB2F-3331-B8C7-3541-E7F2090379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9B7232-43AD-A57B-4E44-BADEE888AC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AF69D3-B73F-9D30-2702-791CA69C1E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46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3600C-B1B5-1C94-6C26-35531A256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BA18B4-75FD-7A49-3854-09CCBE8AA1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9CF313-3E84-D400-1DAA-9F47C2132E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EA9DC8-6489-C844-C3D6-6249D1DEAA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1554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4D594-2244-4BB6-9124-3AE62AF221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7862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478C9-B506-B13D-37C7-EC7569963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084B1E-BF5B-4834-AB83-C4F180920D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E04A93-9070-ECF3-EAE4-1CEDCC76D8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D01C1E-D00D-1575-45B2-D414216274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4D594-2244-4BB6-9124-3AE62AF221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85301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4D594-2244-4BB6-9124-3AE62AF221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85506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C2302-0883-DE2B-38E8-02F4FAD19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4E12C1-713E-62D6-D7B1-0CC7939BEB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6157B0-9E7C-7ECB-FBF3-0DB724D0CB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Project Viewer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0920AA-1502-4CDA-F4B6-02A7C48871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CCAB4E-B553-45F7-B6BB-7675A8001D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94899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F9D9E-6C5A-C15B-DD47-595D844D6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7AED96-1FE9-DF6B-8DBC-15643D8181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3689FD-CC62-38B6-CCBD-1FC4864795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Project Viewer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66197C-8BDB-4934-0B31-E88A1E582B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CCAB4E-B553-45F7-B6BB-7675A8001D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34445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5575" y="574675"/>
            <a:ext cx="6621463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r>
              <a:rPr lang="en-US"/>
              <a:t>Notes view: </a:t>
            </a:r>
            <a:fld id="{128CEAFE-FA94-43E5-B0FF-D47E1CCDD1B4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426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170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D95DF-B049-2A99-4E09-C40101D5E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783202-AE7F-A91C-C663-586F3EDE7A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69B833-B744-1827-ABF7-03FAF46CD5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FCDE9B-CDB5-F11D-A47B-13EDE7BD1A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8998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901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DE07A2-14A7-396A-E579-77E45711E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836CCD-A8A0-71C7-136E-5022256834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FF5CE3-7F68-D583-DA04-3B8728AC32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4E61B8-2C49-0593-6AFD-C3A3687C1D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7714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C5BD1E-D958-F26E-7DC0-7E7EEE043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F2D8D8-8366-C4B1-F0A9-4E1A57B6BA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A5B140-6790-C470-21F8-5BEF4B868F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9F829-DBF2-E861-B847-F4F157F0715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7022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E4D594-2244-4BB6-9124-3AE62AF2212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81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4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.xml"/><Relationship Id="rId4" Type="http://schemas.openxmlformats.org/officeDocument/2006/relationships/image" Target="../media/image6.emf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.xml"/><Relationship Id="rId4" Type="http://schemas.openxmlformats.org/officeDocument/2006/relationships/image" Target="../media/image6.emf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6.xml"/><Relationship Id="rId4" Type="http://schemas.openxmlformats.org/officeDocument/2006/relationships/image" Target="../media/image6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7.xml"/><Relationship Id="rId4" Type="http://schemas.openxmlformats.org/officeDocument/2006/relationships/image" Target="../media/image6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8.xml"/><Relationship Id="rId4" Type="http://schemas.openxmlformats.org/officeDocument/2006/relationships/image" Target="../media/image6.emf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9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0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2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3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4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5.xml"/><Relationship Id="rId5" Type="http://schemas.openxmlformats.org/officeDocument/2006/relationships/image" Target="../media/image8.png"/><Relationship Id="rId4" Type="http://schemas.openxmlformats.org/officeDocument/2006/relationships/image" Target="../media/image6.emf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6.xml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7.xml"/><Relationship Id="rId5" Type="http://schemas.openxmlformats.org/officeDocument/2006/relationships/image" Target="../media/image8.png"/><Relationship Id="rId4" Type="http://schemas.openxmlformats.org/officeDocument/2006/relationships/image" Target="../media/image6.emf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8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19.xml"/><Relationship Id="rId5" Type="http://schemas.openxmlformats.org/officeDocument/2006/relationships/image" Target="../media/image8.png"/><Relationship Id="rId4" Type="http://schemas.openxmlformats.org/officeDocument/2006/relationships/image" Target="../media/image6.emf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0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1.xml"/><Relationship Id="rId5" Type="http://schemas.openxmlformats.org/officeDocument/2006/relationships/image" Target="../media/image8.png"/><Relationship Id="rId4" Type="http://schemas.openxmlformats.org/officeDocument/2006/relationships/image" Target="../media/image6.emf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2.xml"/><Relationship Id="rId4" Type="http://schemas.openxmlformats.org/officeDocument/2006/relationships/image" Target="../media/image6.emf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3.xml"/><Relationship Id="rId4" Type="http://schemas.openxmlformats.org/officeDocument/2006/relationships/image" Target="../media/image6.emf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4.xml"/><Relationship Id="rId5" Type="http://schemas.openxmlformats.org/officeDocument/2006/relationships/image" Target="../media/image11.png"/><Relationship Id="rId4" Type="http://schemas.openxmlformats.org/officeDocument/2006/relationships/image" Target="../media/image9.emf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5.xml"/><Relationship Id="rId4" Type="http://schemas.openxmlformats.org/officeDocument/2006/relationships/image" Target="../media/image6.emf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6.xml"/><Relationship Id="rId4" Type="http://schemas.openxmlformats.org/officeDocument/2006/relationships/image" Target="../media/image6.emf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7.xml"/><Relationship Id="rId4" Type="http://schemas.openxmlformats.org/officeDocument/2006/relationships/image" Target="../media/image6.emf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8.xml"/><Relationship Id="rId4" Type="http://schemas.openxmlformats.org/officeDocument/2006/relationships/image" Target="../media/image6.emf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microsoft.com/office/2007/relationships/hdphoto" Target="../media/hdphoto1.wdp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9.xml"/><Relationship Id="rId6" Type="http://schemas.openxmlformats.org/officeDocument/2006/relationships/image" Target="../media/image12.png"/><Relationship Id="rId5" Type="http://schemas.openxmlformats.org/officeDocument/2006/relationships/image" Target="../media/image4.jpeg"/><Relationship Id="rId4" Type="http://schemas.openxmlformats.org/officeDocument/2006/relationships/image" Target="../media/image2.emf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0.xml"/><Relationship Id="rId4" Type="http://schemas.openxmlformats.org/officeDocument/2006/relationships/image" Target="../media/image6.emf"/></Relationships>
</file>

<file path=ppt/slideLayouts/_rels/slideLayout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Master" Target="../slideMasters/slideMaster3.xml"/><Relationship Id="rId7" Type="http://schemas.openxmlformats.org/officeDocument/2006/relationships/image" Target="../media/image4.jpe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3.xml"/><Relationship Id="rId4" Type="http://schemas.openxmlformats.org/officeDocument/2006/relationships/image" Target="../media/image6.emf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4.xml"/><Relationship Id="rId4" Type="http://schemas.openxmlformats.org/officeDocument/2006/relationships/image" Target="../media/image6.emf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5.xml"/><Relationship Id="rId4" Type="http://schemas.openxmlformats.org/officeDocument/2006/relationships/image" Target="../media/image6.emf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6.xml"/><Relationship Id="rId4" Type="http://schemas.openxmlformats.org/officeDocument/2006/relationships/image" Target="../media/image6.emf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7.xml"/><Relationship Id="rId4" Type="http://schemas.openxmlformats.org/officeDocument/2006/relationships/image" Target="../media/image6.emf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8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9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0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2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3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4.xml"/><Relationship Id="rId5" Type="http://schemas.openxmlformats.org/officeDocument/2006/relationships/image" Target="../media/image7.png"/><Relationship Id="rId4" Type="http://schemas.openxmlformats.org/officeDocument/2006/relationships/image" Target="../media/image9.emf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5.xml"/><Relationship Id="rId5" Type="http://schemas.openxmlformats.org/officeDocument/2006/relationships/image" Target="../media/image8.png"/><Relationship Id="rId4" Type="http://schemas.openxmlformats.org/officeDocument/2006/relationships/image" Target="../media/image6.emf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6.xml"/><Relationship Id="rId5" Type="http://schemas.openxmlformats.org/officeDocument/2006/relationships/image" Target="../media/image10.png"/><Relationship Id="rId4" Type="http://schemas.openxmlformats.org/officeDocument/2006/relationships/image" Target="../media/image6.emf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7.xml"/><Relationship Id="rId5" Type="http://schemas.openxmlformats.org/officeDocument/2006/relationships/image" Target="../media/image8.png"/><Relationship Id="rId4" Type="http://schemas.openxmlformats.org/officeDocument/2006/relationships/image" Target="../media/image6.emf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8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49.xml"/><Relationship Id="rId5" Type="http://schemas.openxmlformats.org/officeDocument/2006/relationships/image" Target="../media/image8.png"/><Relationship Id="rId4" Type="http://schemas.openxmlformats.org/officeDocument/2006/relationships/image" Target="../media/image6.emf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0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1.xml"/><Relationship Id="rId5" Type="http://schemas.openxmlformats.org/officeDocument/2006/relationships/image" Target="../media/image8.png"/><Relationship Id="rId4" Type="http://schemas.openxmlformats.org/officeDocument/2006/relationships/image" Target="../media/image6.emf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2.xml"/><Relationship Id="rId4" Type="http://schemas.openxmlformats.org/officeDocument/2006/relationships/image" Target="../media/image6.emf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3.xml"/><Relationship Id="rId4" Type="http://schemas.openxmlformats.org/officeDocument/2006/relationships/image" Target="../media/image6.emf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4.xml"/><Relationship Id="rId5" Type="http://schemas.openxmlformats.org/officeDocument/2006/relationships/image" Target="../media/image11.png"/><Relationship Id="rId4" Type="http://schemas.openxmlformats.org/officeDocument/2006/relationships/image" Target="../media/image2.emf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5.xml"/><Relationship Id="rId4" Type="http://schemas.openxmlformats.org/officeDocument/2006/relationships/image" Target="../media/image6.emf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6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7.xml"/><Relationship Id="rId4" Type="http://schemas.openxmlformats.org/officeDocument/2006/relationships/image" Target="../media/image6.emf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8.xml"/><Relationship Id="rId4" Type="http://schemas.openxmlformats.org/officeDocument/2006/relationships/image" Target="../media/image6.emf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59.xml"/><Relationship Id="rId4" Type="http://schemas.openxmlformats.org/officeDocument/2006/relationships/image" Target="../media/image6.emf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microsoft.com/office/2007/relationships/hdphoto" Target="../media/hdphoto1.wdp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60.xml"/><Relationship Id="rId6" Type="http://schemas.openxmlformats.org/officeDocument/2006/relationships/image" Target="../media/image12.png"/><Relationship Id="rId5" Type="http://schemas.openxmlformats.org/officeDocument/2006/relationships/image" Target="../media/image4.jpeg"/><Relationship Id="rId4" Type="http://schemas.openxmlformats.org/officeDocument/2006/relationships/image" Target="../media/image2.emf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61.xml"/><Relationship Id="rId4" Type="http://schemas.openxmlformats.org/officeDocument/2006/relationships/image" Target="../media/image6.emf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9.bin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64.xml"/><Relationship Id="rId4" Type="http://schemas.openxmlformats.org/officeDocument/2006/relationships/image" Target="../media/image1.emf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65.xml"/><Relationship Id="rId4" Type="http://schemas.openxmlformats.org/officeDocument/2006/relationships/image" Target="../media/image1.emf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66.xml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3.bin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69.xml"/><Relationship Id="rId4" Type="http://schemas.openxmlformats.org/officeDocument/2006/relationships/image" Target="../media/image1.emf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70.xml"/><Relationship Id="rId4" Type="http://schemas.openxmlformats.org/officeDocument/2006/relationships/image" Target="../media/image1.emf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71.xml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72.xml"/><Relationship Id="rId5" Type="http://schemas.openxmlformats.org/officeDocument/2006/relationships/image" Target="../media/image7.png"/><Relationship Id="rId4" Type="http://schemas.openxmlformats.org/officeDocument/2006/relationships/image" Target="../media/image1.emf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9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9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9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9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9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9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10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10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10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10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10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10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10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10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png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4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062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576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282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8035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004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6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382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18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009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941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561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6D0EA-182B-687A-5471-331A4D9762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190C7A-DBA6-492B-C4CD-4354D53743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D054A-9F81-6967-AD07-F43CAA5D0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C42B7-0C3B-478E-C2E2-D126CD8DC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70FB4-39F9-4322-D440-E4DEDA894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506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7693C-8B06-550C-36B1-5EBDC35B3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C9DDF-FA91-4472-2BA9-24EA170A36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CE00D4-4542-F585-7710-3CA522AE1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9B370A-435F-1B0A-4F1F-2B378C10D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F8360C-B467-FAC6-8A27-20238B676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492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2C971-14D2-5743-BC08-0D9A98C4B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9D935-E5D3-3AE6-97BC-901ED2B6CA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E6BC7-B3DD-DEA5-1FE3-92D3AC5B3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F180B3-BFA7-A097-8FCE-4532BEEE9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A867E6-5FFA-6384-936A-736330F3F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3804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E2765-1E03-5E50-4508-7FC793CB2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3AF885-E5A7-E104-AEA7-E037D3FDEF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2C4AC4-B794-DF40-F757-BE4E74B8A1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1E5458-DBC8-8C8E-DFBE-514106FBC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B3E86F-A4B3-CC74-77A0-1BCFDBB17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E56665-CB2F-781C-C24F-47E8F6DDD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019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F306D-98E4-7BD6-3DA2-B1A499BAE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D59BCB-1FC7-1261-9852-610D9CC3A7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894731-3532-AA0B-B8BF-B41BB120E7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169B46-06A1-78DE-D557-256DA807F0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4048C8-8177-E8A9-202F-85098AA35D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6FC3A6-7A50-D444-FCC9-D8D64E6E8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FD8DF0-234E-AC1A-F015-40F28BA42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FF18DE-771C-36D2-8274-AE5E78C79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4087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EA40A-85A6-1FFD-447E-07F903A29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F888EA-86EA-835F-57F4-0D278578A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A1E60F-C8A0-32A7-705A-5B4D029FC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988926-974A-BB32-52AD-CE723209C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6608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36D0D6-0A56-B144-E8B4-899981442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6D7CA1-97C6-12B6-46AF-CFB4590D5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E24A55-14F5-F789-5BF3-B096D3B36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6166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C4080-B328-1CD7-1014-21102FB56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23B8FE-B08A-AD50-8577-7E39306E7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9FDCA1-A062-9969-2AA9-F493412B26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E04EC-6A95-D00A-CA7B-B3F35F439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373089-2994-87C8-12B0-81D592788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F6C6C-D6F3-B888-A1E1-4102DA535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9935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EA0DC-AF96-8590-D3EA-257A1DDF0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A270CC-7C85-B1DC-612E-07B492E540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2FAA4D-8FD2-5C37-06A7-AF3DA5318D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2301E6-2618-FE11-6997-B41EA4406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22607B-220B-67F3-343C-67673E6B4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0A7B40-CA65-459F-3C4C-0D7658397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9197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5C8EF-95F4-B9D8-A413-F0C501B0F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789B2-77B3-3D99-F9C3-3C2CA27652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6F6781-FB22-5137-81C0-0BD84DE8C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A29CD3-2CA8-5710-9989-A7547C042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A7E5C-1537-49AA-D4AD-365A3AD73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2924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1B4BC0-A440-9D74-BA3E-67DFABD604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4BEE70-2D51-C465-DF34-E2804168F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AC8AD-FFB1-5095-5ACE-FAE3C1FDC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1391C0-05CC-9997-52C2-086E45B0D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D8F61-E4C6-6158-AFEA-8F0E0BB21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7264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5853168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84" imgH="384" progId="TCLayout.ActiveDocument.1">
                  <p:embed/>
                </p:oleObj>
              </mc:Choice>
              <mc:Fallback>
                <p:oleObj name="think-cell Slide" r:id="rId4" imgW="384" imgH="384" progId="TCLayout.ActiveDocument.1">
                  <p:embed/>
                  <p:pic>
                    <p:nvPicPr>
                      <p:cNvPr id="4" name="Object 3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29BA74"/>
          </a:solidFill>
          <a:ln w="9525" cap="rnd" cmpd="sng" algn="ctr">
            <a:solidFill>
              <a:srgbClr val="29BA7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endParaRPr lang="en-US" sz="5400" b="0" i="0" baseline="0">
              <a:solidFill>
                <a:srgbClr val="FFFFFF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6C08BB-4D3C-4C29-B831-FBC4D5B9230C}"/>
              </a:ext>
            </a:extLst>
          </p:cNvPr>
          <p:cNvSpPr/>
          <p:nvPr userDrawn="1"/>
        </p:nvSpPr>
        <p:spPr>
          <a:xfrm>
            <a:off x="0" y="5279183"/>
            <a:ext cx="12192000" cy="1578817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9C7DB11-8DA1-441A-AE54-5B56948D9B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" t="69" r="103" b="30"/>
          <a:stretch/>
        </p:blipFill>
        <p:spPr>
          <a:xfrm rot="16200000" flipH="1">
            <a:off x="8471921" y="1973272"/>
            <a:ext cx="580573" cy="685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BFBAA5D-71A8-43AC-B524-918D7448004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 t="42" b="23061"/>
          <a:stretch>
            <a:fillRect/>
          </a:stretch>
        </p:blipFill>
        <p:spPr>
          <a:xfrm>
            <a:off x="0" y="0"/>
            <a:ext cx="12192000" cy="5276850"/>
          </a:xfrm>
          <a:custGeom>
            <a:avLst/>
            <a:gdLst>
              <a:gd name="connsiteX0" fmla="*/ 0 w 12192000"/>
              <a:gd name="connsiteY0" fmla="*/ 0 h 5276850"/>
              <a:gd name="connsiteX1" fmla="*/ 12192000 w 12192000"/>
              <a:gd name="connsiteY1" fmla="*/ 0 h 5276850"/>
              <a:gd name="connsiteX2" fmla="*/ 12192000 w 12192000"/>
              <a:gd name="connsiteY2" fmla="*/ 5276850 h 5276850"/>
              <a:gd name="connsiteX3" fmla="*/ 0 w 12192000"/>
              <a:gd name="connsiteY3" fmla="*/ 5276850 h 5276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5276850">
                <a:moveTo>
                  <a:pt x="0" y="0"/>
                </a:moveTo>
                <a:lnTo>
                  <a:pt x="12192000" y="0"/>
                </a:lnTo>
                <a:lnTo>
                  <a:pt x="12192000" y="5276850"/>
                </a:lnTo>
                <a:lnTo>
                  <a:pt x="0" y="5276850"/>
                </a:lnTo>
                <a:close/>
              </a:path>
            </a:pathLst>
          </a:cu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175A2DD-002D-43F7-BB72-DF4BAD9ABCE5}"/>
              </a:ext>
            </a:extLst>
          </p:cNvPr>
          <p:cNvSpPr/>
          <p:nvPr userDrawn="1"/>
        </p:nvSpPr>
        <p:spPr bwMode="black">
          <a:xfrm>
            <a:off x="630936" y="626200"/>
            <a:ext cx="8125200" cy="5529600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90000"/>
                </a:schemeClr>
              </a:gs>
              <a:gs pos="100000">
                <a:schemeClr val="tx2">
                  <a:alpha val="90000"/>
                </a:schemeClr>
              </a:gs>
            </a:gsLst>
            <a:lin ang="18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95000"/>
              </a:lnSpc>
            </a:pPr>
            <a:endParaRPr lang="en-US" sz="20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25C56280-BCA6-4F8B-9338-8B6C9BD9767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black">
          <a:xfrm>
            <a:off x="1117415" y="6207842"/>
            <a:ext cx="6868800" cy="327148"/>
          </a:xfrm>
          <a:prstGeom prst="rect">
            <a:avLst/>
          </a:prstGeom>
          <a:noFill/>
        </p:spPr>
        <p:txBody>
          <a:bodyPr anchor="ctr"/>
          <a:lstStyle>
            <a:lvl1pPr algn="l">
              <a:lnSpc>
                <a:spcPct val="110000"/>
              </a:lnSpc>
              <a:buNone/>
              <a:defRPr sz="1200" b="1" cap="all" baseline="0">
                <a:solidFill>
                  <a:schemeClr val="accent5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algn="ctr">
              <a:buNone/>
              <a:defRPr/>
            </a:lvl2pPr>
            <a:lvl3pPr marL="0" indent="0" algn="ctr">
              <a:buNone/>
              <a:defRPr/>
            </a:lvl3pPr>
            <a:lvl4pPr marL="228600" indent="0" algn="ctr">
              <a:buNone/>
              <a:defRPr/>
            </a:lvl4pPr>
            <a:lvl5pPr marL="457200" indent="0" algn="ctr">
              <a:buNone/>
              <a:defRPr/>
            </a:lvl5pPr>
          </a:lstStyle>
          <a:p>
            <a:pPr lvl="0"/>
            <a:r>
              <a:rPr lang="en-US"/>
              <a:t>Click to edit date/place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616AA530-141A-4C49-89B2-5E2D838B35D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white">
          <a:xfrm>
            <a:off x="1117415" y="5495706"/>
            <a:ext cx="6868800" cy="436195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10000"/>
              </a:lnSpc>
              <a:buNone/>
              <a:defRPr sz="1600" baseline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Subtitle in sentence case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D99B22D7-5A03-445C-9141-4ACA29CF08A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ltGray">
          <a:xfrm>
            <a:off x="1117415" y="1886242"/>
            <a:ext cx="6868800" cy="3138423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>
              <a:lnSpc>
                <a:spcPct val="93000"/>
              </a:lnSpc>
              <a:defRPr sz="5400" baseline="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Title in Title Case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4A3B6BF-DB80-4B2C-B9E9-46B7FB1AE2DD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9387072" y="5668631"/>
            <a:ext cx="2254296" cy="73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02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10546820-CC07-436E-9390-9D39140B2AC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9770412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0546820-CC07-436E-9390-9D39140B2AC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109332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50404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69B87485-64BA-460F-8DA0-3B7F110E19F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9090487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9B87485-64BA-460F-8DA0-3B7F110E19F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9FCE4FFF-81B3-4CDA-B0A1-3363FFB22A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10933350" cy="470898"/>
          </a:xfrm>
        </p:spPr>
        <p:txBody>
          <a:bodyPr vert="horz"/>
          <a:lstStyle>
            <a:lvl1pPr>
              <a:defRPr sz="3400"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54B2F8-C51F-4566-BAC0-8A0C8E5754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9399" y="2085628"/>
            <a:ext cx="10933801" cy="4089131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000">
                <a:latin typeface="+mn-lt"/>
                <a:ea typeface="+mn-ea"/>
                <a:cs typeface="+mn-cs"/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000"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000">
                <a:latin typeface="+mn-lt"/>
                <a:ea typeface="+mn-ea"/>
                <a:cs typeface="+mn-cs"/>
              </a:defRPr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400">
                <a:latin typeface="+mn-lt"/>
                <a:ea typeface="+mn-ea"/>
                <a:cs typeface="+mn-cs"/>
              </a:defRPr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400"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87316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y slice hea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3D9D47A3-432E-4A2A-8D8D-118C1B6A7BD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591391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D9D47A3-432E-4A2A-8D8D-118C1B6A7BD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 userDrawn="1"/>
        </p:nvSpPr>
        <p:spPr bwMode="ltGray">
          <a:xfrm>
            <a:off x="1" y="-1309"/>
            <a:ext cx="4694400" cy="6859309"/>
          </a:xfrm>
          <a:prstGeom prst="rect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ltGray">
          <a:xfrm>
            <a:off x="630000" y="1544274"/>
            <a:ext cx="3452400" cy="1495794"/>
          </a:xfrm>
          <a:noFill/>
        </p:spPr>
        <p:txBody>
          <a:bodyPr vert="horz" wrap="square" lIns="0" tIns="0" rIns="320040" bIns="0" anchor="b">
            <a:noAutofit/>
          </a:bodyPr>
          <a:lstStyle>
            <a:lvl1pPr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2130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 box">
    <p:bg bwMode="grayWhite"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C72ED376-703E-456F-96D3-1FE79417925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441112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72ED376-703E-456F-96D3-1FE79417925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1284742" y="2668041"/>
            <a:ext cx="9620491" cy="3201026"/>
          </a:xfrm>
          <a:prstGeom prst="rect">
            <a:avLst/>
          </a:prstGeom>
          <a:ln w="9525">
            <a:solidFill>
              <a:schemeClr val="bg1"/>
            </a:solidFill>
          </a:ln>
        </p:spPr>
        <p:txBody>
          <a:bodyPr vert="horz" lIns="274320" tIns="274320" rIns="274320" bIns="137160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59" name="Rectangle 58"/>
          <p:cNvSpPr/>
          <p:nvPr userDrawn="1"/>
        </p:nvSpPr>
        <p:spPr bwMode="white">
          <a:xfrm>
            <a:off x="1284743" y="1428131"/>
            <a:ext cx="947672" cy="947672"/>
          </a:xfrm>
          <a:prstGeom prst="rect">
            <a:avLst/>
          </a:prstGeom>
          <a:noFill/>
          <a:ln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87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line">
    <p:bg bwMode="blackWhite"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311D8C70-283D-4D4B-8FDA-65B7817CDD5A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9764261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11D8C70-283D-4D4B-8FDA-65B7817CDD5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7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3826800"/>
            <a:ext cx="10936800" cy="2041200"/>
          </a:xfrm>
        </p:spPr>
        <p:txBody>
          <a:bodyPr vert="horz" anchor="t">
            <a:noAutofit/>
          </a:bodyPr>
          <a:lstStyle>
            <a:lvl1pPr>
              <a:defRPr sz="540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  <p:cxnSp>
        <p:nvCxnSpPr>
          <p:cNvPr id="148" name="Straight Connector 147"/>
          <p:cNvCxnSpPr/>
          <p:nvPr userDrawn="1"/>
        </p:nvCxnSpPr>
        <p:spPr bwMode="white">
          <a:xfrm>
            <a:off x="618898" y="3680016"/>
            <a:ext cx="11576304" cy="0"/>
          </a:xfrm>
          <a:prstGeom prst="line">
            <a:avLst/>
          </a:prstGeom>
          <a:ln w="19050" cmpd="sng">
            <a:solidFill>
              <a:schemeClr val="bg1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595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hite one third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3C423C6C-8221-47B0-9714-1355DB91759A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063487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C423C6C-8221-47B0-9714-1355DB91759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V="1">
            <a:off x="4064994" y="0"/>
            <a:ext cx="416951" cy="6858000"/>
          </a:xfrm>
          <a:prstGeom prst="rect">
            <a:avLst/>
          </a:prstGeom>
        </p:spPr>
      </p:pic>
      <p:sp>
        <p:nvSpPr>
          <p:cNvPr id="17" name="Date Placeholder 1"/>
          <p:cNvSpPr>
            <a:spLocks noGrp="1"/>
          </p:cNvSpPr>
          <p:nvPr>
            <p:ph type="dt" sz="half" idx="3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6" name="Rectangle 25"/>
          <p:cNvSpPr/>
          <p:nvPr userDrawn="1"/>
        </p:nvSpPr>
        <p:spPr bwMode="white">
          <a:xfrm>
            <a:off x="0" y="0"/>
            <a:ext cx="4079508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7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3200">
                <a:solidFill>
                  <a:schemeClr val="tx2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415153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highlight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5F7B564D-773F-485B-A903-2CE75E98507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9289401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F7B564D-773F-485B-A903-2CE75E98507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V="1">
            <a:off x="7165606" y="0"/>
            <a:ext cx="416951" cy="6858000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 bwMode="white">
          <a:xfrm>
            <a:off x="0" y="0"/>
            <a:ext cx="7171956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6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3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68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33600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one third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58CCB874-4F6F-4931-8644-052B7413F15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166114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8CCB874-4F6F-4931-8644-052B7413F15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11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320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3" name="Rectangle 12"/>
          <p:cNvSpPr/>
          <p:nvPr userDrawn="1"/>
        </p:nvSpPr>
        <p:spPr bwMode="white">
          <a:xfrm>
            <a:off x="4080763" y="-1309"/>
            <a:ext cx="8111237" cy="685930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2" name="Date Placeholder 1"/>
          <p:cNvSpPr>
            <a:spLocks noGrp="1"/>
          </p:cNvSpPr>
          <p:nvPr>
            <p:ph type="dt" sz="half" idx="29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6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half">
    <p:bg bwMode="grayWhite"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B1D3E459-887C-4514-9A9A-D2F8707890F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2193328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1D3E459-887C-4514-9A9A-D2F8707890F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H="1">
            <a:off x="5689582" y="0"/>
            <a:ext cx="416951" cy="685800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3" name="Picture Placeholder 18"/>
          <p:cNvSpPr>
            <a:spLocks noGrp="1"/>
          </p:cNvSpPr>
          <p:nvPr>
            <p:ph type="pic" sz="quarter" idx="14" hasCustomPrompt="1"/>
          </p:nvPr>
        </p:nvSpPr>
        <p:spPr>
          <a:xfrm>
            <a:off x="6092021" y="0"/>
            <a:ext cx="6099977" cy="6858000"/>
          </a:xfrm>
          <a:prstGeom prst="rect">
            <a:avLst/>
          </a:prstGeom>
          <a:noFill/>
        </p:spPr>
        <p:txBody>
          <a:bodyPr lIns="914400" tIns="914400" rIns="914400" bIns="914400"/>
          <a:lstStyle>
            <a:lvl1pPr algn="ctr">
              <a:defRPr sz="1800" baseline="0"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icon below to insert an image or remove this placeholder to use the whitespace in another way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630000" y="1785600"/>
            <a:ext cx="4388400" cy="3286800"/>
          </a:xfrm>
          <a:prstGeom prst="rect">
            <a:avLst/>
          </a:prstGeom>
          <a:noFill/>
        </p:spPr>
        <p:txBody>
          <a:bodyPr vert="horz" wrap="square" lIns="0" tIns="0" rIns="320040" bIns="0"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6" name="Date Placeholder 2"/>
          <p:cNvSpPr>
            <a:spLocks noGrp="1"/>
          </p:cNvSpPr>
          <p:nvPr>
            <p:ph type="dt" sz="half" idx="15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12347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two third">
    <p:bg bwMode="grayWhite"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36ACD301-D147-405D-A132-F874CC4D1C2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5030007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6ACD301-D147-405D-A132-F874CC4D1C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H="1">
            <a:off x="7409849" y="0"/>
            <a:ext cx="416951" cy="68580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 bwMode="gray">
          <a:xfrm>
            <a:off x="7819543" y="0"/>
            <a:ext cx="4372457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7820025" y="0"/>
            <a:ext cx="4371975" cy="6858000"/>
          </a:xfrm>
          <a:prstGeom prst="rect">
            <a:avLst/>
          </a:prstGeom>
          <a:noFill/>
        </p:spPr>
        <p:txBody>
          <a:bodyPr lIns="182880" tIns="914400" rIns="182880" bIns="914400"/>
          <a:lstStyle>
            <a:lvl1pPr algn="ctr"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icon below to insert an image or remove this placeholder to use the whitespace in another way</a:t>
            </a:r>
          </a:p>
        </p:txBody>
      </p:sp>
      <p:sp>
        <p:nvSpPr>
          <p:cNvPr id="12" name="Date Placeholder 2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16394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1804650"/>
            <a:ext cx="6247552" cy="32868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2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arrow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A6713BD2-6BDB-4E3D-981C-FF2550E35CE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791116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6713BD2-6BDB-4E3D-981C-FF2550E35CE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Freeform 14"/>
          <p:cNvSpPr/>
          <p:nvPr userDrawn="1"/>
        </p:nvSpPr>
        <p:spPr bwMode="ltGray">
          <a:xfrm>
            <a:off x="1524" y="131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442" y="3590399"/>
            <a:ext cx="1365250" cy="3382962"/>
          </a:xfrm>
          <a:custGeom>
            <a:avLst/>
            <a:gdLst>
              <a:gd name="connsiteX0" fmla="*/ 91954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264716 h 3382962"/>
              <a:gd name="connsiteX5" fmla="*/ 129871 w 1365250"/>
              <a:gd name="connsiteY5" fmla="*/ 3267601 h 3382962"/>
              <a:gd name="connsiteX6" fmla="*/ 0 w 1365250"/>
              <a:gd name="connsiteY6" fmla="*/ 0 h 3382962"/>
              <a:gd name="connsiteX7" fmla="*/ 909386 w 1365250"/>
              <a:gd name="connsiteY7" fmla="*/ 0 h 3382962"/>
              <a:gd name="connsiteX8" fmla="*/ 0 w 1365250"/>
              <a:gd name="connsiteY8" fmla="*/ 298560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1954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264716"/>
                </a:lnTo>
                <a:lnTo>
                  <a:pt x="129871" y="3267601"/>
                </a:lnTo>
                <a:close/>
                <a:moveTo>
                  <a:pt x="0" y="0"/>
                </a:moveTo>
                <a:lnTo>
                  <a:pt x="909386" y="0"/>
                </a:lnTo>
                <a:lnTo>
                  <a:pt x="0" y="29856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3D83ABE0-3028-44E8-8B32-62A681121E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9999" y="2771942"/>
            <a:ext cx="2478024" cy="1316736"/>
          </a:xfrm>
        </p:spPr>
        <p:txBody>
          <a:bodyPr vert="horz" anchor="ctr">
            <a:noAutofit/>
          </a:bodyPr>
          <a:lstStyle>
            <a:lvl1pPr>
              <a:defRPr sz="3200"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56048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left arrow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7AEFE109-008F-4260-ABFD-AE81E632230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2776047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AEFE109-008F-4260-ABFD-AE81E632230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Freeform 14"/>
          <p:cNvSpPr/>
          <p:nvPr userDrawn="1"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</p:spPr>
        <p:txBody>
          <a:bodyPr vert="horz" anchor="ctr" anchorCtr="0">
            <a:noAutofit/>
          </a:bodyPr>
          <a:lstStyle>
            <a:lvl1pPr>
              <a:defRPr sz="320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" b="1103"/>
          <a:stretch/>
        </p:blipFill>
        <p:spPr>
          <a:xfrm rot="120000">
            <a:off x="2174642" y="3402828"/>
            <a:ext cx="2694666" cy="3461745"/>
          </a:xfrm>
          <a:custGeom>
            <a:avLst/>
            <a:gdLst>
              <a:gd name="connsiteX0" fmla="*/ 0 w 2694666"/>
              <a:gd name="connsiteY0" fmla="*/ 0 h 3461745"/>
              <a:gd name="connsiteX1" fmla="*/ 2694666 w 2694666"/>
              <a:gd name="connsiteY1" fmla="*/ 0 h 3461745"/>
              <a:gd name="connsiteX2" fmla="*/ 2694666 w 2694666"/>
              <a:gd name="connsiteY2" fmla="*/ 3461745 h 3461745"/>
              <a:gd name="connsiteX3" fmla="*/ 1325678 w 2694666"/>
              <a:gd name="connsiteY3" fmla="*/ 3461745 h 3461745"/>
              <a:gd name="connsiteX4" fmla="*/ 1671729 w 2694666"/>
              <a:gd name="connsiteY4" fmla="*/ 3449661 h 3461745"/>
              <a:gd name="connsiteX5" fmla="*/ 1894583 w 2694666"/>
              <a:gd name="connsiteY5" fmla="*/ 6023 h 3461745"/>
              <a:gd name="connsiteX6" fmla="*/ 1847153 w 2694666"/>
              <a:gd name="connsiteY6" fmla="*/ 12445 h 3461745"/>
              <a:gd name="connsiteX7" fmla="*/ 1149427 w 2694666"/>
              <a:gd name="connsiteY7" fmla="*/ 3461745 h 3461745"/>
              <a:gd name="connsiteX8" fmla="*/ 0 w 2694666"/>
              <a:gd name="connsiteY8" fmla="*/ 3461745 h 3461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94666" h="3461745">
                <a:moveTo>
                  <a:pt x="0" y="0"/>
                </a:moveTo>
                <a:lnTo>
                  <a:pt x="2694666" y="0"/>
                </a:lnTo>
                <a:lnTo>
                  <a:pt x="2694666" y="3461745"/>
                </a:lnTo>
                <a:lnTo>
                  <a:pt x="1325678" y="3461745"/>
                </a:lnTo>
                <a:lnTo>
                  <a:pt x="1671729" y="3449661"/>
                </a:lnTo>
                <a:lnTo>
                  <a:pt x="1894583" y="6023"/>
                </a:lnTo>
                <a:lnTo>
                  <a:pt x="1847153" y="12445"/>
                </a:lnTo>
                <a:lnTo>
                  <a:pt x="1149427" y="3461745"/>
                </a:lnTo>
                <a:lnTo>
                  <a:pt x="0" y="346174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2382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row one third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9165734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24" imgH="324" progId="TCLayout.ActiveDocument.1">
                  <p:embed/>
                </p:oleObj>
              </mc:Choice>
              <mc:Fallback>
                <p:oleObj name="think-cell Slide" r:id="rId3" imgW="324" imgH="324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3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4400" b="0">
                <a:solidFill>
                  <a:schemeClr val="tx2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5" name="Picture 14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3394392"/>
            <a:ext cx="1298575" cy="3571875"/>
          </a:xfrm>
          <a:custGeom>
            <a:avLst/>
            <a:gdLst>
              <a:gd name="connsiteX0" fmla="*/ 0 w 1298575"/>
              <a:gd name="connsiteY0" fmla="*/ 0 h 3571875"/>
              <a:gd name="connsiteX1" fmla="*/ 1298575 w 1298575"/>
              <a:gd name="connsiteY1" fmla="*/ 0 h 3571875"/>
              <a:gd name="connsiteX2" fmla="*/ 1298575 w 1298575"/>
              <a:gd name="connsiteY2" fmla="*/ 3571875 h 3571875"/>
              <a:gd name="connsiteX3" fmla="*/ 0 w 1298575"/>
              <a:gd name="connsiteY3" fmla="*/ 3571875 h 3571875"/>
              <a:gd name="connsiteX4" fmla="*/ 0 w 1298575"/>
              <a:gd name="connsiteY4" fmla="*/ 3465683 h 3571875"/>
              <a:gd name="connsiteX5" fmla="*/ 139700 w 1298575"/>
              <a:gd name="connsiteY5" fmla="*/ 3466783 h 3571875"/>
              <a:gd name="connsiteX6" fmla="*/ 841375 w 1298575"/>
              <a:gd name="connsiteY6" fmla="*/ 21908 h 3571875"/>
              <a:gd name="connsiteX7" fmla="*/ 0 w 1298575"/>
              <a:gd name="connsiteY7" fmla="*/ 2642743 h 357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98575" h="3571875">
                <a:moveTo>
                  <a:pt x="0" y="0"/>
                </a:moveTo>
                <a:lnTo>
                  <a:pt x="1298575" y="0"/>
                </a:lnTo>
                <a:lnTo>
                  <a:pt x="1298575" y="3571875"/>
                </a:lnTo>
                <a:lnTo>
                  <a:pt x="0" y="3571875"/>
                </a:lnTo>
                <a:lnTo>
                  <a:pt x="0" y="3465683"/>
                </a:lnTo>
                <a:lnTo>
                  <a:pt x="139700" y="3466783"/>
                </a:lnTo>
                <a:lnTo>
                  <a:pt x="841375" y="21908"/>
                </a:lnTo>
                <a:lnTo>
                  <a:pt x="0" y="26427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17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arrow one third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ADEFFB02-D544-400D-A9F3-3714EA9EDD0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1921572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DEFFB02-D544-400D-A9F3-3714EA9EDD0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4400" b="0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Box 1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" b="129"/>
          <a:stretch/>
        </p:blipFill>
        <p:spPr>
          <a:xfrm>
            <a:off x="3578059" y="3416300"/>
            <a:ext cx="2694666" cy="3441700"/>
          </a:xfrm>
          <a:custGeom>
            <a:avLst/>
            <a:gdLst>
              <a:gd name="connsiteX0" fmla="*/ 2040063 w 2694666"/>
              <a:gd name="connsiteY0" fmla="*/ 0 h 3441700"/>
              <a:gd name="connsiteX1" fmla="*/ 2694666 w 2694666"/>
              <a:gd name="connsiteY1" fmla="*/ 0 h 3441700"/>
              <a:gd name="connsiteX2" fmla="*/ 2694666 w 2694666"/>
              <a:gd name="connsiteY2" fmla="*/ 3441700 h 3441700"/>
              <a:gd name="connsiteX3" fmla="*/ 1510783 w 2694666"/>
              <a:gd name="connsiteY3" fmla="*/ 3441700 h 3441700"/>
              <a:gd name="connsiteX4" fmla="*/ 1816742 w 2694666"/>
              <a:gd name="connsiteY4" fmla="*/ 365420 h 3441700"/>
              <a:gd name="connsiteX5" fmla="*/ 2022641 w 2694666"/>
              <a:gd name="connsiteY5" fmla="*/ 379413 h 3441700"/>
              <a:gd name="connsiteX6" fmla="*/ 0 w 2694666"/>
              <a:gd name="connsiteY6" fmla="*/ 0 h 3441700"/>
              <a:gd name="connsiteX7" fmla="*/ 1846270 w 2694666"/>
              <a:gd name="connsiteY7" fmla="*/ 0 h 3441700"/>
              <a:gd name="connsiteX8" fmla="*/ 1848810 w 2694666"/>
              <a:gd name="connsiteY8" fmla="*/ 12700 h 3441700"/>
              <a:gd name="connsiteX9" fmla="*/ 1777372 w 2694666"/>
              <a:gd name="connsiteY9" fmla="*/ 362744 h 3441700"/>
              <a:gd name="connsiteX10" fmla="*/ 1780172 w 2694666"/>
              <a:gd name="connsiteY10" fmla="*/ 362934 h 3441700"/>
              <a:gd name="connsiteX11" fmla="*/ 1144340 w 2694666"/>
              <a:gd name="connsiteY11" fmla="*/ 3441700 h 3441700"/>
              <a:gd name="connsiteX12" fmla="*/ 0 w 2694666"/>
              <a:gd name="connsiteY12" fmla="*/ 3441700 h 344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94666" h="3441700">
                <a:moveTo>
                  <a:pt x="2040063" y="0"/>
                </a:moveTo>
                <a:lnTo>
                  <a:pt x="2694666" y="0"/>
                </a:lnTo>
                <a:lnTo>
                  <a:pt x="2694666" y="3441700"/>
                </a:lnTo>
                <a:lnTo>
                  <a:pt x="1510783" y="3441700"/>
                </a:lnTo>
                <a:lnTo>
                  <a:pt x="1816742" y="365420"/>
                </a:lnTo>
                <a:lnTo>
                  <a:pt x="2022641" y="379413"/>
                </a:lnTo>
                <a:close/>
                <a:moveTo>
                  <a:pt x="0" y="0"/>
                </a:moveTo>
                <a:lnTo>
                  <a:pt x="1846270" y="0"/>
                </a:lnTo>
                <a:lnTo>
                  <a:pt x="1848810" y="12700"/>
                </a:lnTo>
                <a:lnTo>
                  <a:pt x="1777372" y="362744"/>
                </a:lnTo>
                <a:lnTo>
                  <a:pt x="1780172" y="362934"/>
                </a:lnTo>
                <a:lnTo>
                  <a:pt x="1144340" y="3441700"/>
                </a:lnTo>
                <a:lnTo>
                  <a:pt x="0" y="34417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4645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row half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F8251D3B-8A06-410C-9355-F6CD00C1CC4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5301193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8251D3B-8A06-410C-9355-F6CD00C1CC4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6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4" name="Pentagon 8"/>
          <p:cNvSpPr/>
          <p:nvPr userDrawn="1"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6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673646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806" y="3589606"/>
            <a:ext cx="1365250" cy="3382962"/>
          </a:xfrm>
          <a:custGeom>
            <a:avLst/>
            <a:gdLst>
              <a:gd name="connsiteX0" fmla="*/ 920598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320782 h 3382962"/>
              <a:gd name="connsiteX5" fmla="*/ 126694 w 1365250"/>
              <a:gd name="connsiteY5" fmla="*/ 3320782 h 3382962"/>
              <a:gd name="connsiteX6" fmla="*/ 0 w 1365250"/>
              <a:gd name="connsiteY6" fmla="*/ 0 h 3382962"/>
              <a:gd name="connsiteX7" fmla="*/ 908172 w 1365250"/>
              <a:gd name="connsiteY7" fmla="*/ 0 h 3382962"/>
              <a:gd name="connsiteX8" fmla="*/ 0 w 1365250"/>
              <a:gd name="connsiteY8" fmla="*/ 289035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20598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320782"/>
                </a:lnTo>
                <a:lnTo>
                  <a:pt x="126694" y="3320782"/>
                </a:lnTo>
                <a:close/>
                <a:moveTo>
                  <a:pt x="0" y="0"/>
                </a:moveTo>
                <a:lnTo>
                  <a:pt x="908172" y="0"/>
                </a:lnTo>
                <a:lnTo>
                  <a:pt x="0" y="289035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45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arrow half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DF1BEBD8-52FE-4771-BAAD-0DE648C0403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1392643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F1BEBD8-52FE-4771-BAAD-0DE648C0403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Pentagon 8"/>
          <p:cNvSpPr/>
          <p:nvPr userDrawn="1"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6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673646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2" b="129"/>
          <a:stretch/>
        </p:blipFill>
        <p:spPr>
          <a:xfrm rot="120000">
            <a:off x="4460172" y="3407803"/>
            <a:ext cx="2694666" cy="3456551"/>
          </a:xfrm>
          <a:custGeom>
            <a:avLst/>
            <a:gdLst>
              <a:gd name="connsiteX0" fmla="*/ 2136534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957033 w 2694666"/>
              <a:gd name="connsiteY3" fmla="*/ 3456551 h 3456551"/>
              <a:gd name="connsiteX4" fmla="*/ 1856842 w 2694666"/>
              <a:gd name="connsiteY4" fmla="*/ 432620 h 3456551"/>
              <a:gd name="connsiteX5" fmla="*/ 1914577 w 2694666"/>
              <a:gd name="connsiteY5" fmla="*/ 426057 h 3456551"/>
              <a:gd name="connsiteX6" fmla="*/ 0 w 2694666"/>
              <a:gd name="connsiteY6" fmla="*/ 0 h 3456551"/>
              <a:gd name="connsiteX7" fmla="*/ 1841687 w 2694666"/>
              <a:gd name="connsiteY7" fmla="*/ 0 h 3456551"/>
              <a:gd name="connsiteX8" fmla="*/ 1142595 w 2694666"/>
              <a:gd name="connsiteY8" fmla="*/ 3456551 h 3456551"/>
              <a:gd name="connsiteX9" fmla="*/ 0 w 2694666"/>
              <a:gd name="connsiteY9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94666" h="3456551">
                <a:moveTo>
                  <a:pt x="2136534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957033" y="3456551"/>
                </a:lnTo>
                <a:lnTo>
                  <a:pt x="1856842" y="432620"/>
                </a:lnTo>
                <a:lnTo>
                  <a:pt x="1914577" y="426057"/>
                </a:lnTo>
                <a:close/>
                <a:moveTo>
                  <a:pt x="0" y="0"/>
                </a:moveTo>
                <a:lnTo>
                  <a:pt x="1841687" y="0"/>
                </a:lnTo>
                <a:lnTo>
                  <a:pt x="1142595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619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row two third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18832A02-783C-4009-AE87-FA09124CDDD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3777212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8832A02-783C-4009-AE87-FA09124CDDD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68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pic>
        <p:nvPicPr>
          <p:cNvPr id="16" name="Picture 15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339" y="3589606"/>
            <a:ext cx="1365250" cy="3382962"/>
          </a:xfrm>
          <a:custGeom>
            <a:avLst/>
            <a:gdLst>
              <a:gd name="connsiteX0" fmla="*/ 91153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07988 w 1365250"/>
              <a:gd name="connsiteY3" fmla="*/ 3382962 h 3382962"/>
              <a:gd name="connsiteX4" fmla="*/ 111422 w 1365250"/>
              <a:gd name="connsiteY4" fmla="*/ 3368118 h 3382962"/>
              <a:gd name="connsiteX5" fmla="*/ 129661 w 1365250"/>
              <a:gd name="connsiteY5" fmla="*/ 3368407 h 3382962"/>
              <a:gd name="connsiteX6" fmla="*/ 890411 w 1365250"/>
              <a:gd name="connsiteY6" fmla="*/ 0 h 3382962"/>
              <a:gd name="connsiteX7" fmla="*/ 897808 w 1365250"/>
              <a:gd name="connsiteY7" fmla="*/ 0 h 3382962"/>
              <a:gd name="connsiteX8" fmla="*/ 870584 w 1365250"/>
              <a:gd name="connsiteY8" fmla="*/ 85726 h 3382962"/>
              <a:gd name="connsiteX9" fmla="*/ 0 w 1365250"/>
              <a:gd name="connsiteY9" fmla="*/ 0 h 3382962"/>
              <a:gd name="connsiteX10" fmla="*/ 852736 w 1365250"/>
              <a:gd name="connsiteY10" fmla="*/ 0 h 3382962"/>
              <a:gd name="connsiteX11" fmla="*/ 0 w 1365250"/>
              <a:gd name="connsiteY11" fmla="*/ 1883543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65250" h="3382962">
                <a:moveTo>
                  <a:pt x="91153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07988" y="3382962"/>
                </a:lnTo>
                <a:lnTo>
                  <a:pt x="111422" y="3368118"/>
                </a:lnTo>
                <a:lnTo>
                  <a:pt x="129661" y="3368407"/>
                </a:lnTo>
                <a:close/>
                <a:moveTo>
                  <a:pt x="890411" y="0"/>
                </a:moveTo>
                <a:lnTo>
                  <a:pt x="897808" y="0"/>
                </a:lnTo>
                <a:lnTo>
                  <a:pt x="870584" y="85726"/>
                </a:lnTo>
                <a:close/>
                <a:moveTo>
                  <a:pt x="0" y="0"/>
                </a:moveTo>
                <a:lnTo>
                  <a:pt x="852736" y="0"/>
                </a:lnTo>
                <a:lnTo>
                  <a:pt x="0" y="18835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41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een arrow two third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D7FDD9A5-24A6-42E7-8510-664BB484196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5713397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7FDD9A5-24A6-42E7-8510-664BB484196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8100000" scaled="1"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68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2" b="129"/>
          <a:stretch/>
        </p:blipFill>
        <p:spPr>
          <a:xfrm rot="120000">
            <a:off x="6567628" y="3407803"/>
            <a:ext cx="2694666" cy="3456551"/>
          </a:xfrm>
          <a:custGeom>
            <a:avLst/>
            <a:gdLst>
              <a:gd name="connsiteX0" fmla="*/ 2068299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434992 w 2694666"/>
              <a:gd name="connsiteY3" fmla="*/ 3456551 h 3456551"/>
              <a:gd name="connsiteX4" fmla="*/ 0 w 2694666"/>
              <a:gd name="connsiteY4" fmla="*/ 0 h 3456551"/>
              <a:gd name="connsiteX5" fmla="*/ 1825478 w 2694666"/>
              <a:gd name="connsiteY5" fmla="*/ 0 h 3456551"/>
              <a:gd name="connsiteX6" fmla="*/ 1138791 w 2694666"/>
              <a:gd name="connsiteY6" fmla="*/ 3456551 h 3456551"/>
              <a:gd name="connsiteX7" fmla="*/ 0 w 2694666"/>
              <a:gd name="connsiteY7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66" h="3456551">
                <a:moveTo>
                  <a:pt x="2068299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434992" y="3456551"/>
                </a:lnTo>
                <a:close/>
                <a:moveTo>
                  <a:pt x="0" y="0"/>
                </a:moveTo>
                <a:lnTo>
                  <a:pt x="1825478" y="0"/>
                </a:lnTo>
                <a:lnTo>
                  <a:pt x="1138791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1563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g statement green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076D4CBB-890E-4E03-9777-EF38D6F7AFB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67965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76D4CBB-890E-4E03-9777-EF38D6F7AFB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</p:spPr>
        <p:txBody>
          <a:bodyPr vert="horz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</p:spTree>
    <p:extLst>
      <p:ext uri="{BB962C8B-B14F-4D97-AF65-F5344CB8AC3E}">
        <p14:creationId xmlns:p14="http://schemas.microsoft.com/office/powerpoint/2010/main" val="208135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statement ic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27F7F8EC-53CB-46AF-B822-1147DF63554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056471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7F7F8EC-53CB-46AF-B822-1147DF63554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6" name="Rectangle 5"/>
          <p:cNvSpPr/>
          <p:nvPr userDrawn="1"/>
        </p:nvSpPr>
        <p:spPr bwMode="white">
          <a:xfrm>
            <a:off x="630000" y="625475"/>
            <a:ext cx="932688" cy="932688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accent4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</p:spTree>
    <p:extLst>
      <p:ext uri="{BB962C8B-B14F-4D97-AF65-F5344CB8AC3E}">
        <p14:creationId xmlns:p14="http://schemas.microsoft.com/office/powerpoint/2010/main" val="203291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2979534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24" imgH="324" progId="TCLayout.ActiveDocument.1">
                  <p:embed/>
                </p:oleObj>
              </mc:Choice>
              <mc:Fallback>
                <p:oleObj name="think-cell Slide" r:id="rId3" imgW="324" imgH="324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8" b="42"/>
          <a:stretch/>
        </p:blipFill>
        <p:spPr>
          <a:xfrm rot="16200000" flipH="1">
            <a:off x="6797461" y="101443"/>
            <a:ext cx="769257" cy="10019821"/>
          </a:xfrm>
          <a:custGeom>
            <a:avLst/>
            <a:gdLst>
              <a:gd name="connsiteX0" fmla="*/ 0 w 769257"/>
              <a:gd name="connsiteY0" fmla="*/ 0 h 10019821"/>
              <a:gd name="connsiteX1" fmla="*/ 0 w 769257"/>
              <a:gd name="connsiteY1" fmla="*/ 4631160 h 10019821"/>
              <a:gd name="connsiteX2" fmla="*/ 216750 w 769257"/>
              <a:gd name="connsiteY2" fmla="*/ 999646 h 10019821"/>
              <a:gd name="connsiteX3" fmla="*/ 197800 w 769257"/>
              <a:gd name="connsiteY3" fmla="*/ 10019821 h 10019821"/>
              <a:gd name="connsiteX4" fmla="*/ 769257 w 769257"/>
              <a:gd name="connsiteY4" fmla="*/ 10019821 h 10019821"/>
              <a:gd name="connsiteX5" fmla="*/ 769257 w 769257"/>
              <a:gd name="connsiteY5" fmla="*/ 0 h 10019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9257" h="10019821">
                <a:moveTo>
                  <a:pt x="0" y="0"/>
                </a:moveTo>
                <a:lnTo>
                  <a:pt x="0" y="4631160"/>
                </a:lnTo>
                <a:lnTo>
                  <a:pt x="216750" y="999646"/>
                </a:lnTo>
                <a:lnTo>
                  <a:pt x="197800" y="10019821"/>
                </a:lnTo>
                <a:lnTo>
                  <a:pt x="769257" y="10019821"/>
                </a:lnTo>
                <a:lnTo>
                  <a:pt x="769257" y="0"/>
                </a:lnTo>
                <a:close/>
              </a:path>
            </a:pathLst>
          </a:custGeom>
        </p:spPr>
      </p:pic>
      <p:sp>
        <p:nvSpPr>
          <p:cNvPr id="59" name="Freeform 58"/>
          <p:cNvSpPr>
            <a:spLocks/>
          </p:cNvSpPr>
          <p:nvPr/>
        </p:nvSpPr>
        <p:spPr bwMode="white">
          <a:xfrm flipH="1">
            <a:off x="0" y="0"/>
            <a:ext cx="12192000" cy="5867335"/>
          </a:xfrm>
          <a:custGeom>
            <a:avLst/>
            <a:gdLst>
              <a:gd name="connsiteX0" fmla="*/ 12192000 w 12192000"/>
              <a:gd name="connsiteY0" fmla="*/ 0 h 5867335"/>
              <a:gd name="connsiteX1" fmla="*/ 0 w 12192000"/>
              <a:gd name="connsiteY1" fmla="*/ 0 h 5867335"/>
              <a:gd name="connsiteX2" fmla="*/ 0 w 12192000"/>
              <a:gd name="connsiteY2" fmla="*/ 4945992 h 5867335"/>
              <a:gd name="connsiteX3" fmla="*/ 9041587 w 12192000"/>
              <a:gd name="connsiteY3" fmla="*/ 4945992 h 5867335"/>
              <a:gd name="connsiteX4" fmla="*/ 9974275 w 12192000"/>
              <a:gd name="connsiteY4" fmla="*/ 5867335 h 5867335"/>
              <a:gd name="connsiteX5" fmla="*/ 9974275 w 12192000"/>
              <a:gd name="connsiteY5" fmla="*/ 4945992 h 5867335"/>
              <a:gd name="connsiteX6" fmla="*/ 12192000 w 12192000"/>
              <a:gd name="connsiteY6" fmla="*/ 4945992 h 5867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67335">
                <a:moveTo>
                  <a:pt x="12192000" y="0"/>
                </a:moveTo>
                <a:lnTo>
                  <a:pt x="0" y="0"/>
                </a:lnTo>
                <a:lnTo>
                  <a:pt x="0" y="4945992"/>
                </a:lnTo>
                <a:lnTo>
                  <a:pt x="9041587" y="4945992"/>
                </a:lnTo>
                <a:lnTo>
                  <a:pt x="9974275" y="5867335"/>
                </a:lnTo>
                <a:lnTo>
                  <a:pt x="9974275" y="4945992"/>
                </a:lnTo>
                <a:lnTo>
                  <a:pt x="12192000" y="494599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56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ecial gray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CA7B4061-D3AB-4415-B42D-082F0A6CF25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932158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A7B4061-D3AB-4415-B42D-082F0A6CF25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 bwMode="white"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10933200" cy="470898"/>
          </a:xfrm>
        </p:spPr>
        <p:txBody>
          <a:bodyPr vert="horz"/>
          <a:lstStyle>
            <a:lvl1pPr>
              <a:defRPr sz="340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45004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01C6BF5-E35D-45DD-9230-F611DCC2BFC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1117619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01C6BF5-E35D-45DD-9230-F611DCC2BFC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382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green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D1697B42-99A6-48B5-9E6B-BFFFD6E9430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6735519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1697B42-99A6-48B5-9E6B-BFFFD6E9430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76007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claim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6E37ECF4-1A98-4B58-9D2B-9817F76E3C2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574276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E37ECF4-1A98-4B58-9D2B-9817F76E3C2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5D254C36-B5A6-4ABC-92D5-84E17FEE0D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1826" y="1387257"/>
            <a:ext cx="6209072" cy="3877985"/>
          </a:xfrm>
        </p:spPr>
        <p:txBody>
          <a:bodyPr vert="horz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defRPr lang="en-US" sz="900" b="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Text</a:t>
            </a:r>
          </a:p>
        </p:txBody>
      </p:sp>
      <p:sp>
        <p:nvSpPr>
          <p:cNvPr id="7" name="Title 6"/>
          <p:cNvSpPr txBox="1">
            <a:spLocks/>
          </p:cNvSpPr>
          <p:nvPr/>
        </p:nvSpPr>
        <p:spPr>
          <a:xfrm>
            <a:off x="639044" y="2973076"/>
            <a:ext cx="3504323" cy="706347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100">
                <a:gradFill>
                  <a:gsLst>
                    <a:gs pos="100000">
                      <a:schemeClr val="tx2"/>
                    </a:gs>
                    <a:gs pos="2000">
                      <a:schemeClr val="accent2"/>
                    </a:gs>
                  </a:gsLst>
                  <a:lin ang="2700000" scaled="0"/>
                </a:gra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Disclaimer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4367898" y="1630185"/>
            <a:ext cx="0" cy="3392129"/>
          </a:xfrm>
          <a:prstGeom prst="line">
            <a:avLst/>
          </a:prstGeom>
          <a:ln w="9525">
            <a:solidFill>
              <a:schemeClr val="tx2"/>
            </a:solidFill>
            <a:miter lim="800000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45530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6102725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84" imgH="384" progId="TCLayout.ActiveDocument.1">
                  <p:embed/>
                </p:oleObj>
              </mc:Choice>
              <mc:Fallback>
                <p:oleObj name="think-cell Slide" r:id="rId3" imgW="384" imgH="384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387CE8B9-91BA-47B6-99B5-008AB26E45E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 t="42" b="19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1253B48-2D57-4562-971E-76986ECE6B33}"/>
              </a:ext>
            </a:extLst>
          </p:cNvPr>
          <p:cNvSpPr/>
          <p:nvPr userDrawn="1"/>
        </p:nvSpPr>
        <p:spPr bwMode="black">
          <a:xfrm>
            <a:off x="630936" y="626200"/>
            <a:ext cx="8125200" cy="5529600"/>
          </a:xfrm>
          <a:prstGeom prst="rect">
            <a:avLst/>
          </a:prstGeom>
          <a:gradFill flip="none" rotWithShape="1">
            <a:gsLst>
              <a:gs pos="0">
                <a:srgbClr val="262F34">
                  <a:alpha val="90000"/>
                </a:srgbClr>
              </a:gs>
              <a:gs pos="100000">
                <a:srgbClr val="01B6D2">
                  <a:alpha val="90000"/>
                </a:srgbClr>
              </a:gs>
            </a:gsLst>
            <a:lin ang="18900000" scaled="0"/>
            <a:tileRect/>
          </a:gradFill>
          <a:ln w="10795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43301B-E836-4DF3-A785-E3D64400FC9F}"/>
              </a:ext>
            </a:extLst>
          </p:cNvPr>
          <p:cNvSpPr txBox="1"/>
          <p:nvPr userDrawn="1"/>
        </p:nvSpPr>
        <p:spPr bwMode="white">
          <a:xfrm>
            <a:off x="924979" y="5719089"/>
            <a:ext cx="1484381" cy="166199"/>
          </a:xfrm>
          <a:prstGeom prst="rect">
            <a:avLst/>
          </a:prstGeom>
          <a:noFill/>
        </p:spPr>
        <p:txBody>
          <a:bodyPr wrap="none" lIns="0" tIns="0" rIns="0" bIns="0" rtlCol="0" anchor="b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https://dotd.la.gov/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C177478-160C-4B4C-9485-E90C4915BDE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35961" y="2432638"/>
            <a:ext cx="5915150" cy="191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48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gu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A93FF035-DF07-4D03-A18B-328E7BA2F4E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2787927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93FF035-DF07-4D03-A18B-328E7BA2F4E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9" name="Group 48"/>
          <p:cNvGrpSpPr/>
          <p:nvPr userDrawn="1"/>
        </p:nvGrpSpPr>
        <p:grpSpPr>
          <a:xfrm>
            <a:off x="-600" y="-1"/>
            <a:ext cx="12193800" cy="6858001"/>
            <a:chOff x="-600" y="-1"/>
            <a:chExt cx="12193800" cy="6858001"/>
          </a:xfrm>
        </p:grpSpPr>
        <p:sp>
          <p:nvSpPr>
            <p:cNvPr id="50" name="No fly zone"/>
            <p:cNvSpPr/>
            <p:nvPr/>
          </p:nvSpPr>
          <p:spPr>
            <a:xfrm>
              <a:off x="0" y="-1"/>
              <a:ext cx="12193200" cy="6858000"/>
            </a:xfrm>
            <a:custGeom>
              <a:avLst/>
              <a:gdLst>
                <a:gd name="connsiteX0" fmla="*/ 630001 w 12193200"/>
                <a:gd name="connsiteY0" fmla="*/ 622800 h 6858000"/>
                <a:gd name="connsiteX1" fmla="*/ 630001 w 12193200"/>
                <a:gd name="connsiteY1" fmla="*/ 6160597 h 6858000"/>
                <a:gd name="connsiteX2" fmla="*/ 11562000 w 12193200"/>
                <a:gd name="connsiteY2" fmla="*/ 6160597 h 6858000"/>
                <a:gd name="connsiteX3" fmla="*/ 11562000 w 12193200"/>
                <a:gd name="connsiteY3" fmla="*/ 622800 h 6858000"/>
                <a:gd name="connsiteX4" fmla="*/ 0 w 12193200"/>
                <a:gd name="connsiteY4" fmla="*/ 0 h 6858000"/>
                <a:gd name="connsiteX5" fmla="*/ 12193200 w 12193200"/>
                <a:gd name="connsiteY5" fmla="*/ 0 h 6858000"/>
                <a:gd name="connsiteX6" fmla="*/ 12193200 w 12193200"/>
                <a:gd name="connsiteY6" fmla="*/ 622800 h 6858000"/>
                <a:gd name="connsiteX7" fmla="*/ 12192000 w 12193200"/>
                <a:gd name="connsiteY7" fmla="*/ 622800 h 6858000"/>
                <a:gd name="connsiteX8" fmla="*/ 12192000 w 12193200"/>
                <a:gd name="connsiteY8" fmla="*/ 6160597 h 6858000"/>
                <a:gd name="connsiteX9" fmla="*/ 12193200 w 12193200"/>
                <a:gd name="connsiteY9" fmla="*/ 6160597 h 6858000"/>
                <a:gd name="connsiteX10" fmla="*/ 12193200 w 12193200"/>
                <a:gd name="connsiteY10" fmla="*/ 6858000 h 6858000"/>
                <a:gd name="connsiteX11" fmla="*/ 12192000 w 12193200"/>
                <a:gd name="connsiteY11" fmla="*/ 6858000 h 6858000"/>
                <a:gd name="connsiteX12" fmla="*/ 11562000 w 12193200"/>
                <a:gd name="connsiteY12" fmla="*/ 6858000 h 6858000"/>
                <a:gd name="connsiteX13" fmla="*/ 630001 w 12193200"/>
                <a:gd name="connsiteY13" fmla="*/ 6858000 h 6858000"/>
                <a:gd name="connsiteX14" fmla="*/ 1 w 12193200"/>
                <a:gd name="connsiteY14" fmla="*/ 6858000 h 6858000"/>
                <a:gd name="connsiteX15" fmla="*/ 1 w 12193200"/>
                <a:gd name="connsiteY15" fmla="*/ 6160597 h 6858000"/>
                <a:gd name="connsiteX16" fmla="*/ 1 w 12193200"/>
                <a:gd name="connsiteY16" fmla="*/ 622800 h 6858000"/>
                <a:gd name="connsiteX17" fmla="*/ 0 w 12193200"/>
                <a:gd name="connsiteY17" fmla="*/ 6228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2193200" h="6858000">
                  <a:moveTo>
                    <a:pt x="630001" y="622800"/>
                  </a:moveTo>
                  <a:lnTo>
                    <a:pt x="630001" y="6160597"/>
                  </a:lnTo>
                  <a:lnTo>
                    <a:pt x="11562000" y="6160597"/>
                  </a:lnTo>
                  <a:lnTo>
                    <a:pt x="11562000" y="622800"/>
                  </a:lnTo>
                  <a:close/>
                  <a:moveTo>
                    <a:pt x="0" y="0"/>
                  </a:moveTo>
                  <a:lnTo>
                    <a:pt x="12193200" y="0"/>
                  </a:lnTo>
                  <a:lnTo>
                    <a:pt x="12193200" y="622800"/>
                  </a:lnTo>
                  <a:lnTo>
                    <a:pt x="12192000" y="622800"/>
                  </a:lnTo>
                  <a:lnTo>
                    <a:pt x="12192000" y="6160597"/>
                  </a:lnTo>
                  <a:lnTo>
                    <a:pt x="12193200" y="6160597"/>
                  </a:lnTo>
                  <a:lnTo>
                    <a:pt x="12193200" y="6858000"/>
                  </a:lnTo>
                  <a:lnTo>
                    <a:pt x="12192000" y="6858000"/>
                  </a:lnTo>
                  <a:lnTo>
                    <a:pt x="11562000" y="6858000"/>
                  </a:lnTo>
                  <a:lnTo>
                    <a:pt x="630001" y="6858000"/>
                  </a:lnTo>
                  <a:lnTo>
                    <a:pt x="1" y="6858000"/>
                  </a:lnTo>
                  <a:lnTo>
                    <a:pt x="1" y="6160597"/>
                  </a:lnTo>
                  <a:lnTo>
                    <a:pt x="1" y="622800"/>
                  </a:lnTo>
                  <a:lnTo>
                    <a:pt x="0" y="622800"/>
                  </a:lnTo>
                  <a:close/>
                </a:path>
              </a:pathLst>
            </a:custGeom>
            <a:solidFill>
              <a:srgbClr val="FFEFEF">
                <a:alpha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" name="Baselines / anchors"/>
            <p:cNvGrpSpPr/>
            <p:nvPr userDrawn="1"/>
          </p:nvGrpSpPr>
          <p:grpSpPr>
            <a:xfrm>
              <a:off x="-600" y="622800"/>
              <a:ext cx="12193200" cy="5536800"/>
              <a:chOff x="12623800" y="622800"/>
              <a:chExt cx="11176000" cy="5536800"/>
            </a:xfrm>
          </p:grpSpPr>
          <p:cxnSp>
            <p:nvCxnSpPr>
              <p:cNvPr id="77" name="Straight Connector 76"/>
              <p:cNvCxnSpPr/>
              <p:nvPr/>
            </p:nvCxnSpPr>
            <p:spPr>
              <a:xfrm>
                <a:off x="12623800" y="6228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2623800" y="91421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2623800" y="120562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2623800" y="1497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2623800" y="178844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2623800" y="207985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2623800" y="237126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2623800" y="266267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2623800" y="295408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2623800" y="3245499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12623800" y="353691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>
                <a:off x="12623800" y="382832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12623800" y="411973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>
                <a:off x="12623800" y="4411143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12623800" y="470255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>
                <a:off x="12623800" y="499396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>
                <a:off x="12623800" y="528537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>
              <a:xfrm>
                <a:off x="12623800" y="557678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>
                <a:off x="12623800" y="586819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>
                <a:off x="12623800" y="6159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2" name="Gutter space"/>
            <p:cNvGrpSpPr/>
            <p:nvPr userDrawn="1"/>
          </p:nvGrpSpPr>
          <p:grpSpPr>
            <a:xfrm>
              <a:off x="1277000" y="623550"/>
              <a:ext cx="9638000" cy="5537047"/>
              <a:chOff x="1277000" y="623550"/>
              <a:chExt cx="9638000" cy="5537047"/>
            </a:xfrm>
          </p:grpSpPr>
          <p:sp>
            <p:nvSpPr>
              <p:cNvPr id="66" name="Rectangle 34"/>
              <p:cNvSpPr>
                <a:spLocks noChangeArrowheads="1"/>
              </p:cNvSpPr>
              <p:nvPr/>
            </p:nvSpPr>
            <p:spPr bwMode="auto">
              <a:xfrm>
                <a:off x="688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7" name="Rectangle 35"/>
              <p:cNvSpPr>
                <a:spLocks noChangeArrowheads="1"/>
              </p:cNvSpPr>
              <p:nvPr/>
            </p:nvSpPr>
            <p:spPr bwMode="auto">
              <a:xfrm>
                <a:off x="875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8" name="Rectangle 36"/>
              <p:cNvSpPr>
                <a:spLocks noChangeArrowheads="1"/>
              </p:cNvSpPr>
              <p:nvPr/>
            </p:nvSpPr>
            <p:spPr bwMode="auto">
              <a:xfrm>
                <a:off x="782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9" name="Rectangle 37"/>
              <p:cNvSpPr>
                <a:spLocks noChangeArrowheads="1"/>
              </p:cNvSpPr>
              <p:nvPr/>
            </p:nvSpPr>
            <p:spPr bwMode="auto">
              <a:xfrm>
                <a:off x="969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0" name="Rectangle 38"/>
              <p:cNvSpPr>
                <a:spLocks noChangeArrowheads="1"/>
              </p:cNvSpPr>
              <p:nvPr/>
            </p:nvSpPr>
            <p:spPr bwMode="auto">
              <a:xfrm>
                <a:off x="1062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1" name="Rectangle 39"/>
              <p:cNvSpPr>
                <a:spLocks noChangeArrowheads="1"/>
              </p:cNvSpPr>
              <p:nvPr/>
            </p:nvSpPr>
            <p:spPr bwMode="auto">
              <a:xfrm>
                <a:off x="595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2" name="Rectangle 40"/>
              <p:cNvSpPr>
                <a:spLocks noChangeArrowheads="1"/>
              </p:cNvSpPr>
              <p:nvPr/>
            </p:nvSpPr>
            <p:spPr bwMode="auto">
              <a:xfrm>
                <a:off x="127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3" name="Rectangle 41"/>
              <p:cNvSpPr>
                <a:spLocks noChangeArrowheads="1"/>
              </p:cNvSpPr>
              <p:nvPr/>
            </p:nvSpPr>
            <p:spPr bwMode="auto">
              <a:xfrm>
                <a:off x="221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4" name="Rectangle 42"/>
              <p:cNvSpPr>
                <a:spLocks noChangeArrowheads="1"/>
              </p:cNvSpPr>
              <p:nvPr/>
            </p:nvSpPr>
            <p:spPr bwMode="auto">
              <a:xfrm>
                <a:off x="314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5" name="Rectangle 43"/>
              <p:cNvSpPr>
                <a:spLocks noChangeArrowheads="1"/>
              </p:cNvSpPr>
              <p:nvPr/>
            </p:nvSpPr>
            <p:spPr bwMode="auto">
              <a:xfrm>
                <a:off x="408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6" name="Rectangle 44"/>
              <p:cNvSpPr>
                <a:spLocks noChangeArrowheads="1"/>
              </p:cNvSpPr>
              <p:nvPr/>
            </p:nvSpPr>
            <p:spPr bwMode="auto">
              <a:xfrm>
                <a:off x="501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53" name="Slide edges"/>
            <p:cNvSpPr>
              <a:spLocks/>
            </p:cNvSpPr>
            <p:nvPr/>
          </p:nvSpPr>
          <p:spPr bwMode="auto">
            <a:xfrm>
              <a:off x="-600" y="0"/>
              <a:ext cx="12193200" cy="6858000"/>
            </a:xfrm>
            <a:custGeom>
              <a:avLst/>
              <a:gdLst>
                <a:gd name="T0" fmla="*/ 6024 w 6026"/>
                <a:gd name="T1" fmla="*/ 3394 h 3396"/>
                <a:gd name="T2" fmla="*/ 6024 w 6026"/>
                <a:gd name="T3" fmla="*/ 3391 h 3396"/>
                <a:gd name="T4" fmla="*/ 5 w 6026"/>
                <a:gd name="T5" fmla="*/ 3391 h 3396"/>
                <a:gd name="T6" fmla="*/ 5 w 6026"/>
                <a:gd name="T7" fmla="*/ 5 h 3396"/>
                <a:gd name="T8" fmla="*/ 6021 w 6026"/>
                <a:gd name="T9" fmla="*/ 5 h 3396"/>
                <a:gd name="T10" fmla="*/ 6021 w 6026"/>
                <a:gd name="T11" fmla="*/ 3394 h 3396"/>
                <a:gd name="T12" fmla="*/ 6024 w 6026"/>
                <a:gd name="T13" fmla="*/ 3394 h 3396"/>
                <a:gd name="T14" fmla="*/ 6024 w 6026"/>
                <a:gd name="T15" fmla="*/ 3391 h 3396"/>
                <a:gd name="T16" fmla="*/ 6024 w 6026"/>
                <a:gd name="T17" fmla="*/ 3394 h 3396"/>
                <a:gd name="T18" fmla="*/ 6026 w 6026"/>
                <a:gd name="T19" fmla="*/ 3394 h 3396"/>
                <a:gd name="T20" fmla="*/ 6026 w 6026"/>
                <a:gd name="T21" fmla="*/ 0 h 3396"/>
                <a:gd name="T22" fmla="*/ 0 w 6026"/>
                <a:gd name="T23" fmla="*/ 0 h 3396"/>
                <a:gd name="T24" fmla="*/ 0 w 6026"/>
                <a:gd name="T25" fmla="*/ 3396 h 3396"/>
                <a:gd name="T26" fmla="*/ 6026 w 6026"/>
                <a:gd name="T27" fmla="*/ 3396 h 3396"/>
                <a:gd name="T28" fmla="*/ 6026 w 6026"/>
                <a:gd name="T29" fmla="*/ 3394 h 3396"/>
                <a:gd name="T30" fmla="*/ 6024 w 6026"/>
                <a:gd name="T31" fmla="*/ 3394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26" h="3396">
                  <a:moveTo>
                    <a:pt x="6024" y="3394"/>
                  </a:moveTo>
                  <a:lnTo>
                    <a:pt x="6024" y="3391"/>
                  </a:lnTo>
                  <a:lnTo>
                    <a:pt x="5" y="3391"/>
                  </a:lnTo>
                  <a:lnTo>
                    <a:pt x="5" y="5"/>
                  </a:lnTo>
                  <a:lnTo>
                    <a:pt x="6021" y="5"/>
                  </a:lnTo>
                  <a:lnTo>
                    <a:pt x="6021" y="3394"/>
                  </a:lnTo>
                  <a:lnTo>
                    <a:pt x="6024" y="3394"/>
                  </a:lnTo>
                  <a:lnTo>
                    <a:pt x="6024" y="3391"/>
                  </a:lnTo>
                  <a:lnTo>
                    <a:pt x="6024" y="3394"/>
                  </a:lnTo>
                  <a:lnTo>
                    <a:pt x="6026" y="3394"/>
                  </a:lnTo>
                  <a:lnTo>
                    <a:pt x="6026" y="0"/>
                  </a:lnTo>
                  <a:lnTo>
                    <a:pt x="0" y="0"/>
                  </a:lnTo>
                  <a:lnTo>
                    <a:pt x="0" y="3396"/>
                  </a:lnTo>
                  <a:lnTo>
                    <a:pt x="6026" y="3396"/>
                  </a:lnTo>
                  <a:lnTo>
                    <a:pt x="6026" y="3394"/>
                  </a:lnTo>
                  <a:lnTo>
                    <a:pt x="6024" y="339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757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Footnote measure"/>
            <p:cNvSpPr>
              <a:spLocks noChangeArrowheads="1"/>
            </p:cNvSpPr>
            <p:nvPr/>
          </p:nvSpPr>
          <p:spPr bwMode="auto">
            <a:xfrm>
              <a:off x="629400" y="6159600"/>
              <a:ext cx="10933200" cy="378584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Whitespace measure"/>
            <p:cNvSpPr>
              <a:spLocks noChangeArrowheads="1"/>
            </p:cNvSpPr>
            <p:nvPr/>
          </p:nvSpPr>
          <p:spPr bwMode="auto">
            <a:xfrm>
              <a:off x="629400" y="1497600"/>
              <a:ext cx="10932229" cy="583200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8" name="Five column measure"/>
            <p:cNvGrpSpPr/>
            <p:nvPr userDrawn="1"/>
          </p:nvGrpSpPr>
          <p:grpSpPr>
            <a:xfrm>
              <a:off x="629400" y="5975122"/>
              <a:ext cx="10933200" cy="79536"/>
              <a:chOff x="629400" y="5975122"/>
              <a:chExt cx="10933200" cy="79536"/>
            </a:xfrm>
          </p:grpSpPr>
          <p:sp>
            <p:nvSpPr>
              <p:cNvPr id="61" name="Rectangle 5"/>
              <p:cNvSpPr>
                <a:spLocks noChangeArrowheads="1"/>
              </p:cNvSpPr>
              <p:nvPr/>
            </p:nvSpPr>
            <p:spPr bwMode="auto">
              <a:xfrm>
                <a:off x="2880128" y="5975122"/>
                <a:ext cx="1930288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2" name="Rectangle 7"/>
              <p:cNvSpPr>
                <a:spLocks noChangeArrowheads="1"/>
              </p:cNvSpPr>
              <p:nvPr/>
            </p:nvSpPr>
            <p:spPr bwMode="auto">
              <a:xfrm>
                <a:off x="9626194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" name="Rectangle 9"/>
              <p:cNvSpPr>
                <a:spLocks noChangeArrowheads="1"/>
              </p:cNvSpPr>
              <p:nvPr/>
            </p:nvSpPr>
            <p:spPr bwMode="auto">
              <a:xfrm>
                <a:off x="7372407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" name="Rectangle 11"/>
              <p:cNvSpPr>
                <a:spLocks noChangeArrowheads="1"/>
              </p:cNvSpPr>
              <p:nvPr/>
            </p:nvSpPr>
            <p:spPr bwMode="auto">
              <a:xfrm>
                <a:off x="5127797" y="5975122"/>
                <a:ext cx="1927229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5" name="Rectangle 13"/>
              <p:cNvSpPr>
                <a:spLocks noChangeArrowheads="1"/>
              </p:cNvSpPr>
              <p:nvPr/>
            </p:nvSpPr>
            <p:spPr bwMode="auto">
              <a:xfrm>
                <a:off x="629400" y="5975122"/>
                <a:ext cx="1933347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59" name="Live area"/>
            <p:cNvSpPr/>
            <p:nvPr/>
          </p:nvSpPr>
          <p:spPr>
            <a:xfrm>
              <a:off x="629400" y="2080801"/>
              <a:ext cx="10933200" cy="4078800"/>
            </a:xfrm>
            <a:custGeom>
              <a:avLst/>
              <a:gdLst>
                <a:gd name="connsiteX0" fmla="*/ 0 w 10931999"/>
                <a:gd name="connsiteY0" fmla="*/ 0 h 5537797"/>
                <a:gd name="connsiteX1" fmla="*/ 10931999 w 10931999"/>
                <a:gd name="connsiteY1" fmla="*/ 0 h 5537797"/>
                <a:gd name="connsiteX2" fmla="*/ 10931999 w 10931999"/>
                <a:gd name="connsiteY2" fmla="*/ 5537797 h 5537797"/>
                <a:gd name="connsiteX3" fmla="*/ 0 w 10931999"/>
                <a:gd name="connsiteY3" fmla="*/ 5537797 h 5537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31999" h="5537797">
                  <a:moveTo>
                    <a:pt x="0" y="0"/>
                  </a:moveTo>
                  <a:lnTo>
                    <a:pt x="10931999" y="0"/>
                  </a:lnTo>
                  <a:lnTo>
                    <a:pt x="10931999" y="5537797"/>
                  </a:lnTo>
                  <a:lnTo>
                    <a:pt x="0" y="5537797"/>
                  </a:lnTo>
                  <a:close/>
                </a:path>
              </a:pathLst>
            </a:custGeom>
            <a:noFill/>
            <a:ln w="9525">
              <a:solidFill>
                <a:srgbClr val="E71C57">
                  <a:alpha val="35000"/>
                </a:srgb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90000"/>
                </a:lnSpc>
                <a:spcAft>
                  <a:spcPts val="1000"/>
                </a:spcAft>
              </a:pPr>
              <a:endParaRPr lang="en-US" sz="120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0" name="Footnote example"/>
            <p:cNvSpPr txBox="1"/>
            <p:nvPr/>
          </p:nvSpPr>
          <p:spPr>
            <a:xfrm>
              <a:off x="630000" y="6144442"/>
              <a:ext cx="9030914" cy="415498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sym typeface="Trebuchet MS" panose="020B0603020202020204" pitchFamily="34" charset="0"/>
                </a:rPr>
                <a:t>1. xxxx  2. xxxx  3. List footnotes in numerical order. Footnote numbers are not bracketed. Use 10pt font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sym typeface="Trebuchet MS" panose="020B0603020202020204" pitchFamily="34" charset="0"/>
                </a:rPr>
                <a:t>Note: Do not put a period at the end of the note or the source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sym typeface="Trebuchet MS" panose="020B0603020202020204" pitchFamily="34" charset="0"/>
                </a:rPr>
                <a:t>Source: Include a source for every chart that you use. Separate sources with a semicolon; BCG-related sources go at the end</a:t>
              </a: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55285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1999160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84" imgH="384" progId="TCLayout.ActiveDocument.1">
                  <p:embed/>
                </p:oleObj>
              </mc:Choice>
              <mc:Fallback>
                <p:oleObj name="think-cell Slide" r:id="rId4" imgW="384" imgH="384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29BA74"/>
          </a:solidFill>
          <a:ln w="9525" cap="rnd" cmpd="sng" algn="ctr">
            <a:solidFill>
              <a:srgbClr val="29BA7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</a:pPr>
            <a:endParaRPr lang="en-US" sz="5400" b="0" i="0" baseline="0">
              <a:solidFill>
                <a:srgbClr val="FFFFFF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FFF450C-E466-49A7-B104-B85E0CC8F48C}"/>
              </a:ext>
            </a:extLst>
          </p:cNvPr>
          <p:cNvSpPr/>
          <p:nvPr userDrawn="1"/>
        </p:nvSpPr>
        <p:spPr>
          <a:xfrm>
            <a:off x="0" y="5279183"/>
            <a:ext cx="12192000" cy="1578817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E8A63D45-46AB-4817-B56D-4ABCE16304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" t="69" r="103" b="30"/>
          <a:stretch/>
        </p:blipFill>
        <p:spPr>
          <a:xfrm rot="16200000" flipH="1">
            <a:off x="8471921" y="1973272"/>
            <a:ext cx="580573" cy="6858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5F8D953-FFED-4D97-935A-28718D839F2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rcRect t="42" b="23061"/>
          <a:stretch>
            <a:fillRect/>
          </a:stretch>
        </p:blipFill>
        <p:spPr>
          <a:xfrm>
            <a:off x="0" y="0"/>
            <a:ext cx="12192000" cy="5276850"/>
          </a:xfrm>
          <a:custGeom>
            <a:avLst/>
            <a:gdLst>
              <a:gd name="connsiteX0" fmla="*/ 0 w 12192000"/>
              <a:gd name="connsiteY0" fmla="*/ 0 h 5276850"/>
              <a:gd name="connsiteX1" fmla="*/ 12192000 w 12192000"/>
              <a:gd name="connsiteY1" fmla="*/ 0 h 5276850"/>
              <a:gd name="connsiteX2" fmla="*/ 12192000 w 12192000"/>
              <a:gd name="connsiteY2" fmla="*/ 5276850 h 5276850"/>
              <a:gd name="connsiteX3" fmla="*/ 0 w 12192000"/>
              <a:gd name="connsiteY3" fmla="*/ 5276850 h 5276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5276850">
                <a:moveTo>
                  <a:pt x="0" y="0"/>
                </a:moveTo>
                <a:lnTo>
                  <a:pt x="12192000" y="0"/>
                </a:lnTo>
                <a:lnTo>
                  <a:pt x="12192000" y="5276850"/>
                </a:lnTo>
                <a:lnTo>
                  <a:pt x="0" y="5276850"/>
                </a:lnTo>
                <a:close/>
              </a:path>
            </a:pathLst>
          </a:cu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9F320072-D161-455A-B077-DA8BB485DB7B}"/>
              </a:ext>
            </a:extLst>
          </p:cNvPr>
          <p:cNvSpPr/>
          <p:nvPr userDrawn="1"/>
        </p:nvSpPr>
        <p:spPr bwMode="black">
          <a:xfrm>
            <a:off x="630936" y="626200"/>
            <a:ext cx="8125200" cy="5529600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90000"/>
                </a:schemeClr>
              </a:gs>
              <a:gs pos="100000">
                <a:schemeClr val="tx2">
                  <a:alpha val="90000"/>
                </a:schemeClr>
              </a:gs>
            </a:gsLst>
            <a:lin ang="18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95000"/>
              </a:lnSpc>
            </a:pPr>
            <a:endParaRPr lang="en-US" sz="20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BC46A67C-5B05-48A0-8EFA-E6C343BA5B0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 bwMode="black">
          <a:xfrm>
            <a:off x="1117415" y="6207842"/>
            <a:ext cx="6868800" cy="327148"/>
          </a:xfrm>
          <a:prstGeom prst="rect">
            <a:avLst/>
          </a:prstGeom>
          <a:noFill/>
        </p:spPr>
        <p:txBody>
          <a:bodyPr anchor="ctr"/>
          <a:lstStyle>
            <a:lvl1pPr algn="l">
              <a:lnSpc>
                <a:spcPct val="110000"/>
              </a:lnSpc>
              <a:buNone/>
              <a:defRPr sz="1200" b="1" cap="all" baseline="0">
                <a:solidFill>
                  <a:schemeClr val="accent5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algn="ctr">
              <a:buNone/>
              <a:defRPr/>
            </a:lvl2pPr>
            <a:lvl3pPr marL="0" indent="0" algn="ctr">
              <a:buNone/>
              <a:defRPr/>
            </a:lvl3pPr>
            <a:lvl4pPr marL="228600" indent="0" algn="ctr">
              <a:buNone/>
              <a:defRPr/>
            </a:lvl4pPr>
            <a:lvl5pPr marL="457200" indent="0" algn="ctr">
              <a:buNone/>
              <a:defRPr/>
            </a:lvl5pPr>
          </a:lstStyle>
          <a:p>
            <a:pPr lvl="0"/>
            <a:r>
              <a:rPr lang="en-US"/>
              <a:t>Click to edit date/place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C065798F-A845-4DCE-8DFF-9312D2D8138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white">
          <a:xfrm>
            <a:off x="1117415" y="5495706"/>
            <a:ext cx="6868800" cy="436195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10000"/>
              </a:lnSpc>
              <a:buNone/>
              <a:defRPr sz="1600" baseline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Subtitle in sentence case</a:t>
            </a: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C1DDA25C-CA83-4750-B12C-B9A4CBD04E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ltGray">
          <a:xfrm>
            <a:off x="1117415" y="1886242"/>
            <a:ext cx="6868800" cy="3138423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>
              <a:lnSpc>
                <a:spcPct val="93000"/>
              </a:lnSpc>
              <a:defRPr sz="5400" baseline="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Title in Title Case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E32F3141-91D7-4686-A77A-2918185D8651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9387072" y="5668631"/>
            <a:ext cx="2254296" cy="73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39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6075BBAE-ED5F-4839-8E75-2750345A2C7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4677561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075BBAE-ED5F-4839-8E75-2750345A2C7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Date Placeholder 5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10933350" cy="332399"/>
          </a:xfrm>
        </p:spPr>
        <p:txBody>
          <a:bodyPr vert="horz"/>
          <a:lstStyle>
            <a:lvl1pPr>
              <a:defRPr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62881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4292B7A7-753A-4A7B-9BF4-55F88B5A261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0842462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292B7A7-753A-4A7B-9BF4-55F88B5A261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AB083126-25E7-42D8-B799-608CFD4DF6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AD1DA01-0E73-44DE-A132-B4FF1E70A3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9400" y="2085628"/>
            <a:ext cx="10933950" cy="4072976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49503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ay slice head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307DFEC8-6BA4-46A0-81D3-C3558B3A462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5940689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07DFEC8-6BA4-46A0-81D3-C3558B3A462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7" name="Rectangle 6"/>
          <p:cNvSpPr/>
          <p:nvPr userDrawn="1"/>
        </p:nvSpPr>
        <p:spPr bwMode="white">
          <a:xfrm>
            <a:off x="1" y="-1309"/>
            <a:ext cx="4694400" cy="6859309"/>
          </a:xfrm>
          <a:prstGeom prst="rect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8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630000" y="2158987"/>
            <a:ext cx="3744000" cy="541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  <p:sp>
        <p:nvSpPr>
          <p:cNvPr id="9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1227048"/>
            <a:ext cx="3744000" cy="664797"/>
          </a:xfrm>
        </p:spPr>
        <p:txBody>
          <a:bodyPr vert="horz" anchor="t">
            <a:noAutofit/>
          </a:bodyPr>
          <a:lstStyle>
            <a:lvl1pPr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19200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ection heade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D5255F78-B198-46DA-A260-2F4C9DAF93F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546040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5255F78-B198-46DA-A260-2F4C9DAF93F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1284742" y="2668041"/>
            <a:ext cx="9620491" cy="3201026"/>
          </a:xfrm>
          <a:prstGeom prst="rect">
            <a:avLst/>
          </a:prstGeom>
          <a:ln w="9525"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</a14:hiddenLine>
            </a:ext>
          </a:extLst>
        </p:spPr>
        <p:txBody>
          <a:bodyPr vert="horz" lIns="274320" tIns="274320" rIns="274320" bIns="137160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section title</a:t>
            </a:r>
          </a:p>
        </p:txBody>
      </p:sp>
      <p:sp>
        <p:nvSpPr>
          <p:cNvPr id="11" name="Rectangle 10"/>
          <p:cNvSpPr/>
          <p:nvPr userDrawn="1"/>
        </p:nvSpPr>
        <p:spPr bwMode="white">
          <a:xfrm>
            <a:off x="1280693" y="1424081"/>
            <a:ext cx="951721" cy="951721"/>
          </a:xfrm>
          <a:prstGeom prst="rect">
            <a:avLst/>
          </a:prstGeom>
          <a:noFill/>
          <a:ln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21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ection header line">
    <p:bg bwMode="blackWhite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8ED58D89-F330-4B24-9519-18BCB1A72CF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468531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ED58D89-F330-4B24-9519-18BCB1A72CF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3826800"/>
            <a:ext cx="10936800" cy="2041200"/>
          </a:xfrm>
        </p:spPr>
        <p:txBody>
          <a:bodyPr vert="horz" anchor="t">
            <a:noAutofit/>
          </a:bodyPr>
          <a:lstStyle>
            <a:lvl1pPr>
              <a:defRPr sz="5400">
                <a:solidFill>
                  <a:schemeClr val="tx2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section title</a:t>
            </a:r>
          </a:p>
        </p:txBody>
      </p:sp>
      <p:cxnSp>
        <p:nvCxnSpPr>
          <p:cNvPr id="10" name="Straight Connector 9"/>
          <p:cNvCxnSpPr/>
          <p:nvPr userDrawn="1"/>
        </p:nvCxnSpPr>
        <p:spPr bwMode="white">
          <a:xfrm>
            <a:off x="630000" y="3680016"/>
            <a:ext cx="11558587" cy="0"/>
          </a:xfrm>
          <a:prstGeom prst="line">
            <a:avLst/>
          </a:prstGeom>
          <a:ln w="19050" cmpd="sng">
            <a:solidFill>
              <a:schemeClr val="tx2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26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White one third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5935A688-CB0F-413C-ABE6-AD7E3208053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3713992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5935A688-CB0F-413C-ABE6-AD7E3208053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V="1">
            <a:off x="4064994" y="0"/>
            <a:ext cx="416951" cy="6858000"/>
          </a:xfrm>
          <a:prstGeom prst="rect">
            <a:avLst/>
          </a:prstGeom>
        </p:spPr>
      </p:pic>
      <p:sp>
        <p:nvSpPr>
          <p:cNvPr id="18" name="Date Placeholder 1"/>
          <p:cNvSpPr>
            <a:spLocks noGrp="1"/>
          </p:cNvSpPr>
          <p:nvPr>
            <p:ph type="dt" sz="half" idx="3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Box 19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0"/>
            <a:ext cx="407950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5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5988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highlight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4AA9AC83-F252-49C9-BD96-50F6E0B1C04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260150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AA9AC83-F252-49C9-BD96-50F6E0B1C04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V="1">
            <a:off x="7165606" y="0"/>
            <a:ext cx="416951" cy="68580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 bwMode="white">
          <a:xfrm>
            <a:off x="0" y="0"/>
            <a:ext cx="717195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8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9" name="TextBox 1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76529" cy="332399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321968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Four column green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331AB4DC-3B4C-4805-B52A-2F62782180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3502151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31AB4DC-3B4C-4805-B52A-2F62782180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V="1">
            <a:off x="9029246" y="0"/>
            <a:ext cx="416951" cy="68580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 bwMode="white">
          <a:xfrm>
            <a:off x="0" y="0"/>
            <a:ext cx="90342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8101584" cy="332399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49397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one third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8CD3ED1D-74D5-4BE0-8892-91B9062F693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3869969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CD3ED1D-74D5-4BE0-8892-91B9062F693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24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240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6" name="Rectangle 25"/>
          <p:cNvSpPr/>
          <p:nvPr userDrawn="1"/>
        </p:nvSpPr>
        <p:spPr bwMode="ltGray">
          <a:xfrm>
            <a:off x="4080763" y="-1309"/>
            <a:ext cx="8111237" cy="68593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5" name="Date Placeholder 1"/>
          <p:cNvSpPr>
            <a:spLocks noGrp="1"/>
          </p:cNvSpPr>
          <p:nvPr>
            <p:ph type="dt" sz="half" idx="29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48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half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E14F14E8-7987-425B-82A5-596C6B570EC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487798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14F14E8-7987-425B-82A5-596C6B570EC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H="1">
            <a:off x="5689582" y="0"/>
            <a:ext cx="416951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2" name="Picture Placeholder 18"/>
          <p:cNvSpPr>
            <a:spLocks noGrp="1"/>
          </p:cNvSpPr>
          <p:nvPr>
            <p:ph type="pic" sz="quarter" idx="14" hasCustomPrompt="1"/>
          </p:nvPr>
        </p:nvSpPr>
        <p:spPr>
          <a:xfrm>
            <a:off x="6092021" y="0"/>
            <a:ext cx="6099977" cy="6858000"/>
          </a:xfrm>
          <a:prstGeom prst="rect">
            <a:avLst/>
          </a:prstGeom>
          <a:noFill/>
        </p:spPr>
        <p:txBody>
          <a:bodyPr lIns="914400" tIns="914400" rIns="914400" bIns="914400"/>
          <a:lstStyle>
            <a:lvl1pPr algn="ctr">
              <a:defRPr sz="1800" baseline="0"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icon below to insert an image or remove this placeholder to use the whitespace in another way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1785600"/>
            <a:ext cx="4388400" cy="3286800"/>
          </a:xfrm>
          <a:prstGeom prst="rect">
            <a:avLst/>
          </a:prstGeom>
          <a:noFill/>
        </p:spPr>
        <p:txBody>
          <a:bodyPr vert="horz" wrap="square" lIns="0" tIns="0" rIns="320040" bIns="0"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5" name="Date Placeholder 2"/>
          <p:cNvSpPr>
            <a:spLocks noGrp="1"/>
          </p:cNvSpPr>
          <p:nvPr>
            <p:ph type="dt" sz="half" idx="15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00577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two third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9898D78A-0E40-4F9A-8C8E-BC9F0F3DA59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386352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898D78A-0E40-4F9A-8C8E-BC9F0F3DA5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H="1">
            <a:off x="7409849" y="0"/>
            <a:ext cx="416951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 bwMode="gray">
          <a:xfrm>
            <a:off x="7819543" y="0"/>
            <a:ext cx="43724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7820025" y="0"/>
            <a:ext cx="4371975" cy="6858000"/>
          </a:xfrm>
          <a:prstGeom prst="rect">
            <a:avLst/>
          </a:prstGeom>
          <a:noFill/>
        </p:spPr>
        <p:txBody>
          <a:bodyPr lIns="182880" tIns="914400" rIns="182880" bIns="914400"/>
          <a:lstStyle>
            <a:lvl1pPr algn="ctr"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icon below to insert an image or remove this placeholder to use the whitespace in another way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630936" y="1785600"/>
            <a:ext cx="6247552" cy="32868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5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Left arrow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3424696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24" imgH="324" progId="TCLayout.ActiveDocument.1">
                  <p:embed/>
                </p:oleObj>
              </mc:Choice>
              <mc:Fallback>
                <p:oleObj name="think-cell Slide" r:id="rId3" imgW="324" imgH="324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reeform 14"/>
          <p:cNvSpPr/>
          <p:nvPr userDrawn="1"/>
        </p:nvSpPr>
        <p:spPr bwMode="ltGray">
          <a:xfrm>
            <a:off x="1524" y="131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0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2400">
                <a:solidFill>
                  <a:schemeClr val="tx2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>
                <a:solidFill>
                  <a:schemeClr val="tx2"/>
                </a:solidFill>
              </a:rPr>
              <a:t>Click to add title</a:t>
            </a:r>
          </a:p>
        </p:txBody>
      </p:sp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442" y="3590399"/>
            <a:ext cx="1365250" cy="3382962"/>
          </a:xfrm>
          <a:custGeom>
            <a:avLst/>
            <a:gdLst>
              <a:gd name="connsiteX0" fmla="*/ 91954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264716 h 3382962"/>
              <a:gd name="connsiteX5" fmla="*/ 129871 w 1365250"/>
              <a:gd name="connsiteY5" fmla="*/ 3267601 h 3382962"/>
              <a:gd name="connsiteX6" fmla="*/ 0 w 1365250"/>
              <a:gd name="connsiteY6" fmla="*/ 0 h 3382962"/>
              <a:gd name="connsiteX7" fmla="*/ 909386 w 1365250"/>
              <a:gd name="connsiteY7" fmla="*/ 0 h 3382962"/>
              <a:gd name="connsiteX8" fmla="*/ 0 w 1365250"/>
              <a:gd name="connsiteY8" fmla="*/ 298560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1954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264716"/>
                </a:lnTo>
                <a:lnTo>
                  <a:pt x="129871" y="3267601"/>
                </a:lnTo>
                <a:close/>
                <a:moveTo>
                  <a:pt x="0" y="0"/>
                </a:moveTo>
                <a:lnTo>
                  <a:pt x="909386" y="0"/>
                </a:lnTo>
                <a:lnTo>
                  <a:pt x="0" y="29856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75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left arro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441E3E35-EB33-4C0F-8195-219365DDB45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415661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41E3E35-EB33-4C0F-8195-219365DDB4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reeform 14"/>
          <p:cNvSpPr/>
          <p:nvPr userDrawn="1"/>
        </p:nvSpPr>
        <p:spPr bwMode="ltGray">
          <a:xfrm>
            <a:off x="1524" y="131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</p:spPr>
        <p:txBody>
          <a:bodyPr vert="horz" anchor="ctr" anchorCtr="0">
            <a:noAutofit/>
          </a:bodyPr>
          <a:lstStyle>
            <a:lvl1pPr>
              <a:defRPr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Box 1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" b="1103"/>
          <a:stretch/>
        </p:blipFill>
        <p:spPr>
          <a:xfrm rot="120000">
            <a:off x="2174642" y="3402828"/>
            <a:ext cx="2694666" cy="3461745"/>
          </a:xfrm>
          <a:custGeom>
            <a:avLst/>
            <a:gdLst>
              <a:gd name="connsiteX0" fmla="*/ 0 w 2694666"/>
              <a:gd name="connsiteY0" fmla="*/ 0 h 3461745"/>
              <a:gd name="connsiteX1" fmla="*/ 2694666 w 2694666"/>
              <a:gd name="connsiteY1" fmla="*/ 0 h 3461745"/>
              <a:gd name="connsiteX2" fmla="*/ 2694666 w 2694666"/>
              <a:gd name="connsiteY2" fmla="*/ 3461745 h 3461745"/>
              <a:gd name="connsiteX3" fmla="*/ 1325678 w 2694666"/>
              <a:gd name="connsiteY3" fmla="*/ 3461745 h 3461745"/>
              <a:gd name="connsiteX4" fmla="*/ 1671729 w 2694666"/>
              <a:gd name="connsiteY4" fmla="*/ 3449661 h 3461745"/>
              <a:gd name="connsiteX5" fmla="*/ 1894583 w 2694666"/>
              <a:gd name="connsiteY5" fmla="*/ 6023 h 3461745"/>
              <a:gd name="connsiteX6" fmla="*/ 1847153 w 2694666"/>
              <a:gd name="connsiteY6" fmla="*/ 12445 h 3461745"/>
              <a:gd name="connsiteX7" fmla="*/ 1149427 w 2694666"/>
              <a:gd name="connsiteY7" fmla="*/ 3461745 h 3461745"/>
              <a:gd name="connsiteX8" fmla="*/ 0 w 2694666"/>
              <a:gd name="connsiteY8" fmla="*/ 3461745 h 3461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94666" h="3461745">
                <a:moveTo>
                  <a:pt x="0" y="0"/>
                </a:moveTo>
                <a:lnTo>
                  <a:pt x="2694666" y="0"/>
                </a:lnTo>
                <a:lnTo>
                  <a:pt x="2694666" y="3461745"/>
                </a:lnTo>
                <a:lnTo>
                  <a:pt x="1325678" y="3461745"/>
                </a:lnTo>
                <a:lnTo>
                  <a:pt x="1671729" y="3449661"/>
                </a:lnTo>
                <a:lnTo>
                  <a:pt x="1894583" y="6023"/>
                </a:lnTo>
                <a:lnTo>
                  <a:pt x="1847153" y="12445"/>
                </a:lnTo>
                <a:lnTo>
                  <a:pt x="1149427" y="3461745"/>
                </a:lnTo>
                <a:lnTo>
                  <a:pt x="0" y="346174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3087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Arrow one third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DA4A6A6B-1CBE-473D-BC65-E4A5F63394D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567274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A4A6A6B-1CBE-473D-BC65-E4A5F63394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0" name="Date Placeholder 7"/>
          <p:cNvSpPr>
            <a:spLocks noGrp="1"/>
          </p:cNvSpPr>
          <p:nvPr>
            <p:ph type="dt" sz="half" idx="1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9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4400" b="0">
                <a:solidFill>
                  <a:schemeClr val="tx2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3394392"/>
            <a:ext cx="1298575" cy="3571875"/>
          </a:xfrm>
          <a:custGeom>
            <a:avLst/>
            <a:gdLst>
              <a:gd name="connsiteX0" fmla="*/ 0 w 1298575"/>
              <a:gd name="connsiteY0" fmla="*/ 0 h 3571875"/>
              <a:gd name="connsiteX1" fmla="*/ 1298575 w 1298575"/>
              <a:gd name="connsiteY1" fmla="*/ 0 h 3571875"/>
              <a:gd name="connsiteX2" fmla="*/ 1298575 w 1298575"/>
              <a:gd name="connsiteY2" fmla="*/ 3571875 h 3571875"/>
              <a:gd name="connsiteX3" fmla="*/ 0 w 1298575"/>
              <a:gd name="connsiteY3" fmla="*/ 3571875 h 3571875"/>
              <a:gd name="connsiteX4" fmla="*/ 0 w 1298575"/>
              <a:gd name="connsiteY4" fmla="*/ 3465683 h 3571875"/>
              <a:gd name="connsiteX5" fmla="*/ 139700 w 1298575"/>
              <a:gd name="connsiteY5" fmla="*/ 3466783 h 3571875"/>
              <a:gd name="connsiteX6" fmla="*/ 841375 w 1298575"/>
              <a:gd name="connsiteY6" fmla="*/ 21908 h 3571875"/>
              <a:gd name="connsiteX7" fmla="*/ 0 w 1298575"/>
              <a:gd name="connsiteY7" fmla="*/ 2642743 h 357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98575" h="3571875">
                <a:moveTo>
                  <a:pt x="0" y="0"/>
                </a:moveTo>
                <a:lnTo>
                  <a:pt x="1298575" y="0"/>
                </a:lnTo>
                <a:lnTo>
                  <a:pt x="1298575" y="3571875"/>
                </a:lnTo>
                <a:lnTo>
                  <a:pt x="0" y="3571875"/>
                </a:lnTo>
                <a:lnTo>
                  <a:pt x="0" y="3465683"/>
                </a:lnTo>
                <a:lnTo>
                  <a:pt x="139700" y="3466783"/>
                </a:lnTo>
                <a:lnTo>
                  <a:pt x="841375" y="21908"/>
                </a:lnTo>
                <a:lnTo>
                  <a:pt x="0" y="26427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30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arrow one thir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129F7084-9C22-418D-9C46-6516EAD19F8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0614542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29F7084-9C22-418D-9C46-6516EAD19F8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>
              <a:defRPr sz="4400" b="0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" b="129"/>
          <a:stretch/>
        </p:blipFill>
        <p:spPr>
          <a:xfrm>
            <a:off x="3578059" y="3416300"/>
            <a:ext cx="2694666" cy="3441700"/>
          </a:xfrm>
          <a:custGeom>
            <a:avLst/>
            <a:gdLst>
              <a:gd name="connsiteX0" fmla="*/ 2040063 w 2694666"/>
              <a:gd name="connsiteY0" fmla="*/ 0 h 3441700"/>
              <a:gd name="connsiteX1" fmla="*/ 2694666 w 2694666"/>
              <a:gd name="connsiteY1" fmla="*/ 0 h 3441700"/>
              <a:gd name="connsiteX2" fmla="*/ 2694666 w 2694666"/>
              <a:gd name="connsiteY2" fmla="*/ 3441700 h 3441700"/>
              <a:gd name="connsiteX3" fmla="*/ 1510783 w 2694666"/>
              <a:gd name="connsiteY3" fmla="*/ 3441700 h 3441700"/>
              <a:gd name="connsiteX4" fmla="*/ 1816742 w 2694666"/>
              <a:gd name="connsiteY4" fmla="*/ 365420 h 3441700"/>
              <a:gd name="connsiteX5" fmla="*/ 2022641 w 2694666"/>
              <a:gd name="connsiteY5" fmla="*/ 379413 h 3441700"/>
              <a:gd name="connsiteX6" fmla="*/ 0 w 2694666"/>
              <a:gd name="connsiteY6" fmla="*/ 0 h 3441700"/>
              <a:gd name="connsiteX7" fmla="*/ 1846270 w 2694666"/>
              <a:gd name="connsiteY7" fmla="*/ 0 h 3441700"/>
              <a:gd name="connsiteX8" fmla="*/ 1848810 w 2694666"/>
              <a:gd name="connsiteY8" fmla="*/ 12700 h 3441700"/>
              <a:gd name="connsiteX9" fmla="*/ 1777372 w 2694666"/>
              <a:gd name="connsiteY9" fmla="*/ 362744 h 3441700"/>
              <a:gd name="connsiteX10" fmla="*/ 1780172 w 2694666"/>
              <a:gd name="connsiteY10" fmla="*/ 362934 h 3441700"/>
              <a:gd name="connsiteX11" fmla="*/ 1144340 w 2694666"/>
              <a:gd name="connsiteY11" fmla="*/ 3441700 h 3441700"/>
              <a:gd name="connsiteX12" fmla="*/ 0 w 2694666"/>
              <a:gd name="connsiteY12" fmla="*/ 3441700 h 344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94666" h="3441700">
                <a:moveTo>
                  <a:pt x="2040063" y="0"/>
                </a:moveTo>
                <a:lnTo>
                  <a:pt x="2694666" y="0"/>
                </a:lnTo>
                <a:lnTo>
                  <a:pt x="2694666" y="3441700"/>
                </a:lnTo>
                <a:lnTo>
                  <a:pt x="1510783" y="3441700"/>
                </a:lnTo>
                <a:lnTo>
                  <a:pt x="1816742" y="365420"/>
                </a:lnTo>
                <a:lnTo>
                  <a:pt x="2022641" y="379413"/>
                </a:lnTo>
                <a:close/>
                <a:moveTo>
                  <a:pt x="0" y="0"/>
                </a:moveTo>
                <a:lnTo>
                  <a:pt x="1846270" y="0"/>
                </a:lnTo>
                <a:lnTo>
                  <a:pt x="1848810" y="12700"/>
                </a:lnTo>
                <a:lnTo>
                  <a:pt x="1777372" y="362744"/>
                </a:lnTo>
                <a:lnTo>
                  <a:pt x="1780172" y="362934"/>
                </a:lnTo>
                <a:lnTo>
                  <a:pt x="1144340" y="3441700"/>
                </a:lnTo>
                <a:lnTo>
                  <a:pt x="0" y="34417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8617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Arrow half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2A69E3C1-9040-4CBB-ABC9-9D0E4EA33B2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0441057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A69E3C1-9040-4CBB-ABC9-9D0E4EA33B2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entagon 8"/>
          <p:cNvSpPr/>
          <p:nvPr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747822" cy="332399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806" y="3589606"/>
            <a:ext cx="1365250" cy="3382962"/>
          </a:xfrm>
          <a:custGeom>
            <a:avLst/>
            <a:gdLst>
              <a:gd name="connsiteX0" fmla="*/ 920598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320782 h 3382962"/>
              <a:gd name="connsiteX5" fmla="*/ 126694 w 1365250"/>
              <a:gd name="connsiteY5" fmla="*/ 3320782 h 3382962"/>
              <a:gd name="connsiteX6" fmla="*/ 0 w 1365250"/>
              <a:gd name="connsiteY6" fmla="*/ 0 h 3382962"/>
              <a:gd name="connsiteX7" fmla="*/ 908172 w 1365250"/>
              <a:gd name="connsiteY7" fmla="*/ 0 h 3382962"/>
              <a:gd name="connsiteX8" fmla="*/ 0 w 1365250"/>
              <a:gd name="connsiteY8" fmla="*/ 289035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20598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320782"/>
                </a:lnTo>
                <a:lnTo>
                  <a:pt x="126694" y="3320782"/>
                </a:lnTo>
                <a:close/>
                <a:moveTo>
                  <a:pt x="0" y="0"/>
                </a:moveTo>
                <a:lnTo>
                  <a:pt x="908172" y="0"/>
                </a:lnTo>
                <a:lnTo>
                  <a:pt x="0" y="289035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5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arrow half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3DF7BEBD-F9AD-4960-9ADD-215F2BC1A3AA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4163488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DF7BEBD-F9AD-4960-9ADD-215F2BC1A3A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entagon 8"/>
          <p:cNvSpPr/>
          <p:nvPr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747822" cy="332399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2" b="129"/>
          <a:stretch/>
        </p:blipFill>
        <p:spPr>
          <a:xfrm rot="120000">
            <a:off x="4460172" y="3407803"/>
            <a:ext cx="2694666" cy="3456551"/>
          </a:xfrm>
          <a:custGeom>
            <a:avLst/>
            <a:gdLst>
              <a:gd name="connsiteX0" fmla="*/ 2136534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957033 w 2694666"/>
              <a:gd name="connsiteY3" fmla="*/ 3456551 h 3456551"/>
              <a:gd name="connsiteX4" fmla="*/ 1856842 w 2694666"/>
              <a:gd name="connsiteY4" fmla="*/ 432620 h 3456551"/>
              <a:gd name="connsiteX5" fmla="*/ 1914577 w 2694666"/>
              <a:gd name="connsiteY5" fmla="*/ 426057 h 3456551"/>
              <a:gd name="connsiteX6" fmla="*/ 0 w 2694666"/>
              <a:gd name="connsiteY6" fmla="*/ 0 h 3456551"/>
              <a:gd name="connsiteX7" fmla="*/ 1841687 w 2694666"/>
              <a:gd name="connsiteY7" fmla="*/ 0 h 3456551"/>
              <a:gd name="connsiteX8" fmla="*/ 1142595 w 2694666"/>
              <a:gd name="connsiteY8" fmla="*/ 3456551 h 3456551"/>
              <a:gd name="connsiteX9" fmla="*/ 0 w 2694666"/>
              <a:gd name="connsiteY9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94666" h="3456551">
                <a:moveTo>
                  <a:pt x="2136534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957033" y="3456551"/>
                </a:lnTo>
                <a:lnTo>
                  <a:pt x="1856842" y="432620"/>
                </a:lnTo>
                <a:lnTo>
                  <a:pt x="1914577" y="426057"/>
                </a:lnTo>
                <a:close/>
                <a:moveTo>
                  <a:pt x="0" y="0"/>
                </a:moveTo>
                <a:lnTo>
                  <a:pt x="1841687" y="0"/>
                </a:lnTo>
                <a:lnTo>
                  <a:pt x="1142595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4896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Arrow two third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B4F27159-BB25-49F8-842C-CB2068A99B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486089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4F27159-BB25-49F8-842C-CB2068A99B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4496" cy="332399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339" y="3589606"/>
            <a:ext cx="1365250" cy="3382962"/>
          </a:xfrm>
          <a:custGeom>
            <a:avLst/>
            <a:gdLst>
              <a:gd name="connsiteX0" fmla="*/ 91153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07988 w 1365250"/>
              <a:gd name="connsiteY3" fmla="*/ 3382962 h 3382962"/>
              <a:gd name="connsiteX4" fmla="*/ 111422 w 1365250"/>
              <a:gd name="connsiteY4" fmla="*/ 3368118 h 3382962"/>
              <a:gd name="connsiteX5" fmla="*/ 129661 w 1365250"/>
              <a:gd name="connsiteY5" fmla="*/ 3368407 h 3382962"/>
              <a:gd name="connsiteX6" fmla="*/ 890411 w 1365250"/>
              <a:gd name="connsiteY6" fmla="*/ 0 h 3382962"/>
              <a:gd name="connsiteX7" fmla="*/ 897808 w 1365250"/>
              <a:gd name="connsiteY7" fmla="*/ 0 h 3382962"/>
              <a:gd name="connsiteX8" fmla="*/ 870584 w 1365250"/>
              <a:gd name="connsiteY8" fmla="*/ 85726 h 3382962"/>
              <a:gd name="connsiteX9" fmla="*/ 0 w 1365250"/>
              <a:gd name="connsiteY9" fmla="*/ 0 h 3382962"/>
              <a:gd name="connsiteX10" fmla="*/ 852736 w 1365250"/>
              <a:gd name="connsiteY10" fmla="*/ 0 h 3382962"/>
              <a:gd name="connsiteX11" fmla="*/ 0 w 1365250"/>
              <a:gd name="connsiteY11" fmla="*/ 1883543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65250" h="3382962">
                <a:moveTo>
                  <a:pt x="91153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07988" y="3382962"/>
                </a:lnTo>
                <a:lnTo>
                  <a:pt x="111422" y="3368118"/>
                </a:lnTo>
                <a:lnTo>
                  <a:pt x="129661" y="3368407"/>
                </a:lnTo>
                <a:close/>
                <a:moveTo>
                  <a:pt x="890411" y="0"/>
                </a:moveTo>
                <a:lnTo>
                  <a:pt x="897808" y="0"/>
                </a:lnTo>
                <a:lnTo>
                  <a:pt x="870584" y="85726"/>
                </a:lnTo>
                <a:close/>
                <a:moveTo>
                  <a:pt x="0" y="0"/>
                </a:moveTo>
                <a:lnTo>
                  <a:pt x="852736" y="0"/>
                </a:lnTo>
                <a:lnTo>
                  <a:pt x="0" y="18835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28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Green arrow two thir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CA20076C-F1D5-4835-B992-4B998FD05AD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2702461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4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CA20076C-F1D5-4835-B992-4B998FD05A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2"/>
              </a:gs>
              <a:gs pos="100000">
                <a:schemeClr val="accent2"/>
              </a:gs>
            </a:gsLst>
            <a:lin ang="8100000" scaled="1"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4496" cy="332399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2" b="129"/>
          <a:stretch/>
        </p:blipFill>
        <p:spPr>
          <a:xfrm rot="120000">
            <a:off x="6567628" y="3407803"/>
            <a:ext cx="2694666" cy="3456551"/>
          </a:xfrm>
          <a:custGeom>
            <a:avLst/>
            <a:gdLst>
              <a:gd name="connsiteX0" fmla="*/ 2068299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434992 w 2694666"/>
              <a:gd name="connsiteY3" fmla="*/ 3456551 h 3456551"/>
              <a:gd name="connsiteX4" fmla="*/ 0 w 2694666"/>
              <a:gd name="connsiteY4" fmla="*/ 0 h 3456551"/>
              <a:gd name="connsiteX5" fmla="*/ 1825478 w 2694666"/>
              <a:gd name="connsiteY5" fmla="*/ 0 h 3456551"/>
              <a:gd name="connsiteX6" fmla="*/ 1138791 w 2694666"/>
              <a:gd name="connsiteY6" fmla="*/ 3456551 h 3456551"/>
              <a:gd name="connsiteX7" fmla="*/ 0 w 2694666"/>
              <a:gd name="connsiteY7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66" h="3456551">
                <a:moveTo>
                  <a:pt x="2068299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434992" y="3456551"/>
                </a:lnTo>
                <a:close/>
                <a:moveTo>
                  <a:pt x="0" y="0"/>
                </a:moveTo>
                <a:lnTo>
                  <a:pt x="1825478" y="0"/>
                </a:lnTo>
                <a:lnTo>
                  <a:pt x="1138791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9978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Big statement green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D9A1FFE7-E374-445B-A1A7-DD40F5C4D0D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6987409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D9A1FFE7-E374-445B-A1A7-DD40F5C4D0D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</p:spPr>
        <p:txBody>
          <a:bodyPr vert="horz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</p:spTree>
    <p:extLst>
      <p:ext uri="{BB962C8B-B14F-4D97-AF65-F5344CB8AC3E}">
        <p14:creationId xmlns:p14="http://schemas.microsoft.com/office/powerpoint/2010/main" val="340986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Big statement ic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1CC68C31-A410-4DF7-9A25-1D3D6780B5A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2763366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1CC68C31-A410-4DF7-9A25-1D3D6780B5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6" name="Rectangle 5"/>
          <p:cNvSpPr/>
          <p:nvPr userDrawn="1"/>
        </p:nvSpPr>
        <p:spPr bwMode="white">
          <a:xfrm>
            <a:off x="630000" y="625475"/>
            <a:ext cx="932688" cy="932688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accent4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big statement text</a:t>
            </a:r>
          </a:p>
        </p:txBody>
      </p:sp>
    </p:spTree>
    <p:extLst>
      <p:ext uri="{BB962C8B-B14F-4D97-AF65-F5344CB8AC3E}">
        <p14:creationId xmlns:p14="http://schemas.microsoft.com/office/powerpoint/2010/main" val="135637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3759179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84" imgH="384" progId="TCLayout.ActiveDocument.1">
                  <p:embed/>
                </p:oleObj>
              </mc:Choice>
              <mc:Fallback>
                <p:oleObj name="think-cell Slide" r:id="rId3" imgW="384" imgH="384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8" b="42"/>
          <a:stretch/>
        </p:blipFill>
        <p:spPr>
          <a:xfrm rot="16200000" flipH="1">
            <a:off x="6797461" y="101443"/>
            <a:ext cx="769257" cy="10019821"/>
          </a:xfrm>
          <a:custGeom>
            <a:avLst/>
            <a:gdLst>
              <a:gd name="connsiteX0" fmla="*/ 0 w 769257"/>
              <a:gd name="connsiteY0" fmla="*/ 0 h 10019821"/>
              <a:gd name="connsiteX1" fmla="*/ 0 w 769257"/>
              <a:gd name="connsiteY1" fmla="*/ 4631160 h 10019821"/>
              <a:gd name="connsiteX2" fmla="*/ 216750 w 769257"/>
              <a:gd name="connsiteY2" fmla="*/ 999646 h 10019821"/>
              <a:gd name="connsiteX3" fmla="*/ 197800 w 769257"/>
              <a:gd name="connsiteY3" fmla="*/ 10019821 h 10019821"/>
              <a:gd name="connsiteX4" fmla="*/ 769257 w 769257"/>
              <a:gd name="connsiteY4" fmla="*/ 10019821 h 10019821"/>
              <a:gd name="connsiteX5" fmla="*/ 769257 w 769257"/>
              <a:gd name="connsiteY5" fmla="*/ 0 h 10019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9257" h="10019821">
                <a:moveTo>
                  <a:pt x="0" y="0"/>
                </a:moveTo>
                <a:lnTo>
                  <a:pt x="0" y="4631160"/>
                </a:lnTo>
                <a:lnTo>
                  <a:pt x="216750" y="999646"/>
                </a:lnTo>
                <a:lnTo>
                  <a:pt x="197800" y="10019821"/>
                </a:lnTo>
                <a:lnTo>
                  <a:pt x="769257" y="10019821"/>
                </a:lnTo>
                <a:lnTo>
                  <a:pt x="769257" y="0"/>
                </a:lnTo>
                <a:close/>
              </a:path>
            </a:pathLst>
          </a:custGeom>
        </p:spPr>
      </p:pic>
      <p:sp>
        <p:nvSpPr>
          <p:cNvPr id="59" name="Freeform 58"/>
          <p:cNvSpPr>
            <a:spLocks/>
          </p:cNvSpPr>
          <p:nvPr/>
        </p:nvSpPr>
        <p:spPr bwMode="white">
          <a:xfrm flipH="1">
            <a:off x="0" y="0"/>
            <a:ext cx="12192000" cy="5867335"/>
          </a:xfrm>
          <a:custGeom>
            <a:avLst/>
            <a:gdLst>
              <a:gd name="connsiteX0" fmla="*/ 12192000 w 12192000"/>
              <a:gd name="connsiteY0" fmla="*/ 0 h 5867335"/>
              <a:gd name="connsiteX1" fmla="*/ 0 w 12192000"/>
              <a:gd name="connsiteY1" fmla="*/ 0 h 5867335"/>
              <a:gd name="connsiteX2" fmla="*/ 0 w 12192000"/>
              <a:gd name="connsiteY2" fmla="*/ 4945992 h 5867335"/>
              <a:gd name="connsiteX3" fmla="*/ 9041587 w 12192000"/>
              <a:gd name="connsiteY3" fmla="*/ 4945992 h 5867335"/>
              <a:gd name="connsiteX4" fmla="*/ 9974275 w 12192000"/>
              <a:gd name="connsiteY4" fmla="*/ 5867335 h 5867335"/>
              <a:gd name="connsiteX5" fmla="*/ 9974275 w 12192000"/>
              <a:gd name="connsiteY5" fmla="*/ 4945992 h 5867335"/>
              <a:gd name="connsiteX6" fmla="*/ 12192000 w 12192000"/>
              <a:gd name="connsiteY6" fmla="*/ 4945992 h 5867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67335">
                <a:moveTo>
                  <a:pt x="12192000" y="0"/>
                </a:moveTo>
                <a:lnTo>
                  <a:pt x="0" y="0"/>
                </a:lnTo>
                <a:lnTo>
                  <a:pt x="0" y="4945992"/>
                </a:lnTo>
                <a:lnTo>
                  <a:pt x="9041587" y="4945992"/>
                </a:lnTo>
                <a:lnTo>
                  <a:pt x="9974275" y="5867335"/>
                </a:lnTo>
                <a:lnTo>
                  <a:pt x="9974275" y="4945992"/>
                </a:lnTo>
                <a:lnTo>
                  <a:pt x="12192000" y="494599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13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Special gray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434B9DB6-065E-433F-AED3-7D34CC778B6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769145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34B9DB6-065E-433F-AED3-7D34CC778B6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10933200" cy="332399"/>
          </a:xfrm>
        </p:spPr>
        <p:txBody>
          <a:bodyPr vert="horz"/>
          <a:lstStyle>
            <a:lvl1pPr>
              <a:defRPr>
                <a:solidFill>
                  <a:schemeClr val="bg1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56047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. Table of contents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053AA52B-0724-4436-B929-CE08686FC89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32543021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053AA52B-0724-4436-B929-CE08686FC89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Freeform 12"/>
          <p:cNvSpPr/>
          <p:nvPr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7" name="Freeform 12"/>
          <p:cNvSpPr/>
          <p:nvPr userDrawn="1"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630000" y="2665939"/>
            <a:ext cx="3065700" cy="158575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lnSpc>
                <a:spcPct val="106000"/>
              </a:lnSpc>
              <a:spcAft>
                <a:spcPts val="700"/>
              </a:spcAft>
              <a:buFontTx/>
              <a:buNone/>
            </a:pPr>
            <a:r>
              <a:rPr lang="en-US" sz="50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Table of contents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4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638" y="3586748"/>
            <a:ext cx="1365250" cy="3382962"/>
          </a:xfrm>
          <a:custGeom>
            <a:avLst/>
            <a:gdLst>
              <a:gd name="connsiteX0" fmla="*/ 94280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28720 w 1365250"/>
              <a:gd name="connsiteY3" fmla="*/ 3382962 h 3382962"/>
              <a:gd name="connsiteX4" fmla="*/ 0 w 1365250"/>
              <a:gd name="connsiteY4" fmla="*/ 0 h 3382962"/>
              <a:gd name="connsiteX5" fmla="*/ 929501 w 1365250"/>
              <a:gd name="connsiteY5" fmla="*/ 0 h 3382962"/>
              <a:gd name="connsiteX6" fmla="*/ 0 w 1365250"/>
              <a:gd name="connsiteY6" fmla="*/ 2860398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5250" h="3382962">
                <a:moveTo>
                  <a:pt x="94280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28720" y="3382962"/>
                </a:lnTo>
                <a:close/>
                <a:moveTo>
                  <a:pt x="0" y="0"/>
                </a:moveTo>
                <a:lnTo>
                  <a:pt x="929501" y="0"/>
                </a:lnTo>
                <a:lnTo>
                  <a:pt x="0" y="286039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46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. Blank green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A91CE565-D285-446A-85EB-813E8C441EF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4074537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91CE565-D285-446A-85EB-813E8C441EF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1" name="TextBox 10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41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8E6F6B14-9E15-4028-8CEF-E16C2FB1DBA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753306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E6F6B14-9E15-4028-8CEF-E16C2FB1DBA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97397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, Disclaim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6E37ECF4-1A98-4B58-9D2B-9817F76E3C2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2120412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E37ECF4-1A98-4B58-9D2B-9817F76E3C2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5D254C36-B5A6-4ABC-92D5-84E17FEE0D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21826" y="1387257"/>
            <a:ext cx="6209072" cy="3877985"/>
          </a:xfrm>
        </p:spPr>
        <p:txBody>
          <a:bodyPr vert="horz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defRPr lang="en-US" sz="900" b="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Text</a:t>
            </a:r>
          </a:p>
        </p:txBody>
      </p:sp>
      <p:sp>
        <p:nvSpPr>
          <p:cNvPr id="7" name="Title 6"/>
          <p:cNvSpPr txBox="1">
            <a:spLocks/>
          </p:cNvSpPr>
          <p:nvPr/>
        </p:nvSpPr>
        <p:spPr>
          <a:xfrm>
            <a:off x="639044" y="2973076"/>
            <a:ext cx="3504323" cy="706347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100">
                <a:gradFill>
                  <a:gsLst>
                    <a:gs pos="100000">
                      <a:schemeClr val="tx2"/>
                    </a:gs>
                    <a:gs pos="2000">
                      <a:schemeClr val="accent2"/>
                    </a:gs>
                  </a:gsLst>
                  <a:lin ang="2700000" scaled="0"/>
                </a:gra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Disclaimer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4367898" y="1630185"/>
            <a:ext cx="0" cy="3392129"/>
          </a:xfrm>
          <a:prstGeom prst="line">
            <a:avLst/>
          </a:prstGeom>
          <a:ln w="9525">
            <a:solidFill>
              <a:schemeClr val="tx2"/>
            </a:solidFill>
            <a:miter lim="800000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17518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D. 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3660593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84" imgH="384" progId="TCLayout.ActiveDocument.1">
                  <p:embed/>
                </p:oleObj>
              </mc:Choice>
              <mc:Fallback>
                <p:oleObj name="think-cell Slide" r:id="rId3" imgW="384" imgH="384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19692CE1-A1A0-4020-8FCB-233C5D897C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 t="42" b="19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6DD80B2-C171-46C2-83AA-EF18B6AE4098}"/>
              </a:ext>
            </a:extLst>
          </p:cNvPr>
          <p:cNvSpPr/>
          <p:nvPr userDrawn="1"/>
        </p:nvSpPr>
        <p:spPr bwMode="black">
          <a:xfrm>
            <a:off x="630936" y="626200"/>
            <a:ext cx="8125200" cy="5529600"/>
          </a:xfrm>
          <a:prstGeom prst="rect">
            <a:avLst/>
          </a:prstGeom>
          <a:gradFill flip="none" rotWithShape="1">
            <a:gsLst>
              <a:gs pos="0">
                <a:srgbClr val="262F34">
                  <a:alpha val="90000"/>
                </a:srgbClr>
              </a:gs>
              <a:gs pos="100000">
                <a:srgbClr val="01B6D2">
                  <a:alpha val="90000"/>
                </a:srgbClr>
              </a:gs>
            </a:gsLst>
            <a:lin ang="18900000" scaled="0"/>
            <a:tileRect/>
          </a:gradFill>
          <a:ln w="10795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5F639C-C882-446D-AC36-ECD6C73DE689}"/>
              </a:ext>
            </a:extLst>
          </p:cNvPr>
          <p:cNvSpPr txBox="1"/>
          <p:nvPr userDrawn="1"/>
        </p:nvSpPr>
        <p:spPr bwMode="white">
          <a:xfrm>
            <a:off x="924979" y="5719089"/>
            <a:ext cx="1484381" cy="166199"/>
          </a:xfrm>
          <a:prstGeom prst="rect">
            <a:avLst/>
          </a:prstGeom>
          <a:noFill/>
        </p:spPr>
        <p:txBody>
          <a:bodyPr wrap="none" lIns="0" tIns="0" rIns="0" bIns="0" rtlCol="0" anchor="b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https://dotd.la.gov/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33D522B-2814-4075-8459-0F2AD199ECD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35961" y="2432638"/>
            <a:ext cx="5915150" cy="191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75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Layout gu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7811977F-6F30-4E73-941E-E5443F8D7DE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5369442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6" imgH="367" progId="TCLayout.ActiveDocument.1">
                  <p:embed/>
                </p:oleObj>
              </mc:Choice>
              <mc:Fallback>
                <p:oleObj name="think-cell Slide" r:id="rId3" imgW="366" imgH="367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7811977F-6F30-4E73-941E-E5443F8D7DE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4" name="Group 143"/>
          <p:cNvGrpSpPr/>
          <p:nvPr userDrawn="1"/>
        </p:nvGrpSpPr>
        <p:grpSpPr>
          <a:xfrm>
            <a:off x="-600" y="-1"/>
            <a:ext cx="12193800" cy="6858001"/>
            <a:chOff x="-600" y="-1"/>
            <a:chExt cx="12193800" cy="6858001"/>
          </a:xfrm>
        </p:grpSpPr>
        <p:sp>
          <p:nvSpPr>
            <p:cNvPr id="145" name="No fly zone"/>
            <p:cNvSpPr/>
            <p:nvPr/>
          </p:nvSpPr>
          <p:spPr>
            <a:xfrm>
              <a:off x="0" y="-1"/>
              <a:ext cx="12193200" cy="6858000"/>
            </a:xfrm>
            <a:custGeom>
              <a:avLst/>
              <a:gdLst>
                <a:gd name="connsiteX0" fmla="*/ 630001 w 12193200"/>
                <a:gd name="connsiteY0" fmla="*/ 622800 h 6858000"/>
                <a:gd name="connsiteX1" fmla="*/ 630001 w 12193200"/>
                <a:gd name="connsiteY1" fmla="*/ 6160597 h 6858000"/>
                <a:gd name="connsiteX2" fmla="*/ 11562000 w 12193200"/>
                <a:gd name="connsiteY2" fmla="*/ 6160597 h 6858000"/>
                <a:gd name="connsiteX3" fmla="*/ 11562000 w 12193200"/>
                <a:gd name="connsiteY3" fmla="*/ 622800 h 6858000"/>
                <a:gd name="connsiteX4" fmla="*/ 0 w 12193200"/>
                <a:gd name="connsiteY4" fmla="*/ 0 h 6858000"/>
                <a:gd name="connsiteX5" fmla="*/ 12193200 w 12193200"/>
                <a:gd name="connsiteY5" fmla="*/ 0 h 6858000"/>
                <a:gd name="connsiteX6" fmla="*/ 12193200 w 12193200"/>
                <a:gd name="connsiteY6" fmla="*/ 622800 h 6858000"/>
                <a:gd name="connsiteX7" fmla="*/ 12192000 w 12193200"/>
                <a:gd name="connsiteY7" fmla="*/ 622800 h 6858000"/>
                <a:gd name="connsiteX8" fmla="*/ 12192000 w 12193200"/>
                <a:gd name="connsiteY8" fmla="*/ 6160597 h 6858000"/>
                <a:gd name="connsiteX9" fmla="*/ 12193200 w 12193200"/>
                <a:gd name="connsiteY9" fmla="*/ 6160597 h 6858000"/>
                <a:gd name="connsiteX10" fmla="*/ 12193200 w 12193200"/>
                <a:gd name="connsiteY10" fmla="*/ 6858000 h 6858000"/>
                <a:gd name="connsiteX11" fmla="*/ 12192000 w 12193200"/>
                <a:gd name="connsiteY11" fmla="*/ 6858000 h 6858000"/>
                <a:gd name="connsiteX12" fmla="*/ 11562000 w 12193200"/>
                <a:gd name="connsiteY12" fmla="*/ 6858000 h 6858000"/>
                <a:gd name="connsiteX13" fmla="*/ 630001 w 12193200"/>
                <a:gd name="connsiteY13" fmla="*/ 6858000 h 6858000"/>
                <a:gd name="connsiteX14" fmla="*/ 1 w 12193200"/>
                <a:gd name="connsiteY14" fmla="*/ 6858000 h 6858000"/>
                <a:gd name="connsiteX15" fmla="*/ 1 w 12193200"/>
                <a:gd name="connsiteY15" fmla="*/ 6160597 h 6858000"/>
                <a:gd name="connsiteX16" fmla="*/ 1 w 12193200"/>
                <a:gd name="connsiteY16" fmla="*/ 622800 h 6858000"/>
                <a:gd name="connsiteX17" fmla="*/ 0 w 12193200"/>
                <a:gd name="connsiteY17" fmla="*/ 6228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2193200" h="6858000">
                  <a:moveTo>
                    <a:pt x="630001" y="622800"/>
                  </a:moveTo>
                  <a:lnTo>
                    <a:pt x="630001" y="6160597"/>
                  </a:lnTo>
                  <a:lnTo>
                    <a:pt x="11562000" y="6160597"/>
                  </a:lnTo>
                  <a:lnTo>
                    <a:pt x="11562000" y="622800"/>
                  </a:lnTo>
                  <a:close/>
                  <a:moveTo>
                    <a:pt x="0" y="0"/>
                  </a:moveTo>
                  <a:lnTo>
                    <a:pt x="12193200" y="0"/>
                  </a:lnTo>
                  <a:lnTo>
                    <a:pt x="12193200" y="622800"/>
                  </a:lnTo>
                  <a:lnTo>
                    <a:pt x="12192000" y="622800"/>
                  </a:lnTo>
                  <a:lnTo>
                    <a:pt x="12192000" y="6160597"/>
                  </a:lnTo>
                  <a:lnTo>
                    <a:pt x="12193200" y="6160597"/>
                  </a:lnTo>
                  <a:lnTo>
                    <a:pt x="12193200" y="6858000"/>
                  </a:lnTo>
                  <a:lnTo>
                    <a:pt x="12192000" y="6858000"/>
                  </a:lnTo>
                  <a:lnTo>
                    <a:pt x="11562000" y="6858000"/>
                  </a:lnTo>
                  <a:lnTo>
                    <a:pt x="630001" y="6858000"/>
                  </a:lnTo>
                  <a:lnTo>
                    <a:pt x="1" y="6858000"/>
                  </a:lnTo>
                  <a:lnTo>
                    <a:pt x="1" y="6160597"/>
                  </a:lnTo>
                  <a:lnTo>
                    <a:pt x="1" y="622800"/>
                  </a:lnTo>
                  <a:lnTo>
                    <a:pt x="0" y="622800"/>
                  </a:lnTo>
                  <a:close/>
                </a:path>
              </a:pathLst>
            </a:custGeom>
            <a:solidFill>
              <a:srgbClr val="FFEFEF">
                <a:alpha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46" name="Baselines / anchors"/>
            <p:cNvGrpSpPr/>
            <p:nvPr userDrawn="1"/>
          </p:nvGrpSpPr>
          <p:grpSpPr>
            <a:xfrm>
              <a:off x="-600" y="622800"/>
              <a:ext cx="12193200" cy="5536800"/>
              <a:chOff x="12623800" y="622800"/>
              <a:chExt cx="11176000" cy="5536800"/>
            </a:xfrm>
          </p:grpSpPr>
          <p:cxnSp>
            <p:nvCxnSpPr>
              <p:cNvPr id="170" name="Straight Connector 169"/>
              <p:cNvCxnSpPr/>
              <p:nvPr/>
            </p:nvCxnSpPr>
            <p:spPr>
              <a:xfrm>
                <a:off x="12623800" y="6228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/>
              <p:cNvCxnSpPr/>
              <p:nvPr/>
            </p:nvCxnSpPr>
            <p:spPr>
              <a:xfrm>
                <a:off x="12623800" y="91421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/>
              <p:cNvCxnSpPr/>
              <p:nvPr/>
            </p:nvCxnSpPr>
            <p:spPr>
              <a:xfrm>
                <a:off x="12623800" y="120562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>
                <a:off x="12623800" y="1497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/>
              <p:cNvCxnSpPr/>
              <p:nvPr/>
            </p:nvCxnSpPr>
            <p:spPr>
              <a:xfrm>
                <a:off x="12623800" y="178844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Straight Connector 174"/>
              <p:cNvCxnSpPr/>
              <p:nvPr/>
            </p:nvCxnSpPr>
            <p:spPr>
              <a:xfrm>
                <a:off x="12623800" y="207985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/>
              <p:cNvCxnSpPr/>
              <p:nvPr/>
            </p:nvCxnSpPr>
            <p:spPr>
              <a:xfrm>
                <a:off x="12623800" y="237126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/>
              <p:cNvCxnSpPr/>
              <p:nvPr/>
            </p:nvCxnSpPr>
            <p:spPr>
              <a:xfrm>
                <a:off x="12623800" y="266267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>
                <a:off x="12623800" y="295408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>
                <a:off x="12623800" y="3245499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>
                <a:off x="12623800" y="353691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>
                <a:off x="12623800" y="382832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>
                <a:off x="12623800" y="411973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>
                <a:off x="12623800" y="4411143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>
                <a:off x="12623800" y="470255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>
                <a:off x="12623800" y="499396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>
                <a:off x="12623800" y="528537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>
                <a:off x="12623800" y="557678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>
                <a:off x="12623800" y="586819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>
                <a:off x="12623800" y="6159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7" name="Gutter space"/>
            <p:cNvGrpSpPr/>
            <p:nvPr userDrawn="1"/>
          </p:nvGrpSpPr>
          <p:grpSpPr>
            <a:xfrm>
              <a:off x="1277000" y="623550"/>
              <a:ext cx="9638000" cy="5537047"/>
              <a:chOff x="1277000" y="623550"/>
              <a:chExt cx="9638000" cy="5537047"/>
            </a:xfrm>
          </p:grpSpPr>
          <p:sp>
            <p:nvSpPr>
              <p:cNvPr id="159" name="Rectangle 34"/>
              <p:cNvSpPr>
                <a:spLocks noChangeArrowheads="1"/>
              </p:cNvSpPr>
              <p:nvPr/>
            </p:nvSpPr>
            <p:spPr bwMode="auto">
              <a:xfrm>
                <a:off x="688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0" name="Rectangle 35"/>
              <p:cNvSpPr>
                <a:spLocks noChangeArrowheads="1"/>
              </p:cNvSpPr>
              <p:nvPr/>
            </p:nvSpPr>
            <p:spPr bwMode="auto">
              <a:xfrm>
                <a:off x="875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1" name="Rectangle 36"/>
              <p:cNvSpPr>
                <a:spLocks noChangeArrowheads="1"/>
              </p:cNvSpPr>
              <p:nvPr/>
            </p:nvSpPr>
            <p:spPr bwMode="auto">
              <a:xfrm>
                <a:off x="782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2" name="Rectangle 37"/>
              <p:cNvSpPr>
                <a:spLocks noChangeArrowheads="1"/>
              </p:cNvSpPr>
              <p:nvPr/>
            </p:nvSpPr>
            <p:spPr bwMode="auto">
              <a:xfrm>
                <a:off x="969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3" name="Rectangle 38"/>
              <p:cNvSpPr>
                <a:spLocks noChangeArrowheads="1"/>
              </p:cNvSpPr>
              <p:nvPr/>
            </p:nvSpPr>
            <p:spPr bwMode="auto">
              <a:xfrm>
                <a:off x="1062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4" name="Rectangle 39"/>
              <p:cNvSpPr>
                <a:spLocks noChangeArrowheads="1"/>
              </p:cNvSpPr>
              <p:nvPr/>
            </p:nvSpPr>
            <p:spPr bwMode="auto">
              <a:xfrm>
                <a:off x="595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5" name="Rectangle 40"/>
              <p:cNvSpPr>
                <a:spLocks noChangeArrowheads="1"/>
              </p:cNvSpPr>
              <p:nvPr/>
            </p:nvSpPr>
            <p:spPr bwMode="auto">
              <a:xfrm>
                <a:off x="127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6" name="Rectangle 41"/>
              <p:cNvSpPr>
                <a:spLocks noChangeArrowheads="1"/>
              </p:cNvSpPr>
              <p:nvPr/>
            </p:nvSpPr>
            <p:spPr bwMode="auto">
              <a:xfrm>
                <a:off x="221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7" name="Rectangle 42"/>
              <p:cNvSpPr>
                <a:spLocks noChangeArrowheads="1"/>
              </p:cNvSpPr>
              <p:nvPr/>
            </p:nvSpPr>
            <p:spPr bwMode="auto">
              <a:xfrm>
                <a:off x="314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8" name="Rectangle 43"/>
              <p:cNvSpPr>
                <a:spLocks noChangeArrowheads="1"/>
              </p:cNvSpPr>
              <p:nvPr/>
            </p:nvSpPr>
            <p:spPr bwMode="auto">
              <a:xfrm>
                <a:off x="408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9" name="Rectangle 44"/>
              <p:cNvSpPr>
                <a:spLocks noChangeArrowheads="1"/>
              </p:cNvSpPr>
              <p:nvPr/>
            </p:nvSpPr>
            <p:spPr bwMode="auto">
              <a:xfrm>
                <a:off x="501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48" name="Slide edges"/>
            <p:cNvSpPr>
              <a:spLocks/>
            </p:cNvSpPr>
            <p:nvPr/>
          </p:nvSpPr>
          <p:spPr bwMode="auto">
            <a:xfrm>
              <a:off x="-600" y="0"/>
              <a:ext cx="12193200" cy="6858000"/>
            </a:xfrm>
            <a:custGeom>
              <a:avLst/>
              <a:gdLst>
                <a:gd name="T0" fmla="*/ 6024 w 6026"/>
                <a:gd name="T1" fmla="*/ 3394 h 3396"/>
                <a:gd name="T2" fmla="*/ 6024 w 6026"/>
                <a:gd name="T3" fmla="*/ 3391 h 3396"/>
                <a:gd name="T4" fmla="*/ 5 w 6026"/>
                <a:gd name="T5" fmla="*/ 3391 h 3396"/>
                <a:gd name="T6" fmla="*/ 5 w 6026"/>
                <a:gd name="T7" fmla="*/ 5 h 3396"/>
                <a:gd name="T8" fmla="*/ 6021 w 6026"/>
                <a:gd name="T9" fmla="*/ 5 h 3396"/>
                <a:gd name="T10" fmla="*/ 6021 w 6026"/>
                <a:gd name="T11" fmla="*/ 3394 h 3396"/>
                <a:gd name="T12" fmla="*/ 6024 w 6026"/>
                <a:gd name="T13" fmla="*/ 3394 h 3396"/>
                <a:gd name="T14" fmla="*/ 6024 w 6026"/>
                <a:gd name="T15" fmla="*/ 3391 h 3396"/>
                <a:gd name="T16" fmla="*/ 6024 w 6026"/>
                <a:gd name="T17" fmla="*/ 3394 h 3396"/>
                <a:gd name="T18" fmla="*/ 6026 w 6026"/>
                <a:gd name="T19" fmla="*/ 3394 h 3396"/>
                <a:gd name="T20" fmla="*/ 6026 w 6026"/>
                <a:gd name="T21" fmla="*/ 0 h 3396"/>
                <a:gd name="T22" fmla="*/ 0 w 6026"/>
                <a:gd name="T23" fmla="*/ 0 h 3396"/>
                <a:gd name="T24" fmla="*/ 0 w 6026"/>
                <a:gd name="T25" fmla="*/ 3396 h 3396"/>
                <a:gd name="T26" fmla="*/ 6026 w 6026"/>
                <a:gd name="T27" fmla="*/ 3396 h 3396"/>
                <a:gd name="T28" fmla="*/ 6026 w 6026"/>
                <a:gd name="T29" fmla="*/ 3394 h 3396"/>
                <a:gd name="T30" fmla="*/ 6024 w 6026"/>
                <a:gd name="T31" fmla="*/ 3394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26" h="3396">
                  <a:moveTo>
                    <a:pt x="6024" y="3394"/>
                  </a:moveTo>
                  <a:lnTo>
                    <a:pt x="6024" y="3391"/>
                  </a:lnTo>
                  <a:lnTo>
                    <a:pt x="5" y="3391"/>
                  </a:lnTo>
                  <a:lnTo>
                    <a:pt x="5" y="5"/>
                  </a:lnTo>
                  <a:lnTo>
                    <a:pt x="6021" y="5"/>
                  </a:lnTo>
                  <a:lnTo>
                    <a:pt x="6021" y="3394"/>
                  </a:lnTo>
                  <a:lnTo>
                    <a:pt x="6024" y="3394"/>
                  </a:lnTo>
                  <a:lnTo>
                    <a:pt x="6024" y="3391"/>
                  </a:lnTo>
                  <a:lnTo>
                    <a:pt x="6024" y="3394"/>
                  </a:lnTo>
                  <a:lnTo>
                    <a:pt x="6026" y="3394"/>
                  </a:lnTo>
                  <a:lnTo>
                    <a:pt x="6026" y="0"/>
                  </a:lnTo>
                  <a:lnTo>
                    <a:pt x="0" y="0"/>
                  </a:lnTo>
                  <a:lnTo>
                    <a:pt x="0" y="3396"/>
                  </a:lnTo>
                  <a:lnTo>
                    <a:pt x="6026" y="3396"/>
                  </a:lnTo>
                  <a:lnTo>
                    <a:pt x="6026" y="3394"/>
                  </a:lnTo>
                  <a:lnTo>
                    <a:pt x="6024" y="339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75757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9" name="Footnote measure"/>
            <p:cNvSpPr>
              <a:spLocks noChangeArrowheads="1"/>
            </p:cNvSpPr>
            <p:nvPr/>
          </p:nvSpPr>
          <p:spPr bwMode="auto">
            <a:xfrm>
              <a:off x="629400" y="6159600"/>
              <a:ext cx="10933200" cy="378584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0" name="Whitespace measure"/>
            <p:cNvSpPr>
              <a:spLocks noChangeArrowheads="1"/>
            </p:cNvSpPr>
            <p:nvPr/>
          </p:nvSpPr>
          <p:spPr bwMode="auto">
            <a:xfrm>
              <a:off x="629400" y="1497600"/>
              <a:ext cx="10932229" cy="583200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51" name="Five column measure"/>
            <p:cNvGrpSpPr/>
            <p:nvPr userDrawn="1"/>
          </p:nvGrpSpPr>
          <p:grpSpPr>
            <a:xfrm>
              <a:off x="629400" y="5975122"/>
              <a:ext cx="10933200" cy="79536"/>
              <a:chOff x="629400" y="5975122"/>
              <a:chExt cx="10933200" cy="79536"/>
            </a:xfrm>
          </p:grpSpPr>
          <p:sp>
            <p:nvSpPr>
              <p:cNvPr id="154" name="Rectangle 5"/>
              <p:cNvSpPr>
                <a:spLocks noChangeArrowheads="1"/>
              </p:cNvSpPr>
              <p:nvPr/>
            </p:nvSpPr>
            <p:spPr bwMode="auto">
              <a:xfrm>
                <a:off x="2880128" y="5975122"/>
                <a:ext cx="1930288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5" name="Rectangle 7"/>
              <p:cNvSpPr>
                <a:spLocks noChangeArrowheads="1"/>
              </p:cNvSpPr>
              <p:nvPr/>
            </p:nvSpPr>
            <p:spPr bwMode="auto">
              <a:xfrm>
                <a:off x="9626194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6" name="Rectangle 9"/>
              <p:cNvSpPr>
                <a:spLocks noChangeArrowheads="1"/>
              </p:cNvSpPr>
              <p:nvPr/>
            </p:nvSpPr>
            <p:spPr bwMode="auto">
              <a:xfrm>
                <a:off x="7372407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7" name="Rectangle 11"/>
              <p:cNvSpPr>
                <a:spLocks noChangeArrowheads="1"/>
              </p:cNvSpPr>
              <p:nvPr/>
            </p:nvSpPr>
            <p:spPr bwMode="auto">
              <a:xfrm>
                <a:off x="5127797" y="5975122"/>
                <a:ext cx="1927229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8" name="Rectangle 13"/>
              <p:cNvSpPr>
                <a:spLocks noChangeArrowheads="1"/>
              </p:cNvSpPr>
              <p:nvPr/>
            </p:nvSpPr>
            <p:spPr bwMode="auto">
              <a:xfrm>
                <a:off x="629400" y="5975122"/>
                <a:ext cx="1933347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52" name="Live area"/>
            <p:cNvSpPr/>
            <p:nvPr/>
          </p:nvSpPr>
          <p:spPr>
            <a:xfrm>
              <a:off x="629400" y="2080801"/>
              <a:ext cx="10933200" cy="4078800"/>
            </a:xfrm>
            <a:custGeom>
              <a:avLst/>
              <a:gdLst>
                <a:gd name="connsiteX0" fmla="*/ 0 w 10931999"/>
                <a:gd name="connsiteY0" fmla="*/ 0 h 5537797"/>
                <a:gd name="connsiteX1" fmla="*/ 10931999 w 10931999"/>
                <a:gd name="connsiteY1" fmla="*/ 0 h 5537797"/>
                <a:gd name="connsiteX2" fmla="*/ 10931999 w 10931999"/>
                <a:gd name="connsiteY2" fmla="*/ 5537797 h 5537797"/>
                <a:gd name="connsiteX3" fmla="*/ 0 w 10931999"/>
                <a:gd name="connsiteY3" fmla="*/ 5537797 h 5537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31999" h="5537797">
                  <a:moveTo>
                    <a:pt x="0" y="0"/>
                  </a:moveTo>
                  <a:lnTo>
                    <a:pt x="10931999" y="0"/>
                  </a:lnTo>
                  <a:lnTo>
                    <a:pt x="10931999" y="5537797"/>
                  </a:lnTo>
                  <a:lnTo>
                    <a:pt x="0" y="5537797"/>
                  </a:lnTo>
                  <a:close/>
                </a:path>
              </a:pathLst>
            </a:custGeom>
            <a:noFill/>
            <a:ln w="9525">
              <a:solidFill>
                <a:srgbClr val="E71C57">
                  <a:alpha val="35000"/>
                </a:srgb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90000"/>
                </a:lnSpc>
                <a:spcAft>
                  <a:spcPts val="1000"/>
                </a:spcAft>
              </a:pPr>
              <a:endParaRPr lang="en-US" sz="120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3" name="Footnote example"/>
            <p:cNvSpPr txBox="1"/>
            <p:nvPr/>
          </p:nvSpPr>
          <p:spPr>
            <a:xfrm>
              <a:off x="630000" y="6144442"/>
              <a:ext cx="9030914" cy="415498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sym typeface="Trebuchet MS" panose="020B0603020202020204" pitchFamily="34" charset="0"/>
                </a:rPr>
                <a:t>1. xxxx  2. xxxx  3. List footnotes in numerical order. Footnote numbers are not bracketed. Use 10pt font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sym typeface="Trebuchet MS" panose="020B0603020202020204" pitchFamily="34" charset="0"/>
                </a:rPr>
                <a:t>Note: Do not put a period at the end of the note or the source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  <a:sym typeface="Trebuchet MS" panose="020B0603020202020204" pitchFamily="34" charset="0"/>
                </a:rPr>
                <a:t>Source: Include a source for every chart that you use. Separate sources with a semicolon; BCG-related sources go at the end</a:t>
              </a: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96125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Section Header Overview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6601386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1" name="Rectangle 10"/>
          <p:cNvSpPr/>
          <p:nvPr userDrawn="1"/>
        </p:nvSpPr>
        <p:spPr bwMode="invGray">
          <a:xfrm>
            <a:off x="1388145" y="4691187"/>
            <a:ext cx="929337" cy="99587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endParaRPr lang="en-US" sz="2000">
              <a:solidFill>
                <a:prstClr val="white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 userDrawn="1">
            <p:custDataLst>
              <p:tags r:id="rId2"/>
            </p:custDataLst>
          </p:nvPr>
        </p:nvSpPr>
        <p:spPr>
          <a:xfrm>
            <a:off x="2509482" y="4691187"/>
            <a:ext cx="1570152" cy="1468176"/>
          </a:xfrm>
          <a:prstGeom prst="rect">
            <a:avLst/>
          </a:prstGeom>
          <a:noFill/>
          <a:ln w="9525" cmpd="sng">
            <a:solidFill>
              <a:srgbClr val="FFFFFF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lumMod val="60000"/>
                    <a:lumOff val="4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80000" rIns="182880" bIns="18288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5000"/>
              </a:lnSpc>
            </a:pPr>
            <a:endParaRPr lang="en-US" sz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630000" y="907198"/>
            <a:ext cx="3448800" cy="340156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612000" tIns="468000" rIns="0" bIns="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540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TextBox 1"/>
          <p:cNvSpPr txBox="1"/>
          <p:nvPr userDrawn="1"/>
        </p:nvSpPr>
        <p:spPr>
          <a:xfrm>
            <a:off x="893544" y="1115416"/>
            <a:ext cx="2920992" cy="881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4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23605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Section Header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5343043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TCLayout.ActiveDocument.1">
                  <p:embed/>
                </p:oleObj>
              </mc:Choice>
              <mc:Fallback>
                <p:oleObj name="think-cell Slide" r:id="rId3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0" name="Rectangle 9"/>
          <p:cNvSpPr/>
          <p:nvPr userDrawn="1"/>
        </p:nvSpPr>
        <p:spPr bwMode="white">
          <a:xfrm>
            <a:off x="1284743" y="1428131"/>
            <a:ext cx="947672" cy="94767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1285200" y="2667600"/>
            <a:ext cx="9619200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>
              <a:solidFill>
                <a:prstClr val="white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536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Full Width Overview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3825549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TCLayout.ActiveDocument.1">
                  <p:embed/>
                </p:oleObj>
              </mc:Choice>
              <mc:Fallback>
                <p:oleObj name="think-cell Slide" r:id="rId3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30000" y="622800"/>
            <a:ext cx="7189998" cy="4708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Trebuchet MS" panose="020B0603020202020204" pitchFamily="34" charset="0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>
                <a:solidFill>
                  <a:schemeClr val="bg1"/>
                </a:solidFill>
                <a:latin typeface="+mn-lt"/>
                <a:ea typeface="+mn-ea"/>
                <a:cs typeface="+mn-cs"/>
              </a:rPr>
              <a:t>Agenda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white">
          <a:xfrm>
            <a:off x="618898" y="1206000"/>
            <a:ext cx="11576304" cy="0"/>
          </a:xfrm>
          <a:prstGeom prst="line">
            <a:avLst/>
          </a:prstGeom>
          <a:ln w="9525" cmpd="sng">
            <a:solidFill>
              <a:schemeClr val="bg1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851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Two-Thirds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3694955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TCLayout.ActiveDocument.1">
                  <p:embed/>
                </p:oleObj>
              </mc:Choice>
              <mc:Fallback>
                <p:oleObj name="think-cell Slide" r:id="rId3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 bwMode="white">
          <a:xfrm>
            <a:off x="4080763" y="-1309"/>
            <a:ext cx="8111237" cy="685930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630000" y="3207715"/>
            <a:ext cx="1910000" cy="4431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88854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Section Header Overvie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5598270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8" name="Rectangle 7"/>
          <p:cNvSpPr/>
          <p:nvPr userDrawn="1"/>
        </p:nvSpPr>
        <p:spPr bwMode="invGray">
          <a:xfrm>
            <a:off x="1388145" y="4691187"/>
            <a:ext cx="929337" cy="995874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endParaRPr lang="en-US" sz="2000">
              <a:solidFill>
                <a:prstClr val="white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 userDrawn="1">
            <p:custDataLst>
              <p:tags r:id="rId2"/>
            </p:custDataLst>
          </p:nvPr>
        </p:nvSpPr>
        <p:spPr>
          <a:xfrm>
            <a:off x="2509482" y="4691187"/>
            <a:ext cx="1570152" cy="1468176"/>
          </a:xfrm>
          <a:prstGeom prst="rect">
            <a:avLst/>
          </a:prstGeom>
          <a:noFill/>
          <a:ln w="9525" cmpd="sng">
            <a:solidFill>
              <a:schemeClr val="accent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lumMod val="60000"/>
                    <a:lumOff val="4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80000" rIns="182880" bIns="18288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5000"/>
              </a:lnSpc>
            </a:pPr>
            <a:endParaRPr lang="en-US" sz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630000" y="907198"/>
            <a:ext cx="3448800" cy="3398102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txBody>
          <a:bodyPr wrap="square" lIns="612000" tIns="468000" rIns="0" bIns="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5400">
              <a:solidFill>
                <a:schemeClr val="accent4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1"/>
          <p:cNvSpPr txBox="1"/>
          <p:nvPr userDrawn="1"/>
        </p:nvSpPr>
        <p:spPr>
          <a:xfrm>
            <a:off x="893544" y="1115416"/>
            <a:ext cx="2920992" cy="881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defRPr sz="5400">
                <a:solidFill>
                  <a:schemeClr val="accent4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>
                <a:latin typeface="+mn-lt"/>
                <a:ea typeface="+mn-ea"/>
                <a:cs typeface="+mn-cs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372740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8950461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TCLayout.ActiveDocument.1">
                  <p:embed/>
                </p:oleObj>
              </mc:Choice>
              <mc:Fallback>
                <p:oleObj name="think-cell Slide" r:id="rId3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8" name="Rectangle 7"/>
          <p:cNvSpPr/>
          <p:nvPr userDrawn="1"/>
        </p:nvSpPr>
        <p:spPr bwMode="white">
          <a:xfrm>
            <a:off x="1284743" y="1428131"/>
            <a:ext cx="947672" cy="947672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1285200" y="2667600"/>
            <a:ext cx="9619200" cy="3200400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>
              <a:solidFill>
                <a:prstClr val="white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349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Full Width Overvie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4827047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TCLayout.ActiveDocument.1">
                  <p:embed/>
                </p:oleObj>
              </mc:Choice>
              <mc:Fallback>
                <p:oleObj name="think-cell Slide" r:id="rId3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630000" y="622800"/>
            <a:ext cx="7189998" cy="4708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Trebuchet MS" panose="020B0603020202020204" pitchFamily="34" charset="0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>
                <a:solidFill>
                  <a:schemeClr val="accent4"/>
                </a:solidFill>
                <a:latin typeface="+mn-lt"/>
                <a:ea typeface="+mn-ea"/>
                <a:cs typeface="+mn-cs"/>
              </a:rPr>
              <a:t>Agenda</a:t>
            </a:r>
          </a:p>
        </p:txBody>
      </p:sp>
      <p:cxnSp>
        <p:nvCxnSpPr>
          <p:cNvPr id="9" name="Straight Connector 8"/>
          <p:cNvCxnSpPr/>
          <p:nvPr userDrawn="1"/>
        </p:nvCxnSpPr>
        <p:spPr bwMode="white">
          <a:xfrm>
            <a:off x="618898" y="1206000"/>
            <a:ext cx="11576304" cy="0"/>
          </a:xfrm>
          <a:prstGeom prst="line">
            <a:avLst/>
          </a:prstGeom>
          <a:ln w="9525" cmpd="sng">
            <a:solidFill>
              <a:schemeClr val="accent4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221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D. Two-Thirds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3544848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TCLayout.ActiveDocument.1">
                  <p:embed/>
                </p:oleObj>
              </mc:Choice>
              <mc:Fallback>
                <p:oleObj name="think-cell Slide" r:id="rId3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3" t="69" r="102" b="30"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26" name="Rectangle 25"/>
          <p:cNvSpPr/>
          <p:nvPr userDrawn="1"/>
        </p:nvSpPr>
        <p:spPr bwMode="ltGray">
          <a:xfrm>
            <a:off x="4080763" y="-1309"/>
            <a:ext cx="8111237" cy="68593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30000" y="3262145"/>
            <a:ext cx="1924514" cy="3323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74343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D. Table of Contents">
    <p:bg>
      <p:bgPr>
        <a:gradFill>
          <a:gsLst>
            <a:gs pos="0">
              <a:schemeClr val="tx2"/>
            </a:gs>
            <a:gs pos="10000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1922347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TCLayout.ActiveDocument.1">
                  <p:embed/>
                </p:oleObj>
              </mc:Choice>
              <mc:Fallback>
                <p:oleObj name="think-cell Slide" r:id="rId3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Freeform 12"/>
          <p:cNvSpPr/>
          <p:nvPr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7" name="Freeform 12"/>
          <p:cNvSpPr/>
          <p:nvPr userDrawn="1"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>
              <a:solidFill>
                <a:prstClr val="white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630000" y="2665939"/>
            <a:ext cx="3065700" cy="158575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lnSpc>
                <a:spcPct val="106000"/>
              </a:lnSpc>
              <a:spcAft>
                <a:spcPts val="700"/>
              </a:spcAft>
              <a:buFontTx/>
              <a:buNone/>
            </a:pPr>
            <a:r>
              <a:rPr lang="en-US" sz="50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Table of contents</a:t>
            </a:r>
          </a:p>
        </p:txBody>
      </p:sp>
      <p:sp>
        <p:nvSpPr>
          <p:cNvPr id="24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t>Copyright © 2026 by Boston Consulting Group. All rights reserved.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/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638" y="3586748"/>
            <a:ext cx="1365250" cy="3382962"/>
          </a:xfrm>
          <a:custGeom>
            <a:avLst/>
            <a:gdLst>
              <a:gd name="connsiteX0" fmla="*/ 94280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28720 w 1365250"/>
              <a:gd name="connsiteY3" fmla="*/ 3382962 h 3382962"/>
              <a:gd name="connsiteX4" fmla="*/ 0 w 1365250"/>
              <a:gd name="connsiteY4" fmla="*/ 0 h 3382962"/>
              <a:gd name="connsiteX5" fmla="*/ 929501 w 1365250"/>
              <a:gd name="connsiteY5" fmla="*/ 0 h 3382962"/>
              <a:gd name="connsiteX6" fmla="*/ 0 w 1365250"/>
              <a:gd name="connsiteY6" fmla="*/ 2860398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5250" h="3382962">
                <a:moveTo>
                  <a:pt x="94280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28720" y="3382962"/>
                </a:lnTo>
                <a:close/>
                <a:moveTo>
                  <a:pt x="0" y="0"/>
                </a:moveTo>
                <a:lnTo>
                  <a:pt x="929501" y="0"/>
                </a:lnTo>
                <a:lnTo>
                  <a:pt x="0" y="286039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25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A6389-B522-593F-FE36-5EA111AB00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1E2B1B-18CC-E1ED-0CD7-F9273C402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407584-37EF-BA2A-CC41-F1581CA8B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ABE0C-C8E1-4737-B129-982FA87DD4BE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0B1F93-DCD5-7C04-0ED1-AA925C976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0B4F2-BFED-1DA3-175F-DCBAF66B3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16C00-32DE-4786-A128-2F8664D3B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95716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DOTD Logo Border.jpg">
            <a:extLst>
              <a:ext uri="{FF2B5EF4-FFF2-40B4-BE49-F238E27FC236}">
                <a16:creationId xmlns:a16="http://schemas.microsoft.com/office/drawing/2014/main" id="{5E502619-7352-DE0C-AF91-A92B343083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0" y="5486400"/>
            <a:ext cx="13138151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E552D641-4CA9-22FF-6ABC-16D7874E0C8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228600"/>
            <a:ext cx="2438400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4800" y="274638"/>
            <a:ext cx="8737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0385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205951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Title (Garver Red w/ Pic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Image"/>
          <p:cNvSpPr>
            <a:spLocks noGrp="1"/>
          </p:cNvSpPr>
          <p:nvPr>
            <p:ph type="pic" idx="13"/>
          </p:nvPr>
        </p:nvSpPr>
        <p:spPr>
          <a:xfrm>
            <a:off x="-27409" y="4420"/>
            <a:ext cx="12246818" cy="5940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58" name="Rectangle"/>
          <p:cNvSpPr/>
          <p:nvPr/>
        </p:nvSpPr>
        <p:spPr>
          <a:xfrm>
            <a:off x="-27409" y="-3473"/>
            <a:ext cx="12246818" cy="5940601"/>
          </a:xfrm>
          <a:prstGeom prst="rect">
            <a:avLst/>
          </a:prstGeom>
          <a:solidFill>
            <a:srgbClr val="03B0DB"/>
          </a:solidFill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6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66105" y="1575406"/>
            <a:ext cx="10050364" cy="2534057"/>
          </a:xfrm>
          <a:prstGeom prst="rect">
            <a:avLst/>
          </a:prstGeom>
        </p:spPr>
        <p:txBody>
          <a:bodyPr lIns="0" tIns="0" rIns="0" bIns="0" anchor="t"/>
          <a:lstStyle>
            <a:lvl1pPr>
              <a:lnSpc>
                <a:spcPct val="80000"/>
              </a:lnSpc>
              <a:defRPr sz="5000" b="1" i="0" spc="-50" baseline="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Roboto Black" panose="02000000000000000000" pitchFamily="2" charset="0"/>
                <a:ea typeface="Roboto Black" panose="02000000000000000000" pitchFamily="2" charset="0"/>
              </a:defRPr>
            </a:lvl1pPr>
          </a:lstStyle>
          <a:p>
            <a:r>
              <a:t>Title Text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075531" y="4383460"/>
            <a:ext cx="4438353" cy="1177777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marL="0" indent="0">
              <a:spcBef>
                <a:spcPts val="300"/>
              </a:spcBef>
              <a:buSzTx/>
              <a:buNone/>
              <a:defRPr sz="150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0" indent="114300">
              <a:spcBef>
                <a:spcPts val="300"/>
              </a:spcBef>
              <a:buSzTx/>
              <a:buNone/>
              <a:defRPr sz="150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0" indent="228600">
              <a:spcBef>
                <a:spcPts val="300"/>
              </a:spcBef>
              <a:buSzTx/>
              <a:buNone/>
              <a:defRPr sz="150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0" indent="342900">
              <a:spcBef>
                <a:spcPts val="300"/>
              </a:spcBef>
              <a:buSzTx/>
              <a:buNone/>
              <a:defRPr sz="150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0" indent="457200">
              <a:spcBef>
                <a:spcPts val="300"/>
              </a:spcBef>
              <a:buSzTx/>
              <a:buNone/>
              <a:defRPr sz="150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 descr="A logo of a company&#10;&#10;AI-generated content may be incorrect.">
            <a:extLst>
              <a:ext uri="{FF2B5EF4-FFF2-40B4-BE49-F238E27FC236}">
                <a16:creationId xmlns:a16="http://schemas.microsoft.com/office/drawing/2014/main" id="{BD1457BB-BFC3-127E-5BFC-24AAC112022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52" y="6247526"/>
            <a:ext cx="1032287" cy="34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788495"/>
      </p:ext>
    </p:extLst>
  </p:cSld>
  <p:clrMapOvr>
    <a:masterClrMapping/>
  </p:clrMapOvr>
  <p:transition spd="med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ing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6291AE-E5E3-B441-A229-9980461965CA}"/>
              </a:ext>
            </a:extLst>
          </p:cNvPr>
          <p:cNvSpPr txBox="1"/>
          <p:nvPr userDrawn="1"/>
        </p:nvSpPr>
        <p:spPr>
          <a:xfrm>
            <a:off x="-1010479" y="1965996"/>
            <a:ext cx="14212957" cy="325730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marL="0" marR="0" indent="0" algn="ctr" defTabSz="412750" rtl="0" fontAlgn="auto" latinLnBrk="0" hangingPunct="0">
              <a:lnSpc>
                <a:spcPts val="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31500" b="1" i="0" u="none" strike="noStrike" cap="none" spc="0" normalizeH="0" baseline="0">
                <a:ln>
                  <a:noFill/>
                </a:ln>
                <a:solidFill>
                  <a:srgbClr val="E6E6E6">
                    <a:alpha val="49875"/>
                  </a:srgbClr>
                </a:solidFill>
                <a:effectLst/>
                <a:uFillTx/>
                <a:latin typeface="Roboto Black" panose="02000000000000000000" pitchFamily="2" charset="0"/>
                <a:ea typeface="Roboto Black" panose="02000000000000000000" pitchFamily="2" charset="0"/>
                <a:cs typeface="Helvetica Light"/>
                <a:sym typeface="Helvetica Light"/>
              </a:rPr>
              <a:t>BREAK</a:t>
            </a:r>
          </a:p>
        </p:txBody>
      </p:sp>
      <p:sp>
        <p:nvSpPr>
          <p:cNvPr id="17" name="Rectangle">
            <a:extLst>
              <a:ext uri="{FF2B5EF4-FFF2-40B4-BE49-F238E27FC236}">
                <a16:creationId xmlns:a16="http://schemas.microsoft.com/office/drawing/2014/main" id="{3583A32D-14CE-8F41-8A1E-6F1CA4ABF7CB}"/>
              </a:ext>
            </a:extLst>
          </p:cNvPr>
          <p:cNvSpPr/>
          <p:nvPr userDrawn="1"/>
        </p:nvSpPr>
        <p:spPr>
          <a:xfrm>
            <a:off x="0" y="5951045"/>
            <a:ext cx="12192000" cy="935531"/>
          </a:xfrm>
          <a:prstGeom prst="rect">
            <a:avLst/>
          </a:prstGeom>
          <a:solidFill>
            <a:srgbClr val="03B0DB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60" name="Title Text"/>
          <p:cNvSpPr txBox="1">
            <a:spLocks noGrp="1"/>
          </p:cNvSpPr>
          <p:nvPr userDrawn="1">
            <p:ph type="title" hasCustomPrompt="1"/>
          </p:nvPr>
        </p:nvSpPr>
        <p:spPr>
          <a:xfrm>
            <a:off x="1066105" y="1823884"/>
            <a:ext cx="10050364" cy="2534057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ctr">
              <a:lnSpc>
                <a:spcPct val="80000"/>
              </a:lnSpc>
              <a:defRPr sz="5000" spc="-50" baseline="0">
                <a:solidFill>
                  <a:schemeClr val="accent6"/>
                </a:solidFill>
              </a:defRPr>
            </a:lvl1pPr>
          </a:lstStyle>
          <a:p>
            <a:r>
              <a:rPr lang="en-US"/>
              <a:t>Meeting Break</a:t>
            </a:r>
            <a:br>
              <a:rPr lang="en-US"/>
            </a:br>
            <a:r>
              <a:rPr lang="en-US"/>
              <a:t>(xx Minutes)</a:t>
            </a:r>
            <a:endParaRPr/>
          </a:p>
        </p:txBody>
      </p:sp>
      <p:sp>
        <p:nvSpPr>
          <p:cNvPr id="7" name="2019 Owners Meeting">
            <a:extLst>
              <a:ext uri="{FF2B5EF4-FFF2-40B4-BE49-F238E27FC236}">
                <a16:creationId xmlns:a16="http://schemas.microsoft.com/office/drawing/2014/main" id="{D2697EF8-EAE0-D647-927C-41B2EA5E6C92}"/>
              </a:ext>
            </a:extLst>
          </p:cNvPr>
          <p:cNvSpPr txBox="1"/>
          <p:nvPr userDrawn="1"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pic>
        <p:nvPicPr>
          <p:cNvPr id="4" name="Picture 3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0B0ECAA6-CD93-8406-5742-6BA6AA37198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8AF7CBA7-2A4F-4DDD-99D9-3BADCA968CE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8CB9516-EF7A-5D41-55C7-49A909CA0D11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593637319"/>
      </p:ext>
    </p:extLst>
  </p:cSld>
  <p:clrMapOvr>
    <a:masterClrMapping/>
  </p:clrMapOvr>
  <p:transition spd="med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2-Column)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2E10F72-37C3-1B4D-8D86-72A0CC0FAEAB}"/>
              </a:ext>
            </a:extLst>
          </p:cNvPr>
          <p:cNvCxnSpPr>
            <a:cxnSpLocks/>
          </p:cNvCxnSpPr>
          <p:nvPr userDrawn="1"/>
        </p:nvCxnSpPr>
        <p:spPr>
          <a:xfrm>
            <a:off x="1075531" y="2405919"/>
            <a:ext cx="241812" cy="0"/>
          </a:xfrm>
          <a:prstGeom prst="line">
            <a:avLst/>
          </a:prstGeom>
          <a:ln w="76200">
            <a:solidFill>
              <a:srgbClr val="EA533B"/>
            </a:solidFill>
            <a:miter lim="400000"/>
          </a:ln>
        </p:spPr>
      </p:cxnSp>
      <p:sp>
        <p:nvSpPr>
          <p:cNvPr id="9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75531" y="1191955"/>
            <a:ext cx="10227469" cy="112883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80000"/>
              </a:lnSpc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1pPr>
          </a:lstStyle>
          <a:p>
            <a:r>
              <a:t>Title Text</a:t>
            </a:r>
          </a:p>
        </p:txBody>
      </p:sp>
      <p:sp>
        <p:nvSpPr>
          <p:cNvPr id="9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075531" y="2583804"/>
            <a:ext cx="5020469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r>
              <a:rPr lang="en-US"/>
              <a:t>Body Level One</a:t>
            </a:r>
          </a:p>
          <a:p>
            <a:pPr lvl="1"/>
            <a:r>
              <a:rPr lang="en-US"/>
              <a:t>Body Level Two</a:t>
            </a:r>
          </a:p>
          <a:p>
            <a:pPr lvl="2"/>
            <a:r>
              <a:rPr lang="en-US"/>
              <a:t>Body Level Three</a:t>
            </a:r>
          </a:p>
          <a:p>
            <a:pPr lvl="3"/>
            <a:r>
              <a:rPr lang="en-US"/>
              <a:t>Body Level Four</a:t>
            </a:r>
          </a:p>
          <a:p>
            <a:pPr lvl="4"/>
            <a:r>
              <a:rPr lang="en-US"/>
              <a:t>Body Level Five</a:t>
            </a:r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sp>
        <p:nvSpPr>
          <p:cNvPr id="11" name="Body Level One…">
            <a:extLst>
              <a:ext uri="{FF2B5EF4-FFF2-40B4-BE49-F238E27FC236}">
                <a16:creationId xmlns:a16="http://schemas.microsoft.com/office/drawing/2014/main" id="{B9D6521F-0983-994D-802A-8536530C0150}"/>
              </a:ext>
            </a:extLst>
          </p:cNvPr>
          <p:cNvSpPr txBox="1">
            <a:spLocks noGrp="1"/>
          </p:cNvSpPr>
          <p:nvPr>
            <p:ph type="body" sz="half" idx="14" hasCustomPrompt="1"/>
          </p:nvPr>
        </p:nvSpPr>
        <p:spPr>
          <a:xfrm>
            <a:off x="6282531" y="2583804"/>
            <a:ext cx="5020469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BA79E380-78F8-C372-EDFD-A2F2074986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EF34B3AF-F321-7685-5459-048BBDE9448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9CEBAA3-3EDC-0EB7-A703-CE5AA4BD71BD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702869174"/>
      </p:ext>
    </p:extLst>
  </p:cSld>
  <p:clrMapOvr>
    <a:masterClrMapping/>
  </p:clrMapOvr>
  <p:transition spd="med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3-Column)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2E10F72-37C3-1B4D-8D86-72A0CC0FAEAB}"/>
              </a:ext>
            </a:extLst>
          </p:cNvPr>
          <p:cNvCxnSpPr>
            <a:cxnSpLocks/>
          </p:cNvCxnSpPr>
          <p:nvPr userDrawn="1"/>
        </p:nvCxnSpPr>
        <p:spPr>
          <a:xfrm>
            <a:off x="1075531" y="2405919"/>
            <a:ext cx="241812" cy="0"/>
          </a:xfrm>
          <a:prstGeom prst="line">
            <a:avLst/>
          </a:prstGeom>
          <a:ln w="76200">
            <a:solidFill>
              <a:srgbClr val="EA533B"/>
            </a:solidFill>
            <a:miter lim="400000"/>
          </a:ln>
        </p:spPr>
      </p:cxnSp>
      <p:sp>
        <p:nvSpPr>
          <p:cNvPr id="9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75531" y="1191955"/>
            <a:ext cx="10227469" cy="112883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80000"/>
              </a:lnSpc>
              <a:defRPr/>
            </a:lvl1pPr>
          </a:lstStyle>
          <a:p>
            <a:r>
              <a:t>Title Text</a:t>
            </a:r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81802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sp>
        <p:nvSpPr>
          <p:cNvPr id="16" name="Body Level One…">
            <a:extLst>
              <a:ext uri="{FF2B5EF4-FFF2-40B4-BE49-F238E27FC236}">
                <a16:creationId xmlns:a16="http://schemas.microsoft.com/office/drawing/2014/main" id="{18F8630E-0F7D-A645-952A-849AEE8A0BC5}"/>
              </a:ext>
            </a:extLst>
          </p:cNvPr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075531" y="2583804"/>
            <a:ext cx="3263901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sp>
        <p:nvSpPr>
          <p:cNvPr id="17" name="Body Level One…">
            <a:extLst>
              <a:ext uri="{FF2B5EF4-FFF2-40B4-BE49-F238E27FC236}">
                <a16:creationId xmlns:a16="http://schemas.microsoft.com/office/drawing/2014/main" id="{707015AF-3BCC-4344-B740-55B6206ACA00}"/>
              </a:ext>
            </a:extLst>
          </p:cNvPr>
          <p:cNvSpPr txBox="1">
            <a:spLocks noGrp="1"/>
          </p:cNvSpPr>
          <p:nvPr>
            <p:ph type="body" sz="half" idx="31" hasCustomPrompt="1"/>
          </p:nvPr>
        </p:nvSpPr>
        <p:spPr>
          <a:xfrm>
            <a:off x="4526176" y="2583804"/>
            <a:ext cx="3263901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sp>
        <p:nvSpPr>
          <p:cNvPr id="18" name="Body Level One…">
            <a:extLst>
              <a:ext uri="{FF2B5EF4-FFF2-40B4-BE49-F238E27FC236}">
                <a16:creationId xmlns:a16="http://schemas.microsoft.com/office/drawing/2014/main" id="{50F48E64-65C3-4D4E-9134-81E2FB736D44}"/>
              </a:ext>
            </a:extLst>
          </p:cNvPr>
          <p:cNvSpPr txBox="1">
            <a:spLocks noGrp="1"/>
          </p:cNvSpPr>
          <p:nvPr>
            <p:ph type="body" sz="half" idx="32" hasCustomPrompt="1"/>
          </p:nvPr>
        </p:nvSpPr>
        <p:spPr>
          <a:xfrm>
            <a:off x="8028328" y="2583804"/>
            <a:ext cx="3263901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6D812D7B-7687-8EB4-F4C6-4196AB03722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FAD74281-5D42-BD49-E25F-8E78D026018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785B6FC-F62D-2D57-4613-F854EAD05D94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109328930"/>
      </p:ext>
    </p:extLst>
  </p:cSld>
  <p:clrMapOvr>
    <a:masterClrMapping/>
  </p:clrMapOvr>
  <p:transition spd="med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4-Column)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2E10F72-37C3-1B4D-8D86-72A0CC0FAEAB}"/>
              </a:ext>
            </a:extLst>
          </p:cNvPr>
          <p:cNvCxnSpPr>
            <a:cxnSpLocks/>
          </p:cNvCxnSpPr>
          <p:nvPr userDrawn="1"/>
        </p:nvCxnSpPr>
        <p:spPr>
          <a:xfrm>
            <a:off x="1075531" y="2405919"/>
            <a:ext cx="241812" cy="0"/>
          </a:xfrm>
          <a:prstGeom prst="line">
            <a:avLst/>
          </a:prstGeom>
          <a:ln w="76200">
            <a:solidFill>
              <a:srgbClr val="EA533B"/>
            </a:solidFill>
            <a:miter lim="400000"/>
          </a:ln>
        </p:spPr>
      </p:cxnSp>
      <p:sp>
        <p:nvSpPr>
          <p:cNvPr id="9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75531" y="1191955"/>
            <a:ext cx="10227469" cy="112883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80000"/>
              </a:lnSpc>
              <a:defRPr/>
            </a:lvl1pPr>
          </a:lstStyle>
          <a:p>
            <a:r>
              <a:t>Title Text</a:t>
            </a:r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95299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sp>
        <p:nvSpPr>
          <p:cNvPr id="21" name="Body Level One…">
            <a:extLst>
              <a:ext uri="{FF2B5EF4-FFF2-40B4-BE49-F238E27FC236}">
                <a16:creationId xmlns:a16="http://schemas.microsoft.com/office/drawing/2014/main" id="{6569E2B7-E4BA-3C48-A671-D76A09B9D240}"/>
              </a:ext>
            </a:extLst>
          </p:cNvPr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075531" y="2583804"/>
            <a:ext cx="2377357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sp>
        <p:nvSpPr>
          <p:cNvPr id="22" name="Body Level One…">
            <a:extLst>
              <a:ext uri="{FF2B5EF4-FFF2-40B4-BE49-F238E27FC236}">
                <a16:creationId xmlns:a16="http://schemas.microsoft.com/office/drawing/2014/main" id="{F89602F7-272F-7742-85E3-136620E629A1}"/>
              </a:ext>
            </a:extLst>
          </p:cNvPr>
          <p:cNvSpPr txBox="1">
            <a:spLocks noGrp="1"/>
          </p:cNvSpPr>
          <p:nvPr>
            <p:ph type="body" sz="half" idx="35" hasCustomPrompt="1"/>
          </p:nvPr>
        </p:nvSpPr>
        <p:spPr>
          <a:xfrm>
            <a:off x="3692816" y="2583804"/>
            <a:ext cx="2377357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sp>
        <p:nvSpPr>
          <p:cNvPr id="23" name="Body Level One…">
            <a:extLst>
              <a:ext uri="{FF2B5EF4-FFF2-40B4-BE49-F238E27FC236}">
                <a16:creationId xmlns:a16="http://schemas.microsoft.com/office/drawing/2014/main" id="{2C3F3794-BE7C-1342-8B74-9FFC8FD180C9}"/>
              </a:ext>
            </a:extLst>
          </p:cNvPr>
          <p:cNvSpPr txBox="1">
            <a:spLocks noGrp="1"/>
          </p:cNvSpPr>
          <p:nvPr>
            <p:ph type="body" sz="half" idx="36" hasCustomPrompt="1"/>
          </p:nvPr>
        </p:nvSpPr>
        <p:spPr>
          <a:xfrm>
            <a:off x="6310101" y="2583804"/>
            <a:ext cx="2377357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sp>
        <p:nvSpPr>
          <p:cNvPr id="24" name="Body Level One…">
            <a:extLst>
              <a:ext uri="{FF2B5EF4-FFF2-40B4-BE49-F238E27FC236}">
                <a16:creationId xmlns:a16="http://schemas.microsoft.com/office/drawing/2014/main" id="{645BB876-07C1-EB46-BD51-48E24BF910FF}"/>
              </a:ext>
            </a:extLst>
          </p:cNvPr>
          <p:cNvSpPr txBox="1">
            <a:spLocks noGrp="1"/>
          </p:cNvSpPr>
          <p:nvPr>
            <p:ph type="body" sz="half" idx="37" hasCustomPrompt="1"/>
          </p:nvPr>
        </p:nvSpPr>
        <p:spPr>
          <a:xfrm>
            <a:off x="8927598" y="2583804"/>
            <a:ext cx="2377357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206E2611-BB48-5C69-09AA-58E9841867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C438E543-1A93-57A0-1B88-4A7F50DFDE3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59C2137-7C80-2526-3499-263B67B3867D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499718389"/>
      </p:ext>
    </p:extLst>
  </p:cSld>
  <p:clrMapOvr>
    <a:masterClrMapping/>
  </p:clrMapOvr>
  <p:transition spd="med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1-Column w/ Pic_V1)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2E10F72-37C3-1B4D-8D86-72A0CC0FAEAB}"/>
              </a:ext>
            </a:extLst>
          </p:cNvPr>
          <p:cNvCxnSpPr>
            <a:cxnSpLocks/>
          </p:cNvCxnSpPr>
          <p:nvPr userDrawn="1"/>
        </p:nvCxnSpPr>
        <p:spPr>
          <a:xfrm>
            <a:off x="1075531" y="2405919"/>
            <a:ext cx="241812" cy="0"/>
          </a:xfrm>
          <a:prstGeom prst="line">
            <a:avLst/>
          </a:prstGeom>
          <a:ln w="63500">
            <a:solidFill>
              <a:srgbClr val="EA533B"/>
            </a:solidFill>
            <a:miter lim="400000"/>
          </a:ln>
        </p:spPr>
      </p:cxnSp>
      <p:sp>
        <p:nvSpPr>
          <p:cNvPr id="9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75531" y="1191955"/>
            <a:ext cx="5020469" cy="112883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80000"/>
              </a:lnSpc>
              <a:defRPr/>
            </a:lvl1pPr>
          </a:lstStyle>
          <a:p>
            <a:r>
              <a:t>Title Text</a:t>
            </a:r>
          </a:p>
        </p:txBody>
      </p:sp>
      <p:sp>
        <p:nvSpPr>
          <p:cNvPr id="9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075531" y="2583804"/>
            <a:ext cx="5020469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677F6493-F4CD-9740-A74E-084343E006FA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6433344" y="1191955"/>
            <a:ext cx="4683125" cy="4169370"/>
          </a:xfrm>
          <a:prstGeom prst="roundRect">
            <a:avLst>
              <a:gd name="adj" fmla="val 9754"/>
            </a:avLst>
          </a:prstGeom>
        </p:spPr>
        <p:txBody>
          <a:bodyPr anchor="t" anchorCtr="0">
            <a:noAutofit/>
          </a:bodyPr>
          <a:lstStyle>
            <a:lvl1pPr marL="0" indent="0">
              <a:buNone/>
              <a:defRPr sz="1800" b="0" i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/>
              <a:t>Insert picture here.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8F0F942D-666E-920C-999D-1BF8974371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5A0F194F-A487-0E1C-1365-E85C885F862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C6F9D2A-DA86-CD77-078F-06BE497B03AC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1652682074"/>
      </p:ext>
    </p:extLst>
  </p:cSld>
  <p:clrMapOvr>
    <a:masterClrMapping/>
  </p:clrMapOvr>
  <p:transition spd="med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1-Column w/ Pic_V2)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2E10F72-37C3-1B4D-8D86-72A0CC0FAEAB}"/>
              </a:ext>
            </a:extLst>
          </p:cNvPr>
          <p:cNvCxnSpPr>
            <a:cxnSpLocks/>
          </p:cNvCxnSpPr>
          <p:nvPr userDrawn="1"/>
        </p:nvCxnSpPr>
        <p:spPr>
          <a:xfrm>
            <a:off x="1075531" y="2405919"/>
            <a:ext cx="241812" cy="0"/>
          </a:xfrm>
          <a:prstGeom prst="line">
            <a:avLst/>
          </a:prstGeom>
          <a:ln w="76200">
            <a:solidFill>
              <a:srgbClr val="EA533B"/>
            </a:solidFill>
            <a:miter lim="400000"/>
          </a:ln>
        </p:spPr>
      </p:cxn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03B0DB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sp>
        <p:nvSpPr>
          <p:cNvPr id="11" name="Picture Placeholder 4">
            <a:extLst>
              <a:ext uri="{FF2B5EF4-FFF2-40B4-BE49-F238E27FC236}">
                <a16:creationId xmlns:a16="http://schemas.microsoft.com/office/drawing/2014/main" id="{6820B928-822A-734C-9D11-CA23725E3648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13073630" y="1632857"/>
            <a:ext cx="4683125" cy="5361325"/>
          </a:xfrm>
          <a:prstGeom prst="round2SameRect">
            <a:avLst>
              <a:gd name="adj1" fmla="val 0"/>
              <a:gd name="adj2" fmla="val 9550"/>
            </a:avLst>
          </a:prstGeom>
        </p:spPr>
        <p:txBody>
          <a:bodyPr anchor="t" anchorCtr="0">
            <a:noAutofit/>
          </a:bodyPr>
          <a:lstStyle>
            <a:lvl1pPr marL="0" indent="0">
              <a:buNone/>
              <a:defRPr sz="1800" b="0" i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US"/>
              <a:t>Insert picture here.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9AD03282-FE99-061B-A60D-9E2B0BADF5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F73822CF-B7C2-504A-D25B-E5BD9ECF6AA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D6C5013-7F42-EC65-29F1-D98AF3CB4EEF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2220474525"/>
      </p:ext>
    </p:extLst>
  </p:cSld>
  <p:clrMapOvr>
    <a:masterClrMapping/>
  </p:clrMapOvr>
  <p:transition spd="med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(1-Column w/ Chart)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2E10F72-37C3-1B4D-8D86-72A0CC0FAEAB}"/>
              </a:ext>
            </a:extLst>
          </p:cNvPr>
          <p:cNvCxnSpPr>
            <a:cxnSpLocks/>
          </p:cNvCxnSpPr>
          <p:nvPr userDrawn="1"/>
        </p:nvCxnSpPr>
        <p:spPr>
          <a:xfrm>
            <a:off x="1075531" y="2405919"/>
            <a:ext cx="241812" cy="0"/>
          </a:xfrm>
          <a:prstGeom prst="line">
            <a:avLst/>
          </a:prstGeom>
          <a:ln w="76200">
            <a:solidFill>
              <a:srgbClr val="EA533B"/>
            </a:solidFill>
            <a:miter lim="400000"/>
          </a:ln>
        </p:spPr>
      </p:cxnSp>
      <p:sp>
        <p:nvSpPr>
          <p:cNvPr id="9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75531" y="1191955"/>
            <a:ext cx="3431155" cy="112883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80000"/>
              </a:lnSpc>
              <a:defRPr/>
            </a:lvl1pPr>
          </a:lstStyle>
          <a:p>
            <a:r>
              <a:rPr lang="en-US"/>
              <a:t>1-Column </a:t>
            </a:r>
            <a:br>
              <a:rPr lang="en-US"/>
            </a:br>
            <a:r>
              <a:rPr lang="en-US"/>
              <a:t>w/ Chart</a:t>
            </a:r>
            <a:endParaRPr/>
          </a:p>
        </p:txBody>
      </p:sp>
      <p:sp>
        <p:nvSpPr>
          <p:cNvPr id="9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075531" y="2583804"/>
            <a:ext cx="3431155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9017898F-4A4F-D05E-18BA-A4E0D7E8F90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88DD67C6-46CB-83C8-3579-71D72D6A8C5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3CB4EE8-DECE-1F55-3616-AEE34CB9E12F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2280587854"/>
      </p:ext>
    </p:extLst>
  </p:cSld>
  <p:clrMapOvr>
    <a:masterClrMapping/>
  </p:clrMapOvr>
  <p:transition spd="med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(1-Column w/ Table)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2E10F72-37C3-1B4D-8D86-72A0CC0FAEAB}"/>
              </a:ext>
            </a:extLst>
          </p:cNvPr>
          <p:cNvCxnSpPr>
            <a:cxnSpLocks/>
          </p:cNvCxnSpPr>
          <p:nvPr userDrawn="1"/>
        </p:nvCxnSpPr>
        <p:spPr>
          <a:xfrm>
            <a:off x="1075531" y="2405919"/>
            <a:ext cx="241812" cy="0"/>
          </a:xfrm>
          <a:prstGeom prst="line">
            <a:avLst/>
          </a:prstGeom>
          <a:ln w="76200">
            <a:solidFill>
              <a:srgbClr val="EA533B"/>
            </a:solidFill>
            <a:miter lim="400000"/>
          </a:ln>
        </p:spPr>
      </p:cxnSp>
      <p:sp>
        <p:nvSpPr>
          <p:cNvPr id="9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75531" y="1191955"/>
            <a:ext cx="3431155" cy="1128834"/>
          </a:xfrm>
          <a:prstGeom prst="rect">
            <a:avLst/>
          </a:prstGeom>
        </p:spPr>
        <p:txBody>
          <a:bodyPr lIns="0" tIns="0" rIns="0" bIns="0" anchor="b"/>
          <a:lstStyle>
            <a:lvl1pPr>
              <a:lnSpc>
                <a:spcPct val="80000"/>
              </a:lnSpc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1pPr>
          </a:lstStyle>
          <a:p>
            <a:r>
              <a:rPr lang="en-US"/>
              <a:t>1-Column </a:t>
            </a:r>
            <a:br>
              <a:rPr lang="en-US"/>
            </a:br>
            <a:r>
              <a:rPr lang="en-US"/>
              <a:t>w/ Table</a:t>
            </a:r>
            <a:endParaRPr/>
          </a:p>
        </p:txBody>
      </p:sp>
      <p:sp>
        <p:nvSpPr>
          <p:cNvPr id="9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075531" y="2583804"/>
            <a:ext cx="3431155" cy="2777522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 userDrawn="1"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52FF41E4-8611-880A-9DD6-C39CA42C4FC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A1427AD0-8E1D-4623-8BBF-F4B9E891EBB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B7136FA-F571-9C81-315E-AAB8B9ADCBFD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415604162"/>
      </p:ext>
    </p:extLst>
  </p:cSld>
  <p:clrMapOvr>
    <a:masterClrMapping/>
  </p:clrMapOvr>
  <p:transition spd="med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_v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5E8864-33FC-1A46-A2F8-67D8A44A0846}"/>
              </a:ext>
            </a:extLst>
          </p:cNvPr>
          <p:cNvCxnSpPr>
            <a:cxnSpLocks/>
          </p:cNvCxnSpPr>
          <p:nvPr userDrawn="1"/>
        </p:nvCxnSpPr>
        <p:spPr>
          <a:xfrm>
            <a:off x="1075531" y="2410308"/>
            <a:ext cx="241812" cy="0"/>
          </a:xfrm>
          <a:prstGeom prst="line">
            <a:avLst/>
          </a:prstGeom>
          <a:ln w="76200">
            <a:solidFill>
              <a:srgbClr val="EA533B"/>
            </a:solidFill>
            <a:miter lim="400000"/>
          </a:ln>
        </p:spPr>
      </p:cxnSp>
      <p:sp>
        <p:nvSpPr>
          <p:cNvPr id="9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75531" y="2681296"/>
            <a:ext cx="10227469" cy="2680028"/>
          </a:xfrm>
          <a:prstGeom prst="rect">
            <a:avLst/>
          </a:prstGeom>
        </p:spPr>
        <p:txBody>
          <a:bodyPr lIns="0" tIns="0" rIns="0" bIns="0" anchor="t"/>
          <a:lstStyle>
            <a:lvl1pPr>
              <a:lnSpc>
                <a:spcPct val="80000"/>
              </a:lnSpc>
              <a:defRPr i="0"/>
            </a:lvl1pPr>
          </a:lstStyle>
          <a:p>
            <a:r>
              <a:rPr lang="en-US"/>
              <a:t>“Awesome quote can go here.”</a:t>
            </a:r>
            <a:endParaRPr/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9561662A-2247-BA5F-1135-E63D2FBF54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C4F20CBD-B204-8E61-4249-1767938292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23A055F-D566-D788-9432-42680CCEF4E8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2231979147"/>
      </p:ext>
    </p:extLst>
  </p:cSld>
  <p:clrMapOvr>
    <a:masterClrMapping/>
  </p:clrMapOvr>
  <p:transition spd="med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_v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A31DDE7-C0E4-CA4E-97F1-E717F0291E45}"/>
              </a:ext>
            </a:extLst>
          </p:cNvPr>
          <p:cNvSpPr/>
          <p:nvPr userDrawn="1"/>
        </p:nvSpPr>
        <p:spPr>
          <a:xfrm>
            <a:off x="1075532" y="3447880"/>
            <a:ext cx="10227469" cy="329168"/>
          </a:xfrm>
          <a:prstGeom prst="roundRect">
            <a:avLst/>
          </a:prstGeom>
          <a:solidFill>
            <a:schemeClr val="bg1"/>
          </a:solidFill>
          <a:ln w="12700" cap="flat">
            <a:noFill/>
            <a:miter lim="400000"/>
          </a:ln>
          <a:effectLst>
            <a:outerShdw blurRad="1010443" sx="100179" sy="100179" algn="tl" rotWithShape="0">
              <a:prstClr val="black">
                <a:alpha val="8176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marL="0" marR="0" indent="0" algn="ctr" defTabSz="41275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spc="0" normalizeH="0" baseline="0">
              <a:ln>
                <a:noFill/>
              </a:ln>
              <a:solidFill>
                <a:schemeClr val="accent2">
                  <a:hueOff val="2464099"/>
                  <a:satOff val="-3448"/>
                  <a:lumOff val="73354"/>
                </a:schemeClr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9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75531" y="3263941"/>
            <a:ext cx="10227469" cy="114300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ctr">
              <a:lnSpc>
                <a:spcPct val="80000"/>
              </a:lnSpc>
              <a:defRPr i="0"/>
            </a:lvl1pPr>
          </a:lstStyle>
          <a:p>
            <a:r>
              <a:rPr lang="en-US"/>
              <a:t>“Awesome quote can go here.”</a:t>
            </a:r>
            <a:endParaRPr/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sp>
        <p:nvSpPr>
          <p:cNvPr id="10" name="Text Placeholder 38">
            <a:extLst>
              <a:ext uri="{FF2B5EF4-FFF2-40B4-BE49-F238E27FC236}">
                <a16:creationId xmlns:a16="http://schemas.microsoft.com/office/drawing/2014/main" id="{BDFB55F0-53DC-334D-9541-4DC340564A5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217715" y="4410579"/>
            <a:ext cx="1943100" cy="457200"/>
          </a:xfrm>
          <a:noFill/>
        </p:spPr>
        <p:txBody>
          <a:bodyPr vert="horz" lIns="54864" rIns="54864" anchor="ctr" anchorCtr="1">
            <a:noAutofit/>
          </a:bodyPr>
          <a:lstStyle>
            <a:lvl1pPr marL="0" indent="0" algn="ctr">
              <a:buNone/>
              <a:defRPr lang="en-US" sz="800" b="1" i="0" u="none" strike="noStrike" cap="all" spc="150" baseline="0" dirty="0" smtClean="0">
                <a:ln>
                  <a:noFill/>
                </a:ln>
                <a:solidFill>
                  <a:srgbClr val="EA533B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marL="0" marR="0" lvl="0" indent="0" algn="ctr" defTabSz="41275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None/>
              <a:tabLst/>
            </a:pPr>
            <a:r>
              <a:rPr lang="en-US"/>
              <a:t>First name, last name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0DBBB553-72C4-AB45-BEDC-783A163FC34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931965" y="867279"/>
            <a:ext cx="2514600" cy="2514600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Picture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306DB3C8-2085-6729-B3B1-4D3F3621CD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AC457285-4BC8-EB04-6748-1CB29F8D1F4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902066A-A338-C499-5E3B-6C9D634B80C2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1116304449"/>
      </p:ext>
    </p:extLst>
  </p:cSld>
  <p:clrMapOvr>
    <a:masterClrMapping/>
  </p:clrMapOvr>
  <p:transition spd="med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_v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A8D94-1635-8441-9537-D01C939846B4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-27409" y="0"/>
            <a:ext cx="12247191" cy="5936324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90" name="Title Text"/>
          <p:cNvSpPr txBox="1">
            <a:spLocks noGrp="1"/>
          </p:cNvSpPr>
          <p:nvPr>
            <p:ph type="title" hasCustomPrompt="1"/>
          </p:nvPr>
        </p:nvSpPr>
        <p:spPr>
          <a:xfrm>
            <a:off x="1075531" y="1828800"/>
            <a:ext cx="10227469" cy="1603832"/>
          </a:xfrm>
          <a:prstGeom prst="rect">
            <a:avLst/>
          </a:prstGeom>
        </p:spPr>
        <p:txBody>
          <a:bodyPr lIns="0" tIns="0" rIns="0" bIns="0" anchor="b" anchorCtr="1"/>
          <a:lstStyle>
            <a:lvl1pPr algn="ctr">
              <a:lnSpc>
                <a:spcPct val="80000"/>
              </a:lnSpc>
              <a:defRPr i="0">
                <a:solidFill>
                  <a:schemeClr val="accent6"/>
                </a:solidFill>
              </a:defRPr>
            </a:lvl1pPr>
          </a:lstStyle>
          <a:p>
            <a:r>
              <a:rPr lang="en-US"/>
              <a:t>“Awesome quote can go here.”</a:t>
            </a:r>
            <a:endParaRPr/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8">
            <a:extLst>
              <a:ext uri="{FF2B5EF4-FFF2-40B4-BE49-F238E27FC236}">
                <a16:creationId xmlns:a16="http://schemas.microsoft.com/office/drawing/2014/main" id="{BDFB55F0-53DC-334D-9541-4DC340564A5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217715" y="3578684"/>
            <a:ext cx="1943100" cy="457200"/>
          </a:xfrm>
          <a:noFill/>
        </p:spPr>
        <p:txBody>
          <a:bodyPr vert="horz" lIns="54864" rIns="54864" anchor="ctr" anchorCtr="1">
            <a:noAutofit/>
          </a:bodyPr>
          <a:lstStyle>
            <a:lvl1pPr marL="0" indent="0" algn="ctr">
              <a:buNone/>
              <a:defRPr lang="en-US" sz="800" b="1" i="0" u="none" strike="noStrike" cap="all" spc="150" baseline="0" dirty="0" smtClean="0">
                <a:ln>
                  <a:noFill/>
                </a:ln>
                <a:solidFill>
                  <a:srgbClr val="EA533B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marL="0" marR="0" lvl="0" indent="0" algn="ctr" defTabSz="41275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None/>
              <a:tabLst/>
            </a:pPr>
            <a:r>
              <a:rPr lang="en-US"/>
              <a:t>First name, last name</a:t>
            </a:r>
          </a:p>
        </p:txBody>
      </p:sp>
      <p:sp>
        <p:nvSpPr>
          <p:cNvPr id="15" name="Rectangle">
            <a:extLst>
              <a:ext uri="{FF2B5EF4-FFF2-40B4-BE49-F238E27FC236}">
                <a16:creationId xmlns:a16="http://schemas.microsoft.com/office/drawing/2014/main" id="{58725F30-3D9A-BE4C-A87D-2E9ECACE48DA}"/>
              </a:ext>
            </a:extLst>
          </p:cNvPr>
          <p:cNvSpPr/>
          <p:nvPr userDrawn="1"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17" name="2019 Owners Meeting">
            <a:extLst>
              <a:ext uri="{FF2B5EF4-FFF2-40B4-BE49-F238E27FC236}">
                <a16:creationId xmlns:a16="http://schemas.microsoft.com/office/drawing/2014/main" id="{E8918B8B-1C45-7241-9EA9-7B78DCE51423}"/>
              </a:ext>
            </a:extLst>
          </p:cNvPr>
          <p:cNvSpPr txBox="1"/>
          <p:nvPr userDrawn="1"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43A82205-821E-C9D2-8E4E-8DBD01904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4" name="Picture 3" descr="A black and white logo&#10;&#10;AI-generated content may be incorrect.">
            <a:extLst>
              <a:ext uri="{FF2B5EF4-FFF2-40B4-BE49-F238E27FC236}">
                <a16:creationId xmlns:a16="http://schemas.microsoft.com/office/drawing/2014/main" id="{B0B7F0C5-E708-BFCB-2087-64229B1D25E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E7AB4DF-C4B7-EB83-37AC-B2827695572A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2752776752"/>
      </p:ext>
    </p:extLst>
  </p:cSld>
  <p:clrMapOvr>
    <a:masterClrMapping/>
  </p:clrMapOvr>
  <p:transition spd="med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or Employee Profile_v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AF3123B-665E-AC4F-B683-C5CDAEB49B6C}"/>
              </a:ext>
            </a:extLst>
          </p:cNvPr>
          <p:cNvSpPr/>
          <p:nvPr userDrawn="1"/>
        </p:nvSpPr>
        <p:spPr>
          <a:xfrm>
            <a:off x="1075532" y="1349572"/>
            <a:ext cx="10227469" cy="3784504"/>
          </a:xfrm>
          <a:prstGeom prst="roundRect">
            <a:avLst>
              <a:gd name="adj" fmla="val 15122"/>
            </a:avLst>
          </a:prstGeom>
          <a:solidFill>
            <a:schemeClr val="bg1"/>
          </a:solidFill>
          <a:ln w="12700" cap="flat">
            <a:noFill/>
            <a:miter lim="400000"/>
          </a:ln>
          <a:effectLst>
            <a:outerShdw blurRad="1010443" sx="100179" sy="100179" algn="tl" rotWithShape="0">
              <a:prstClr val="black">
                <a:alpha val="8176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noAutofit/>
          </a:bodyPr>
          <a:lstStyle/>
          <a:p>
            <a:pPr marL="0" marR="0" indent="0" algn="ctr" defTabSz="41275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spc="0" normalizeH="0" baseline="0">
              <a:ln>
                <a:noFill/>
              </a:ln>
              <a:solidFill>
                <a:schemeClr val="accent2">
                  <a:hueOff val="2464099"/>
                  <a:satOff val="-3448"/>
                  <a:lumOff val="73354"/>
                </a:schemeClr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5BEAB937-958F-7B4A-852E-AADE2A78F14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930780" y="1736695"/>
            <a:ext cx="5946191" cy="777240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3000" b="1" i="0">
                <a:solidFill>
                  <a:schemeClr val="accent6"/>
                </a:solidFill>
                <a:latin typeface="Roboto Black" panose="02000000000000000000" pitchFamily="2" charset="0"/>
                <a:ea typeface="Roboto Black" panose="02000000000000000000" pitchFamily="2" charset="0"/>
              </a:defRPr>
            </a:lvl1pPr>
            <a:lvl2pPr marL="228600" indent="0">
              <a:buNone/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2pPr>
            <a:lvl3pPr marL="457200" indent="0">
              <a:buNone/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3pPr>
            <a:lvl4pPr marL="685800" indent="0">
              <a:buNone/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4pPr>
            <a:lvl5pPr marL="914400" indent="0">
              <a:buNone/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5pPr>
          </a:lstStyle>
          <a:p>
            <a:pPr lvl="0"/>
            <a:r>
              <a:rPr lang="en-US"/>
              <a:t>Project or Employee Profile</a:t>
            </a:r>
          </a:p>
        </p:txBody>
      </p:sp>
      <p:sp>
        <p:nvSpPr>
          <p:cNvPr id="17" name="Body Level One…">
            <a:extLst>
              <a:ext uri="{FF2B5EF4-FFF2-40B4-BE49-F238E27FC236}">
                <a16:creationId xmlns:a16="http://schemas.microsoft.com/office/drawing/2014/main" id="{62FD964F-A186-9248-B231-9D60C6F81C5E}"/>
              </a:ext>
            </a:extLst>
          </p:cNvPr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930608" y="2970500"/>
            <a:ext cx="5946362" cy="1869403"/>
          </a:xfrm>
          <a:prstGeom prst="rect">
            <a:avLst/>
          </a:prstGeom>
        </p:spPr>
        <p:txBody>
          <a:bodyPr anchor="t"/>
          <a:lstStyle>
            <a:lvl1pPr marL="2286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1pPr>
            <a:lvl2pPr marL="4572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2pPr>
            <a:lvl3pPr marL="6858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3pPr>
            <a:lvl4pPr marL="9144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4pPr>
            <a:lvl5pPr marL="1143000" marR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1800">
                <a:solidFill>
                  <a:srgbClr val="66696D"/>
                </a:solidFill>
                <a:latin typeface="+mn-lt"/>
                <a:ea typeface="+mn-ea"/>
                <a:cs typeface="+mn-cs"/>
                <a:sym typeface="Open Sans"/>
              </a:defRPr>
            </a:lvl5pPr>
          </a:lstStyle>
          <a:p>
            <a:pPr marL="228600" marR="0" lvl="0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One</a:t>
            </a:r>
          </a:p>
          <a:p>
            <a:pPr marL="457200" marR="0" lvl="1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System Font Regular"/>
              <a:buChar char="-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Two</a:t>
            </a:r>
          </a:p>
          <a:p>
            <a:pPr marL="685800" marR="0" lvl="2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Wingdings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Three</a:t>
            </a:r>
          </a:p>
          <a:p>
            <a:pPr marL="914400" marR="0" lvl="3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Four</a:t>
            </a:r>
          </a:p>
          <a:p>
            <a:pPr marL="1143000" marR="0" lvl="4" indent="-228600" algn="l" defTabSz="41275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66696D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Body Level Five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7BF6E2-FB1C-1F4D-ABCA-64E3F08D88E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930779" y="2514094"/>
            <a:ext cx="5946362" cy="456407"/>
          </a:xfrm>
        </p:spPr>
        <p:txBody>
          <a:bodyPr>
            <a:normAutofit/>
          </a:bodyPr>
          <a:lstStyle>
            <a:lvl1pPr marL="0" indent="0">
              <a:buNone/>
              <a:defRPr sz="1200" b="1" i="0" cap="all" spc="150" baseline="0">
                <a:solidFill>
                  <a:srgbClr val="EA533B"/>
                </a:solidFill>
                <a:latin typeface="Roboto Black" panose="02000000000000000000" pitchFamily="2" charset="0"/>
                <a:ea typeface="Roboto Black" panose="02000000000000000000" pitchFamily="2" charset="0"/>
              </a:defRPr>
            </a:lvl1pPr>
          </a:lstStyle>
          <a:p>
            <a:pPr lvl="0"/>
            <a:r>
              <a:rPr lang="en-US"/>
              <a:t>PROJECT OR EMPLOYEE SUBHEAD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2636C213-A358-C74D-B25A-FFF7A4F7486D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1075532" y="1349572"/>
            <a:ext cx="3429794" cy="3784504"/>
          </a:xfrm>
          <a:custGeom>
            <a:avLst/>
            <a:gdLst>
              <a:gd name="connsiteX0" fmla="*/ 1144585 w 6859587"/>
              <a:gd name="connsiteY0" fmla="*/ 0 h 7569008"/>
              <a:gd name="connsiteX1" fmla="*/ 6859587 w 6859587"/>
              <a:gd name="connsiteY1" fmla="*/ 0 h 7569008"/>
              <a:gd name="connsiteX2" fmla="*/ 6859587 w 6859587"/>
              <a:gd name="connsiteY2" fmla="*/ 7569008 h 7569008"/>
              <a:gd name="connsiteX3" fmla="*/ 1144585 w 6859587"/>
              <a:gd name="connsiteY3" fmla="*/ 7569008 h 7569008"/>
              <a:gd name="connsiteX4" fmla="*/ 0 w 6859587"/>
              <a:gd name="connsiteY4" fmla="*/ 6424423 h 7569008"/>
              <a:gd name="connsiteX5" fmla="*/ 0 w 6859587"/>
              <a:gd name="connsiteY5" fmla="*/ 1144585 h 7569008"/>
              <a:gd name="connsiteX6" fmla="*/ 1144585 w 6859587"/>
              <a:gd name="connsiteY6" fmla="*/ 0 h 7569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59587" h="7569008">
                <a:moveTo>
                  <a:pt x="1144585" y="0"/>
                </a:moveTo>
                <a:lnTo>
                  <a:pt x="6859587" y="0"/>
                </a:lnTo>
                <a:lnTo>
                  <a:pt x="6859587" y="7569008"/>
                </a:lnTo>
                <a:lnTo>
                  <a:pt x="1144585" y="7569008"/>
                </a:lnTo>
                <a:cubicBezTo>
                  <a:pt x="512449" y="7569008"/>
                  <a:pt x="0" y="7056560"/>
                  <a:pt x="0" y="6424423"/>
                </a:cubicBezTo>
                <a:lnTo>
                  <a:pt x="0" y="1144585"/>
                </a:lnTo>
                <a:cubicBezTo>
                  <a:pt x="0" y="512448"/>
                  <a:pt x="512449" y="0"/>
                  <a:pt x="1144585" y="0"/>
                </a:cubicBezTo>
                <a:close/>
              </a:path>
            </a:pathLst>
          </a:cu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74D28A2C-C1EF-D37E-68E3-EF39F85F7CC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4" name="Picture 3" descr="A black and white logo&#10;&#10;AI-generated content may be incorrect.">
            <a:extLst>
              <a:ext uri="{FF2B5EF4-FFF2-40B4-BE49-F238E27FC236}">
                <a16:creationId xmlns:a16="http://schemas.microsoft.com/office/drawing/2014/main" id="{536416FB-D7AF-6533-2240-7E6E0C50AD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ABB0267-F8E5-E506-DEAE-358370B626DB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1824729455"/>
      </p:ext>
    </p:extLst>
  </p:cSld>
  <p:clrMapOvr>
    <a:masterClrMapping/>
  </p:clrMapOvr>
  <p:transition spd="med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List (6-up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0240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" name="Shape 31" title="Panelist #1 (Title)">
            <a:extLst>
              <a:ext uri="{FF2B5EF4-FFF2-40B4-BE49-F238E27FC236}">
                <a16:creationId xmlns:a16="http://schemas.microsoft.com/office/drawing/2014/main" id="{A58F0162-912D-864B-A3E3-05AE623017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67844" y="2426338"/>
            <a:ext cx="2970240" cy="45720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SzTx/>
              <a:buNone/>
              <a:defRPr sz="1500" b="0" i="0" cap="none" spc="-50" baseline="0">
                <a:solidFill>
                  <a:srgbClr val="66696D"/>
                </a:solidFill>
                <a:latin typeface="Open Sans" charset="0"/>
                <a:ea typeface="Open Sans" charset="0"/>
                <a:cs typeface="Open Sans" charset="0"/>
                <a:sym typeface="Open Sans Extrabold"/>
              </a:defRPr>
            </a:lvl1pPr>
          </a:lstStyle>
          <a:p>
            <a:r>
              <a:rPr lang="en-US"/>
              <a:t>Title</a:t>
            </a:r>
            <a:endParaRPr/>
          </a:p>
        </p:txBody>
      </p:sp>
      <p:sp>
        <p:nvSpPr>
          <p:cNvPr id="10" name="Text Placeholder 4" title="Panelist #2 (Title)">
            <a:extLst>
              <a:ext uri="{FF2B5EF4-FFF2-40B4-BE49-F238E27FC236}">
                <a16:creationId xmlns:a16="http://schemas.microsoft.com/office/drawing/2014/main" id="{17BA9462-8625-4146-9790-CDD5E06FD62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702917" y="2426338"/>
            <a:ext cx="2973791" cy="457200"/>
          </a:xfrm>
        </p:spPr>
        <p:txBody>
          <a:bodyPr anchor="t" anchorCtr="0">
            <a:noAutofit/>
          </a:bodyPr>
          <a:lstStyle>
            <a:lvl1pPr marL="0" marR="0" indent="0" algn="l" defTabSz="41275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1500" b="0" i="0" u="none" strike="noStrike" cap="none" spc="-5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charset="0"/>
                <a:ea typeface="Open Sans" charset="0"/>
                <a:cs typeface="Open Sans" charset="0"/>
                <a:sym typeface="Open Sans Extrabold"/>
              </a:defRPr>
            </a:lvl1pPr>
            <a:lvl2pPr marL="317500" indent="0">
              <a:buNone/>
              <a:defRPr sz="1750" baseline="0">
                <a:solidFill>
                  <a:schemeClr val="bg1"/>
                </a:solidFill>
              </a:defRPr>
            </a:lvl2pPr>
            <a:lvl3pPr marL="635000" indent="0">
              <a:buNone/>
              <a:defRPr sz="1750" baseline="0">
                <a:solidFill>
                  <a:schemeClr val="bg1"/>
                </a:solidFill>
              </a:defRPr>
            </a:lvl3pPr>
            <a:lvl4pPr marL="952500" indent="0">
              <a:buNone/>
              <a:defRPr sz="1750" baseline="0">
                <a:solidFill>
                  <a:schemeClr val="bg1"/>
                </a:solidFill>
              </a:defRPr>
            </a:lvl4pPr>
            <a:lvl5pPr marL="1270000" indent="0">
              <a:buNone/>
              <a:defRPr sz="175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1" name="Text Placeholder 14" title="Panelist #3 (Title)">
            <a:extLst>
              <a:ext uri="{FF2B5EF4-FFF2-40B4-BE49-F238E27FC236}">
                <a16:creationId xmlns:a16="http://schemas.microsoft.com/office/drawing/2014/main" id="{4E344E3B-6BBE-9F4E-AD18-BC52419825C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038783" y="2426338"/>
            <a:ext cx="2976548" cy="457200"/>
          </a:xfrm>
        </p:spPr>
        <p:txBody>
          <a:bodyPr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lang="en-US" sz="1500" b="0" i="0" u="none" strike="noStrike" cap="none" spc="-5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charset="0"/>
                <a:ea typeface="Open Sans" charset="0"/>
                <a:cs typeface="Open Sans" charset="0"/>
                <a:sym typeface="Open Sans Extrabold"/>
              </a:defRPr>
            </a:lvl1pPr>
          </a:lstStyle>
          <a:p>
            <a:pPr marL="0" marR="0" lvl="0" indent="0" algn="l" defTabSz="41275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/>
              <a:t>Title</a:t>
            </a:r>
          </a:p>
        </p:txBody>
      </p:sp>
      <p:sp>
        <p:nvSpPr>
          <p:cNvPr id="12" name="Text Placeholder 16" title="Panelist #4 (Title)">
            <a:extLst>
              <a:ext uri="{FF2B5EF4-FFF2-40B4-BE49-F238E27FC236}">
                <a16:creationId xmlns:a16="http://schemas.microsoft.com/office/drawing/2014/main" id="{0785158A-A41D-4F4B-A3D8-1E212F7E1BF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67632" y="4300178"/>
            <a:ext cx="2970452" cy="457200"/>
          </a:xfrm>
        </p:spPr>
        <p:txBody>
          <a:bodyPr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lang="en-US" sz="1500" b="0" i="0" u="none" strike="noStrike" cap="none" spc="-5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charset="0"/>
                <a:ea typeface="Open Sans" charset="0"/>
                <a:cs typeface="Open Sans" charset="0"/>
                <a:sym typeface="Open Sans Extrabold"/>
              </a:defRPr>
            </a:lvl1pPr>
          </a:lstStyle>
          <a:p>
            <a:pPr marL="0" marR="0" lvl="0" indent="0" algn="l" defTabSz="41275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/>
              <a:t>Title</a:t>
            </a:r>
          </a:p>
        </p:txBody>
      </p:sp>
      <p:sp>
        <p:nvSpPr>
          <p:cNvPr id="13" name="Text Placeholder 18" title="Panelist #5 (Title)">
            <a:extLst>
              <a:ext uri="{FF2B5EF4-FFF2-40B4-BE49-F238E27FC236}">
                <a16:creationId xmlns:a16="http://schemas.microsoft.com/office/drawing/2014/main" id="{5B2009A6-FB56-2F4D-B429-319285AC4A8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03184" y="4300178"/>
            <a:ext cx="2973524" cy="457200"/>
          </a:xfrm>
        </p:spPr>
        <p:txBody>
          <a:bodyPr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lang="en-US" sz="1500" b="0" i="0" u="none" strike="noStrike" cap="none" spc="-5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charset="0"/>
                <a:ea typeface="Open Sans" charset="0"/>
                <a:cs typeface="Open Sans" charset="0"/>
                <a:sym typeface="Open Sans Extrabold"/>
              </a:defRPr>
            </a:lvl1pPr>
          </a:lstStyle>
          <a:p>
            <a:pPr marL="0" marR="0" lvl="0" indent="0" algn="l" defTabSz="41275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/>
              <a:t>Title</a:t>
            </a:r>
          </a:p>
        </p:txBody>
      </p:sp>
      <p:sp>
        <p:nvSpPr>
          <p:cNvPr id="15" name="Text Placeholder 20" title="Panelist #6 (Title)">
            <a:extLst>
              <a:ext uri="{FF2B5EF4-FFF2-40B4-BE49-F238E27FC236}">
                <a16:creationId xmlns:a16="http://schemas.microsoft.com/office/drawing/2014/main" id="{6F5B86B9-5499-E043-A835-856211498BF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38837" y="4300178"/>
            <a:ext cx="2976494" cy="457200"/>
          </a:xfrm>
        </p:spPr>
        <p:txBody>
          <a:bodyPr anchor="t" anchorCtr="0">
            <a:noAutofit/>
          </a:bodyPr>
          <a:lstStyle>
            <a:lvl1pPr marL="0" indent="0">
              <a:spcBef>
                <a:spcPts val="0"/>
              </a:spcBef>
              <a:buNone/>
              <a:defRPr lang="en-US" sz="1500" b="0" i="0" u="none" strike="noStrike" cap="none" spc="-5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charset="0"/>
                <a:ea typeface="Open Sans" charset="0"/>
                <a:cs typeface="Open Sans" charset="0"/>
                <a:sym typeface="Open Sans Extrabold"/>
              </a:defRPr>
            </a:lvl1pPr>
          </a:lstStyle>
          <a:p>
            <a:pPr marL="0" marR="0" lvl="0" indent="0" algn="l" defTabSz="41275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/>
              <a:t>Title</a:t>
            </a:r>
          </a:p>
        </p:txBody>
      </p:sp>
      <p:sp>
        <p:nvSpPr>
          <p:cNvPr id="16" name="Shape 34" title="Panelist #1 (Name)">
            <a:extLst>
              <a:ext uri="{FF2B5EF4-FFF2-40B4-BE49-F238E27FC236}">
                <a16:creationId xmlns:a16="http://schemas.microsoft.com/office/drawing/2014/main" id="{A72E78DE-A995-294C-9880-42F5217A0D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67844" y="1799091"/>
            <a:ext cx="2970240" cy="620683"/>
          </a:xfrm>
          <a:prstGeom prst="rect">
            <a:avLst/>
          </a:prstGeom>
        </p:spPr>
        <p:txBody>
          <a:bodyPr wrap="square" anchor="b">
            <a:noAutofit/>
          </a:bodyPr>
          <a:lstStyle>
            <a:lvl1pPr marL="0" indent="0">
              <a:spcBef>
                <a:spcPts val="0"/>
              </a:spcBef>
              <a:buSzTx/>
              <a:buNone/>
              <a:defRPr sz="2200" b="1" i="0" kern="0" spc="-50" baseline="0">
                <a:solidFill>
                  <a:schemeClr val="accent6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Open Sans ExtraBold" charset="0"/>
              </a:defRPr>
            </a:lvl1pPr>
          </a:lstStyle>
          <a:p>
            <a:r>
              <a:rPr lang="en-US"/>
              <a:t>First, Last Name</a:t>
            </a:r>
            <a:endParaRPr/>
          </a:p>
        </p:txBody>
      </p:sp>
      <p:sp>
        <p:nvSpPr>
          <p:cNvPr id="17" name="Text Placeholder 2" title="Panelist #2 (Name)">
            <a:extLst>
              <a:ext uri="{FF2B5EF4-FFF2-40B4-BE49-F238E27FC236}">
                <a16:creationId xmlns:a16="http://schemas.microsoft.com/office/drawing/2014/main" id="{2D844810-DFE9-334C-B4D9-2D9094A6645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702917" y="1800648"/>
            <a:ext cx="2973791" cy="619125"/>
          </a:xfrm>
        </p:spPr>
        <p:txBody>
          <a:bodyPr anchor="b" anchorCtr="0">
            <a:noAutofit/>
          </a:bodyPr>
          <a:lstStyle>
            <a:lvl1pPr marL="0" marR="0" indent="0" algn="l" defTabSz="41275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2200" b="1" i="0" u="none" strike="noStrike" kern="0" cap="none" spc="-50" baseline="0" dirty="0">
                <a:ln>
                  <a:noFill/>
                </a:ln>
                <a:solidFill>
                  <a:schemeClr val="accent6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charset="0"/>
                <a:sym typeface="Helvetica Light"/>
              </a:defRPr>
            </a:lvl1pPr>
          </a:lstStyle>
          <a:p>
            <a:r>
              <a:rPr lang="en-US"/>
              <a:t>First, Last Name</a:t>
            </a:r>
          </a:p>
        </p:txBody>
      </p:sp>
      <p:sp>
        <p:nvSpPr>
          <p:cNvPr id="18" name="Text Placeholder 6" title="Panelist #3 (Name)">
            <a:extLst>
              <a:ext uri="{FF2B5EF4-FFF2-40B4-BE49-F238E27FC236}">
                <a16:creationId xmlns:a16="http://schemas.microsoft.com/office/drawing/2014/main" id="{B1385C70-2921-2E43-A6D1-B5458C6474F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038884" y="1800648"/>
            <a:ext cx="2976447" cy="619125"/>
          </a:xfrm>
        </p:spPr>
        <p:txBody>
          <a:bodyPr anchor="b" anchorCtr="0">
            <a:noAutofit/>
          </a:bodyPr>
          <a:lstStyle>
            <a:lvl1pPr marL="0" marR="0" indent="0" algn="l" defTabSz="41275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2200" b="1" i="0" u="none" strike="noStrike" kern="0" cap="none" spc="-50" baseline="0" dirty="0">
                <a:ln>
                  <a:noFill/>
                </a:ln>
                <a:solidFill>
                  <a:schemeClr val="accent6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charset="0"/>
                <a:sym typeface="Helvetica Light"/>
              </a:defRPr>
            </a:lvl1pPr>
          </a:lstStyle>
          <a:p>
            <a:r>
              <a:rPr lang="en-US"/>
              <a:t>First, Last Name</a:t>
            </a:r>
          </a:p>
        </p:txBody>
      </p:sp>
      <p:sp>
        <p:nvSpPr>
          <p:cNvPr id="19" name="Text Placeholder 8" title="Panelist #4 (Name)">
            <a:extLst>
              <a:ext uri="{FF2B5EF4-FFF2-40B4-BE49-F238E27FC236}">
                <a16:creationId xmlns:a16="http://schemas.microsoft.com/office/drawing/2014/main" id="{EF343753-FB77-FC47-9999-7ADB9E63347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67632" y="3663264"/>
            <a:ext cx="2970452" cy="619125"/>
          </a:xfrm>
        </p:spPr>
        <p:txBody>
          <a:bodyPr anchor="b" anchorCtr="0">
            <a:noAutofit/>
          </a:bodyPr>
          <a:lstStyle>
            <a:lvl1pPr marL="0" indent="0">
              <a:buNone/>
              <a:defRPr lang="en-US" sz="2200" b="1" i="0" u="none" strike="noStrike" kern="0" cap="none" spc="-50" baseline="0" dirty="0">
                <a:ln>
                  <a:noFill/>
                </a:ln>
                <a:solidFill>
                  <a:schemeClr val="accent6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charset="0"/>
                <a:sym typeface="Helvetica Light"/>
              </a:defRPr>
            </a:lvl1pPr>
          </a:lstStyle>
          <a:p>
            <a:r>
              <a:rPr lang="en-US"/>
              <a:t>First, Last Name</a:t>
            </a:r>
          </a:p>
        </p:txBody>
      </p:sp>
      <p:sp>
        <p:nvSpPr>
          <p:cNvPr id="20" name="Text Placeholder 10" title="Panelist #5 (Name)">
            <a:extLst>
              <a:ext uri="{FF2B5EF4-FFF2-40B4-BE49-F238E27FC236}">
                <a16:creationId xmlns:a16="http://schemas.microsoft.com/office/drawing/2014/main" id="{1E0CFD52-823D-E94C-A4C5-7B0558A1BDD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02917" y="3663264"/>
            <a:ext cx="2973791" cy="619125"/>
          </a:xfrm>
        </p:spPr>
        <p:txBody>
          <a:bodyPr anchor="b" anchorCtr="0">
            <a:noAutofit/>
          </a:bodyPr>
          <a:lstStyle>
            <a:lvl1pPr marL="0" indent="0">
              <a:buNone/>
              <a:defRPr lang="en-US" sz="2200" b="1" i="0" u="none" strike="noStrike" kern="0" cap="none" spc="-50" baseline="0" dirty="0">
                <a:ln>
                  <a:noFill/>
                </a:ln>
                <a:solidFill>
                  <a:schemeClr val="accent6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charset="0"/>
                <a:sym typeface="Helvetica Light"/>
              </a:defRPr>
            </a:lvl1pPr>
          </a:lstStyle>
          <a:p>
            <a:r>
              <a:rPr lang="en-US"/>
              <a:t>First, Last Name</a:t>
            </a:r>
          </a:p>
        </p:txBody>
      </p:sp>
      <p:sp>
        <p:nvSpPr>
          <p:cNvPr id="21" name="Text Placeholder 12" title="Panelist #6 (Name)">
            <a:extLst>
              <a:ext uri="{FF2B5EF4-FFF2-40B4-BE49-F238E27FC236}">
                <a16:creationId xmlns:a16="http://schemas.microsoft.com/office/drawing/2014/main" id="{B39392E1-DAAD-B94F-96AC-CFF7E62A64F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38783" y="3663264"/>
            <a:ext cx="2976548" cy="619125"/>
          </a:xfrm>
        </p:spPr>
        <p:txBody>
          <a:bodyPr anchor="b" anchorCtr="0">
            <a:noAutofit/>
          </a:bodyPr>
          <a:lstStyle>
            <a:lvl1pPr marL="0" indent="0">
              <a:buNone/>
              <a:defRPr lang="en-US" sz="2200" b="1" i="0" u="none" strike="noStrike" kern="0" cap="none" spc="-50" baseline="0" dirty="0">
                <a:ln>
                  <a:noFill/>
                </a:ln>
                <a:solidFill>
                  <a:schemeClr val="accent6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charset="0"/>
                <a:sym typeface="Helvetica Light"/>
              </a:defRPr>
            </a:lvl1pPr>
          </a:lstStyle>
          <a:p>
            <a:r>
              <a:rPr lang="en-US"/>
              <a:t>First, Last Name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F6258A07-7DCE-D599-0E76-D288E6A791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4A6A0C52-5876-6261-4E46-4019C032EAC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2545FFD-FB34-E674-08DF-BA4A08667130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801027847"/>
      </p:ext>
    </p:extLst>
  </p:cSld>
  <p:clrMapOvr>
    <a:masterClrMapping/>
  </p:clrMapOvr>
  <p:transition spd="med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List w/ Pic (6-up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val 37">
            <a:extLst>
              <a:ext uri="{FF2B5EF4-FFF2-40B4-BE49-F238E27FC236}">
                <a16:creationId xmlns:a16="http://schemas.microsoft.com/office/drawing/2014/main" id="{FDC56FDF-A017-A149-B6C8-4CF549ADD5F4}"/>
              </a:ext>
            </a:extLst>
          </p:cNvPr>
          <p:cNvSpPr>
            <a:spLocks noChangeAspect="1"/>
          </p:cNvSpPr>
          <p:nvPr userDrawn="1"/>
        </p:nvSpPr>
        <p:spPr>
          <a:xfrm>
            <a:off x="9889624" y="1745392"/>
            <a:ext cx="1371600" cy="418366"/>
          </a:xfrm>
          <a:prstGeom prst="ellipse">
            <a:avLst/>
          </a:prstGeom>
          <a:solidFill>
            <a:schemeClr val="bg1"/>
          </a:solidFill>
          <a:ln w="12700" cap="flat">
            <a:noFill/>
            <a:miter lim="400000"/>
          </a:ln>
          <a:effectLst>
            <a:outerShdw blurRad="1010443" sx="100179" sy="100179" algn="tl" rotWithShape="0">
              <a:prstClr val="black">
                <a:alpha val="8176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marL="0" marR="0" indent="0" algn="ctr" defTabSz="41275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spc="0" normalizeH="0" baseline="0">
              <a:ln>
                <a:noFill/>
              </a:ln>
              <a:solidFill>
                <a:schemeClr val="accent2">
                  <a:hueOff val="2464099"/>
                  <a:satOff val="-3448"/>
                  <a:lumOff val="73354"/>
                </a:schemeClr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4149C61-9170-A349-A3AB-3E80199BCF26}"/>
              </a:ext>
            </a:extLst>
          </p:cNvPr>
          <p:cNvSpPr>
            <a:spLocks noChangeAspect="1"/>
          </p:cNvSpPr>
          <p:nvPr userDrawn="1"/>
        </p:nvSpPr>
        <p:spPr>
          <a:xfrm>
            <a:off x="7722289" y="1745392"/>
            <a:ext cx="1371600" cy="418366"/>
          </a:xfrm>
          <a:prstGeom prst="ellipse">
            <a:avLst/>
          </a:prstGeom>
          <a:solidFill>
            <a:schemeClr val="bg1"/>
          </a:solidFill>
          <a:ln w="12700" cap="flat">
            <a:noFill/>
            <a:miter lim="400000"/>
          </a:ln>
          <a:effectLst>
            <a:outerShdw blurRad="1010443" sx="100179" sy="100179" algn="tl" rotWithShape="0">
              <a:prstClr val="black">
                <a:alpha val="8176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marL="0" marR="0" indent="0" algn="ctr" defTabSz="41275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spc="0" normalizeH="0" baseline="0">
              <a:ln>
                <a:noFill/>
              </a:ln>
              <a:solidFill>
                <a:schemeClr val="accent2">
                  <a:hueOff val="2464099"/>
                  <a:satOff val="-3448"/>
                  <a:lumOff val="73354"/>
                </a:schemeClr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E5CD14A-3CE7-C545-9DA8-36DAD671A71B}"/>
              </a:ext>
            </a:extLst>
          </p:cNvPr>
          <p:cNvSpPr>
            <a:spLocks noChangeAspect="1"/>
          </p:cNvSpPr>
          <p:nvPr userDrawn="1"/>
        </p:nvSpPr>
        <p:spPr>
          <a:xfrm>
            <a:off x="5554955" y="1745392"/>
            <a:ext cx="1371600" cy="418366"/>
          </a:xfrm>
          <a:prstGeom prst="ellipse">
            <a:avLst/>
          </a:prstGeom>
          <a:solidFill>
            <a:schemeClr val="bg1"/>
          </a:solidFill>
          <a:ln w="12700" cap="flat">
            <a:noFill/>
            <a:miter lim="400000"/>
          </a:ln>
          <a:effectLst>
            <a:outerShdw blurRad="1010443" sx="100179" sy="100179" algn="tl" rotWithShape="0">
              <a:prstClr val="black">
                <a:alpha val="8176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marL="0" marR="0" indent="0" algn="ctr" defTabSz="41275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spc="0" normalizeH="0" baseline="0">
              <a:ln>
                <a:noFill/>
              </a:ln>
              <a:solidFill>
                <a:schemeClr val="accent2">
                  <a:hueOff val="2464099"/>
                  <a:satOff val="-3448"/>
                  <a:lumOff val="73354"/>
                </a:schemeClr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459516A-3ADB-9041-9FE9-515AE4D80763}"/>
              </a:ext>
            </a:extLst>
          </p:cNvPr>
          <p:cNvSpPr>
            <a:spLocks noChangeAspect="1"/>
          </p:cNvSpPr>
          <p:nvPr userDrawn="1"/>
        </p:nvSpPr>
        <p:spPr>
          <a:xfrm>
            <a:off x="3387620" y="1745392"/>
            <a:ext cx="1371600" cy="418366"/>
          </a:xfrm>
          <a:prstGeom prst="ellipse">
            <a:avLst/>
          </a:prstGeom>
          <a:solidFill>
            <a:schemeClr val="bg1"/>
          </a:solidFill>
          <a:ln w="12700" cap="flat">
            <a:noFill/>
            <a:miter lim="400000"/>
          </a:ln>
          <a:effectLst>
            <a:outerShdw blurRad="1010443" sx="100179" sy="100179" algn="tl" rotWithShape="0">
              <a:prstClr val="black">
                <a:alpha val="8176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marL="0" marR="0" indent="0" algn="ctr" defTabSz="41275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spc="0" normalizeH="0" baseline="0">
              <a:ln>
                <a:noFill/>
              </a:ln>
              <a:solidFill>
                <a:schemeClr val="accent2">
                  <a:hueOff val="2464099"/>
                  <a:satOff val="-3448"/>
                  <a:lumOff val="73354"/>
                </a:schemeClr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422BFC-9E6E-4C46-BD81-F2EDB6FACDB1}"/>
              </a:ext>
            </a:extLst>
          </p:cNvPr>
          <p:cNvSpPr>
            <a:spLocks noChangeAspect="1"/>
          </p:cNvSpPr>
          <p:nvPr userDrawn="1"/>
        </p:nvSpPr>
        <p:spPr>
          <a:xfrm>
            <a:off x="1220285" y="1745392"/>
            <a:ext cx="1371600" cy="418366"/>
          </a:xfrm>
          <a:prstGeom prst="ellipse">
            <a:avLst/>
          </a:prstGeom>
          <a:solidFill>
            <a:schemeClr val="bg1"/>
          </a:solidFill>
          <a:ln w="12700" cap="flat">
            <a:noFill/>
            <a:miter lim="400000"/>
          </a:ln>
          <a:effectLst>
            <a:outerShdw blurRad="1010443" sx="100179" sy="100179" algn="tl" rotWithShape="0">
              <a:prstClr val="black">
                <a:alpha val="8176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marL="0" marR="0" indent="0" algn="ctr" defTabSz="41275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spc="0" normalizeH="0" baseline="0">
              <a:ln>
                <a:noFill/>
              </a:ln>
              <a:solidFill>
                <a:schemeClr val="accent2">
                  <a:hueOff val="2464099"/>
                  <a:satOff val="-3448"/>
                  <a:lumOff val="73354"/>
                </a:schemeClr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3019538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C16868E-F1C1-994B-A467-A7FC681C6D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075531" y="1320465"/>
            <a:ext cx="1371600" cy="1371600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Picture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7B54634-9E26-6341-95A8-BD6802341D8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3242866" y="1320082"/>
            <a:ext cx="1371600" cy="1371600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lang="en-US" sz="1400" b="0" i="0" u="none" strike="noStrike" cap="none" spc="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defRPr>
            </a:lvl1pPr>
          </a:lstStyle>
          <a:p>
            <a:r>
              <a:rPr lang="en-US" sz="1400" b="0" i="0" u="none" strike="noStrike" cap="none" spc="0" baseline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Picture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587A681-CB01-E24E-8405-0AFA347703BA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410200" y="1334293"/>
            <a:ext cx="1371600" cy="1371600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lang="en-US" sz="1400" b="0" i="0" u="none" strike="noStrike" cap="none" spc="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defRPr>
            </a:lvl1pPr>
          </a:lstStyle>
          <a:p>
            <a:r>
              <a:rPr lang="en-US" sz="1400" b="0" i="0" u="none" strike="noStrike" cap="none" spc="0" baseline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Picture</a:t>
            </a:r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AB82F1C5-02E2-8441-970C-FCB47497D5A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577535" y="1334293"/>
            <a:ext cx="1371600" cy="1371600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lang="en-US" sz="1400" b="0" i="0" u="none" strike="noStrike" cap="none" spc="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defRPr>
            </a:lvl1pPr>
          </a:lstStyle>
          <a:p>
            <a:r>
              <a:rPr lang="en-US" sz="1400" b="0" i="0" u="none" strike="noStrike" cap="none" spc="0" baseline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Picture</a:t>
            </a:r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F9AD11E2-5471-584F-90F8-9ABBD367389C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9744869" y="1334370"/>
            <a:ext cx="1371600" cy="1371600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lang="en-US" sz="1400" b="0" i="0" u="none" strike="noStrike" cap="none" spc="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defRPr>
            </a:lvl1pPr>
          </a:lstStyle>
          <a:p>
            <a:r>
              <a:rPr lang="en-US" sz="1400" b="0" i="0" u="none" strike="noStrike" cap="none" spc="0" baseline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rPr>
              <a:t>Picture</a:t>
            </a:r>
            <a:endParaRPr lang="en-US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8C2DD0E9-D69E-CA49-84DB-CBC1BAE6963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5411" y="3815299"/>
            <a:ext cx="1943100" cy="914400"/>
          </a:xfrm>
        </p:spPr>
        <p:txBody>
          <a:bodyPr lIns="91440">
            <a:noAutofit/>
          </a:bodyPr>
          <a:lstStyle>
            <a:lvl1pPr marL="0" indent="0" algn="ctr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Employee Title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EDD5061E-1E14-0444-9DD5-E0D244799B2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95312" y="3008552"/>
            <a:ext cx="1943100" cy="777240"/>
          </a:xfrm>
        </p:spPr>
        <p:txBody>
          <a:bodyPr anchor="b" anchorCtr="0"/>
          <a:lstStyle>
            <a:lvl1pPr marL="0" indent="0" algn="ctr">
              <a:buNone/>
              <a:defRPr b="1" i="0">
                <a:solidFill>
                  <a:schemeClr val="accent6"/>
                </a:solidFill>
                <a:latin typeface="Roboto Black" panose="02000000000000000000" pitchFamily="2" charset="0"/>
                <a:ea typeface="Roboto Black" panose="02000000000000000000" pitchFamily="2" charset="0"/>
              </a:defRPr>
            </a:lvl1pPr>
            <a:lvl2pPr marL="228600" indent="0">
              <a:buNone/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2pPr>
            <a:lvl3pPr marL="457200" indent="0">
              <a:buNone/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3pPr>
            <a:lvl4pPr marL="685800" indent="0">
              <a:buNone/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4pPr>
            <a:lvl5pPr marL="914400" indent="0">
              <a:buNone/>
              <a:defRPr b="1" i="0">
                <a:latin typeface="Roboto Black" panose="02000000000000000000" pitchFamily="2" charset="0"/>
                <a:ea typeface="Roboto Black" panose="02000000000000000000" pitchFamily="2" charset="0"/>
              </a:defRPr>
            </a:lvl5pPr>
          </a:lstStyle>
          <a:p>
            <a:pPr lvl="0"/>
            <a:r>
              <a:rPr lang="en-US"/>
              <a:t>First Name, </a:t>
            </a:r>
            <a:br>
              <a:rPr lang="en-US"/>
            </a:br>
            <a:r>
              <a:rPr lang="en-US"/>
              <a:t>Last Name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6E56D362-FE35-4748-A020-1EDAB739BC8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82173" y="3815299"/>
            <a:ext cx="1943100" cy="914400"/>
          </a:xfrm>
        </p:spPr>
        <p:txBody>
          <a:bodyPr>
            <a:normAutofit/>
          </a:bodyPr>
          <a:lstStyle>
            <a:lvl1pPr marL="0" indent="0" algn="ctr">
              <a:buNone/>
              <a:defRPr lang="en-US" sz="1400" b="0" i="0" u="none" strike="noStrike" cap="none" spc="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Employee Title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E2EF9B2-B88D-9F40-A674-C06286BFB4A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82099" y="3008552"/>
            <a:ext cx="1943100" cy="777240"/>
          </a:xfrm>
        </p:spPr>
        <p:txBody>
          <a:bodyPr anchor="b" anchorCtr="0"/>
          <a:lstStyle>
            <a:lvl1pPr marL="0" indent="0" algn="ctr">
              <a:buNone/>
              <a:defRPr b="1" i="0">
                <a:solidFill>
                  <a:schemeClr val="accent6"/>
                </a:solidFill>
                <a:latin typeface="Roboto Black" panose="02000000000000000000" pitchFamily="2" charset="0"/>
                <a:ea typeface="Roboto Black" panose="02000000000000000000" pitchFamily="2" charset="0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First Name, </a:t>
            </a:r>
            <a:br>
              <a:rPr lang="en-US"/>
            </a:br>
            <a:r>
              <a:rPr lang="en-US"/>
              <a:t>Last Name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57ABF782-9DE6-E147-BA6D-550E75D1FCF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168887" y="3008552"/>
            <a:ext cx="1943100" cy="777240"/>
          </a:xfrm>
        </p:spPr>
        <p:txBody>
          <a:bodyPr anchor="b" anchorCtr="0">
            <a:normAutofit/>
          </a:bodyPr>
          <a:lstStyle>
            <a:lvl1pPr marL="0" indent="0" algn="ctr">
              <a:buNone/>
              <a:defRPr lang="en-US" sz="1800" b="1" i="0" u="none" strike="noStrike" cap="none" spc="0" baseline="0" dirty="0">
                <a:ln>
                  <a:noFill/>
                </a:ln>
                <a:solidFill>
                  <a:schemeClr val="accent6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</a:lstStyle>
          <a:p>
            <a:pPr lvl="0"/>
            <a:r>
              <a:rPr lang="en-US"/>
              <a:t>First Name, </a:t>
            </a:r>
            <a:br>
              <a:rPr lang="en-US"/>
            </a:br>
            <a:r>
              <a:rPr lang="en-US"/>
              <a:t>Last Name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220E93A6-6530-454E-8AC2-8C8887D7870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168937" y="3815299"/>
            <a:ext cx="1943100" cy="914400"/>
          </a:xfrm>
        </p:spPr>
        <p:txBody>
          <a:bodyPr>
            <a:normAutofit/>
          </a:bodyPr>
          <a:lstStyle>
            <a:lvl1pPr marL="0" indent="0" algn="ctr">
              <a:buNone/>
              <a:defRPr lang="en-US" sz="1400" b="0" i="0" u="none" strike="noStrike" cap="none" spc="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defRPr>
            </a:lvl1pPr>
          </a:lstStyle>
          <a:p>
            <a:pPr lvl="0"/>
            <a:r>
              <a:rPr lang="en-US"/>
              <a:t>Employee Title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1506F400-5E24-7447-834B-55E8D6570E6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355676" y="3008552"/>
            <a:ext cx="1943100" cy="777240"/>
          </a:xfrm>
        </p:spPr>
        <p:txBody>
          <a:bodyPr anchor="b" anchorCtr="0">
            <a:normAutofit/>
          </a:bodyPr>
          <a:lstStyle>
            <a:lvl1pPr marL="0" indent="0" algn="ctr">
              <a:buNone/>
              <a:defRPr lang="en-US" sz="1800" b="1" i="0" u="none" strike="noStrike" cap="none" spc="0" baseline="0" dirty="0">
                <a:ln>
                  <a:noFill/>
                </a:ln>
                <a:solidFill>
                  <a:schemeClr val="accent6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</a:lstStyle>
          <a:p>
            <a:pPr lvl="0"/>
            <a:r>
              <a:rPr lang="en-US"/>
              <a:t>First Name, </a:t>
            </a:r>
            <a:br>
              <a:rPr lang="en-US"/>
            </a:br>
            <a:r>
              <a:rPr lang="en-US"/>
              <a:t>Last Name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AD268676-7E83-944C-910A-1D73708BA57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7355700" y="3815299"/>
            <a:ext cx="1943100" cy="914400"/>
          </a:xfrm>
        </p:spPr>
        <p:txBody>
          <a:bodyPr>
            <a:normAutofit/>
          </a:bodyPr>
          <a:lstStyle>
            <a:lvl1pPr marL="0" indent="0" algn="ctr">
              <a:buNone/>
              <a:defRPr lang="en-US" sz="1400" b="0" i="0" u="none" strike="noStrike" cap="none" spc="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defRPr>
            </a:lvl1pPr>
          </a:lstStyle>
          <a:p>
            <a:pPr lvl="0"/>
            <a:r>
              <a:rPr lang="en-US"/>
              <a:t>Employee Title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FC2B9E26-E69B-FA42-89CE-0DDD2697A52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542463" y="3008552"/>
            <a:ext cx="1943100" cy="777240"/>
          </a:xfrm>
        </p:spPr>
        <p:txBody>
          <a:bodyPr anchor="b" anchorCtr="0">
            <a:normAutofit/>
          </a:bodyPr>
          <a:lstStyle>
            <a:lvl1pPr marL="0" indent="0" algn="ctr">
              <a:buNone/>
              <a:defRPr lang="en-US" sz="1800" b="1" i="0" u="none" strike="noStrike" cap="none" spc="0" baseline="0" dirty="0">
                <a:ln>
                  <a:noFill/>
                </a:ln>
                <a:solidFill>
                  <a:schemeClr val="accent6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</a:lstStyle>
          <a:p>
            <a:pPr lvl="0"/>
            <a:r>
              <a:rPr lang="en-US"/>
              <a:t>First Name, </a:t>
            </a:r>
            <a:br>
              <a:rPr lang="en-US"/>
            </a:br>
            <a:r>
              <a:rPr lang="en-US"/>
              <a:t>Last Name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C81219A4-B6CF-3346-A891-4CEF70A8532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542463" y="3815299"/>
            <a:ext cx="1943100" cy="914400"/>
          </a:xfrm>
        </p:spPr>
        <p:txBody>
          <a:bodyPr>
            <a:normAutofit/>
          </a:bodyPr>
          <a:lstStyle>
            <a:lvl1pPr marL="0" indent="0" algn="ctr">
              <a:buNone/>
              <a:defRPr lang="en-US" sz="1400" b="0" i="0" u="none" strike="noStrike" cap="none" spc="0" baseline="0" dirty="0">
                <a:ln>
                  <a:noFill/>
                </a:ln>
                <a:solidFill>
                  <a:srgbClr val="66696D"/>
                </a:solidFill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Helvetica Light"/>
              </a:defRPr>
            </a:lvl1pPr>
          </a:lstStyle>
          <a:p>
            <a:pPr lvl="0"/>
            <a:r>
              <a:rPr lang="en-US"/>
              <a:t>Employee Title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20BB500E-FC41-EC48-B6A7-27CDC1565CD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95338" y="4764041"/>
            <a:ext cx="1943100" cy="457200"/>
          </a:xfrm>
          <a:solidFill>
            <a:schemeClr val="bg1"/>
          </a:solidFill>
        </p:spPr>
        <p:txBody>
          <a:bodyPr vert="horz" lIns="54864" rIns="54864">
            <a:noAutofit/>
          </a:bodyPr>
          <a:lstStyle>
            <a:lvl1pPr marL="0" indent="0" algn="ctr">
              <a:buNone/>
              <a:defRPr lang="en-US" sz="800" b="1" i="0" u="none" strike="noStrike" cap="all" spc="150" baseline="0" dirty="0" smtClean="0">
                <a:ln>
                  <a:noFill/>
                </a:ln>
                <a:solidFill>
                  <a:srgbClr val="EA533B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marL="0" marR="0" lvl="0" indent="0" algn="ctr" defTabSz="41275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None/>
              <a:tabLst/>
            </a:pPr>
            <a:r>
              <a:rPr lang="en-US"/>
              <a:t>KEY INFO GOES HERE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CDFA6797-91C9-B145-9E4B-5E5F9834E3B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82119" y="4764041"/>
            <a:ext cx="1943100" cy="457200"/>
          </a:xfrm>
          <a:noFill/>
        </p:spPr>
        <p:txBody>
          <a:bodyPr vert="horz" lIns="54864" rIns="54864">
            <a:noAutofit/>
          </a:bodyPr>
          <a:lstStyle>
            <a:lvl1pPr marL="0" indent="0" algn="ctr">
              <a:buNone/>
              <a:defRPr lang="en-US" sz="800" b="1" i="0" u="none" strike="noStrike" cap="all" spc="150" baseline="0" dirty="0" smtClean="0">
                <a:ln>
                  <a:noFill/>
                </a:ln>
                <a:solidFill>
                  <a:srgbClr val="EA533B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marL="0" marR="0" lvl="0" indent="0" algn="ctr" defTabSz="41275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None/>
              <a:tabLst/>
            </a:pPr>
            <a:r>
              <a:rPr lang="en-US"/>
              <a:t>Key info goes here</a:t>
            </a:r>
          </a:p>
        </p:txBody>
      </p:sp>
      <p:sp>
        <p:nvSpPr>
          <p:cNvPr id="43" name="Text Placeholder 42">
            <a:extLst>
              <a:ext uri="{FF2B5EF4-FFF2-40B4-BE49-F238E27FC236}">
                <a16:creationId xmlns:a16="http://schemas.microsoft.com/office/drawing/2014/main" id="{7D7F0285-6587-A74B-A69B-E051C1CBEBA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168900" y="4764041"/>
            <a:ext cx="1943100" cy="457200"/>
          </a:xfrm>
          <a:noFill/>
        </p:spPr>
        <p:txBody>
          <a:bodyPr vert="horz" lIns="54864" rIns="54864">
            <a:normAutofit/>
          </a:bodyPr>
          <a:lstStyle>
            <a:lvl1pPr marL="0" indent="0" algn="ctr">
              <a:buNone/>
              <a:defRPr lang="en-US" sz="800" b="1" i="0" u="none" strike="noStrike" cap="all" spc="150" baseline="0" dirty="0" smtClean="0">
                <a:ln>
                  <a:noFill/>
                </a:ln>
                <a:solidFill>
                  <a:srgbClr val="EA533B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marL="0" marR="0" lvl="0" indent="0" algn="ctr" defTabSz="41275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None/>
              <a:tabLst/>
            </a:pPr>
            <a:r>
              <a:rPr lang="en-US"/>
              <a:t>Key info goes here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56234D2-5105-1942-BB01-77D14F34CDD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355682" y="4764041"/>
            <a:ext cx="1943100" cy="457200"/>
          </a:xfrm>
          <a:noFill/>
        </p:spPr>
        <p:txBody>
          <a:bodyPr vert="horz" lIns="54864" rIns="54864">
            <a:normAutofit/>
          </a:bodyPr>
          <a:lstStyle>
            <a:lvl1pPr marL="0" indent="0" algn="ctr">
              <a:buNone/>
              <a:defRPr lang="en-US" sz="800" b="1" i="0" u="none" strike="noStrike" cap="all" spc="150" baseline="0" dirty="0" smtClean="0">
                <a:ln>
                  <a:noFill/>
                </a:ln>
                <a:solidFill>
                  <a:srgbClr val="EA533B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marL="0" marR="0" lvl="0" indent="0" algn="ctr" defTabSz="41275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None/>
              <a:tabLst/>
            </a:pPr>
            <a:r>
              <a:rPr lang="en-US"/>
              <a:t>Key info goes here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53066046-A573-CE46-BBDE-2197794F0D5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542463" y="4764041"/>
            <a:ext cx="1943100" cy="457200"/>
          </a:xfrm>
          <a:noFill/>
        </p:spPr>
        <p:txBody>
          <a:bodyPr vert="horz" lIns="54864" rIns="54864">
            <a:normAutofit/>
          </a:bodyPr>
          <a:lstStyle>
            <a:lvl1pPr marL="0" indent="0" algn="ctr">
              <a:buNone/>
              <a:defRPr lang="en-US" sz="800" b="1" i="0" u="none" strike="noStrike" cap="all" spc="150" baseline="0" dirty="0" smtClean="0">
                <a:ln>
                  <a:noFill/>
                </a:ln>
                <a:solidFill>
                  <a:srgbClr val="EA533B"/>
                </a:solidFill>
                <a:uFillTx/>
                <a:latin typeface="Roboto Black" panose="02000000000000000000" pitchFamily="2" charset="0"/>
                <a:ea typeface="Roboto Black" panose="02000000000000000000" pitchFamily="2" charset="0"/>
                <a:cs typeface="Open Sans ExtraBold" panose="020B0606030504020204" pitchFamily="34" charset="0"/>
                <a:sym typeface="Helvetica Ligh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marL="0" marR="0" lvl="0" indent="0" algn="ctr" defTabSz="41275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5000"/>
              <a:buFontTx/>
              <a:buNone/>
              <a:tabLst/>
            </a:pPr>
            <a:r>
              <a:rPr lang="en-US"/>
              <a:t>Key info goes here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40082EA6-C4CF-90E2-DBB1-B1CA443498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C78BFB9C-ED16-2C94-61D2-098B695AA0A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6671350-815B-E447-E81F-173E0FFA4C46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948134244"/>
      </p:ext>
    </p:extLst>
  </p:cSld>
  <p:clrMapOvr>
    <a:masterClrMapping/>
  </p:clrMapOvr>
  <p:transition spd="med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/ Foot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ection name"/>
          <p:cNvSpPr txBox="1">
            <a:spLocks noGrp="1"/>
          </p:cNvSpPr>
          <p:nvPr>
            <p:ph type="body" sz="quarter" idx="13"/>
          </p:nvPr>
        </p:nvSpPr>
        <p:spPr>
          <a:xfrm>
            <a:off x="457589" y="471740"/>
            <a:ext cx="2971411" cy="4572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750" b="1" i="0" cap="all" spc="100" baseline="0">
                <a:solidFill>
                  <a:srgbClr val="66696D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Open San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4" name="Rectangle"/>
          <p:cNvSpPr/>
          <p:nvPr/>
        </p:nvSpPr>
        <p:spPr>
          <a:xfrm>
            <a:off x="-27409" y="5936324"/>
            <a:ext cx="12246818" cy="935531"/>
          </a:xfrm>
          <a:prstGeom prst="rect">
            <a:avLst/>
          </a:prstGeom>
          <a:solidFill>
            <a:srgbClr val="3B6F90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algn="l">
              <a:lnSpc>
                <a:spcPct val="70000"/>
              </a:lnSpc>
              <a:defRPr sz="18000" b="1" spc="-900">
                <a:solidFill>
                  <a:schemeClr val="accent6">
                    <a:hueOff val="-377894"/>
                    <a:satOff val="-40860"/>
                    <a:lumOff val="-1731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pPr>
            <a:endParaRPr sz="9000"/>
          </a:p>
        </p:txBody>
      </p:sp>
      <p:sp>
        <p:nvSpPr>
          <p:cNvPr id="96" name="2019 Owners Meeting"/>
          <p:cNvSpPr txBox="1"/>
          <p:nvPr/>
        </p:nvSpPr>
        <p:spPr>
          <a:xfrm>
            <a:off x="7736262" y="6217563"/>
            <a:ext cx="3380208" cy="3453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>
            <a:normAutofit/>
          </a:bodyPr>
          <a:lstStyle>
            <a:lvl1pPr algn="r">
              <a:defRPr sz="3400" b="1" spc="-170">
                <a:solidFill>
                  <a:schemeClr val="accent2">
                    <a:hueOff val="2464099"/>
                    <a:satOff val="-3448"/>
                    <a:lumOff val="73354"/>
                  </a:schemeClr>
                </a:solidFill>
                <a:latin typeface="+mn-lt"/>
                <a:ea typeface="+mn-ea"/>
                <a:cs typeface="+mn-cs"/>
                <a:sym typeface="Open Sans"/>
              </a:defRPr>
            </a:lvl1pPr>
          </a:lstStyle>
          <a:p>
            <a:r>
              <a:rPr lang="en-US" sz="1700" b="1" i="0" spc="-25" baseline="0">
                <a:latin typeface="Roboto Black" panose="02000000000000000000" pitchFamily="2" charset="0"/>
                <a:ea typeface="Roboto Black" panose="02000000000000000000" pitchFamily="2" charset="0"/>
              </a:rPr>
              <a:t>Presentation Name</a:t>
            </a:r>
          </a:p>
        </p:txBody>
      </p:sp>
      <p:pic>
        <p:nvPicPr>
          <p:cNvPr id="2" name="Picture 1" descr="A logo with a road and a river&#10;&#10;Description automatically generated with medium confidence">
            <a:extLst>
              <a:ext uri="{FF2B5EF4-FFF2-40B4-BE49-F238E27FC236}">
                <a16:creationId xmlns:a16="http://schemas.microsoft.com/office/drawing/2014/main" id="{70BF6CD5-2D75-735A-AA64-DF868A9D0F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31" y="6071349"/>
            <a:ext cx="1134824" cy="637771"/>
          </a:xfrm>
          <a:prstGeom prst="rect">
            <a:avLst/>
          </a:prstGeom>
        </p:spPr>
      </p:pic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A97B92D3-1444-328A-AA65-6973A22DA96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6089828"/>
            <a:ext cx="582275" cy="601918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5EC0FD7-3D4F-9B2E-C902-98B0A6CD88DC}"/>
              </a:ext>
            </a:extLst>
          </p:cNvPr>
          <p:cNvCxnSpPr/>
          <p:nvPr userDrawn="1"/>
        </p:nvCxnSpPr>
        <p:spPr>
          <a:xfrm>
            <a:off x="2400300" y="6071349"/>
            <a:ext cx="0" cy="637771"/>
          </a:xfrm>
          <a:prstGeom prst="line">
            <a:avLst/>
          </a:prstGeom>
          <a:noFill/>
          <a:ln w="25400" cap="flat">
            <a:solidFill>
              <a:schemeClr val="accent2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  <p:extLst>
      <p:ext uri="{BB962C8B-B14F-4D97-AF65-F5344CB8AC3E}">
        <p14:creationId xmlns:p14="http://schemas.microsoft.com/office/powerpoint/2010/main" val="3688078248"/>
      </p:ext>
    </p:extLst>
  </p:cSld>
  <p:clrMapOvr>
    <a:masterClrMapping/>
  </p:clrMapOvr>
  <p:transition spd="med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red circle with black circle&#10;&#10;AI-generated content may be incorrect.">
            <a:extLst>
              <a:ext uri="{FF2B5EF4-FFF2-40B4-BE49-F238E27FC236}">
                <a16:creationId xmlns:a16="http://schemas.microsoft.com/office/drawing/2014/main" id="{CFC3080F-E5A1-44C4-BCDB-82F4CC71B72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394" y="667067"/>
            <a:ext cx="6249211" cy="6233021"/>
          </a:xfrm>
          <a:prstGeom prst="rect">
            <a:avLst/>
          </a:prstGeom>
        </p:spPr>
      </p:pic>
      <p:sp>
        <p:nvSpPr>
          <p:cNvPr id="13" name="Holder 2">
            <a:extLst>
              <a:ext uri="{FF2B5EF4-FFF2-40B4-BE49-F238E27FC236}">
                <a16:creationId xmlns:a16="http://schemas.microsoft.com/office/drawing/2014/main" id="{37C51C15-061E-C58A-6583-1FEDDCC39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256" y="390132"/>
            <a:ext cx="10833470" cy="5538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3599" b="0" i="0">
                <a:solidFill>
                  <a:srgbClr val="00B1D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4" name="Holder 3">
            <a:extLst>
              <a:ext uri="{FF2B5EF4-FFF2-40B4-BE49-F238E27FC236}">
                <a16:creationId xmlns:a16="http://schemas.microsoft.com/office/drawing/2014/main" id="{A98E92FB-B998-C2E8-DCFA-687EE36F5F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5256" y="1687302"/>
            <a:ext cx="10833470" cy="35394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2400" b="0" i="0">
                <a:solidFill>
                  <a:srgbClr val="252E3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A logo of a company&#10;&#10;AI-generated content may be incorrect.">
            <a:extLst>
              <a:ext uri="{FF2B5EF4-FFF2-40B4-BE49-F238E27FC236}">
                <a16:creationId xmlns:a16="http://schemas.microsoft.com/office/drawing/2014/main" id="{9F46742A-25D6-D7BC-A36D-5888FDA0EB3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52" y="6247526"/>
            <a:ext cx="1032287" cy="34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68074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ridge over water and a blue and black background&#10;&#10;AI-generated content may be incorrect.">
            <a:extLst>
              <a:ext uri="{FF2B5EF4-FFF2-40B4-BE49-F238E27FC236}">
                <a16:creationId xmlns:a16="http://schemas.microsoft.com/office/drawing/2014/main" id="{D380B3D2-90CB-49B6-C9E7-DC586B0B7F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A logo of a company&#10;&#10;AI-generated content may be incorrect.">
            <a:extLst>
              <a:ext uri="{FF2B5EF4-FFF2-40B4-BE49-F238E27FC236}">
                <a16:creationId xmlns:a16="http://schemas.microsoft.com/office/drawing/2014/main" id="{81F73614-FBD8-F776-4FDD-EDE2553765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229" y="603651"/>
            <a:ext cx="3003623" cy="1001208"/>
          </a:xfrm>
          <a:prstGeom prst="rect">
            <a:avLst/>
          </a:prstGeom>
        </p:spPr>
      </p:pic>
      <p:sp>
        <p:nvSpPr>
          <p:cNvPr id="10" name="Text Placeholder 19">
            <a:extLst>
              <a:ext uri="{FF2B5EF4-FFF2-40B4-BE49-F238E27FC236}">
                <a16:creationId xmlns:a16="http://schemas.microsoft.com/office/drawing/2014/main" id="{7B91CB16-9DF1-B808-1414-319806FE86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9885" y="3304763"/>
            <a:ext cx="5822530" cy="158888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8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21">
            <a:extLst>
              <a:ext uri="{FF2B5EF4-FFF2-40B4-BE49-F238E27FC236}">
                <a16:creationId xmlns:a16="http://schemas.microsoft.com/office/drawing/2014/main" id="{7A7C87FE-566F-8930-BDAB-778FC884C9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9885" y="5253714"/>
            <a:ext cx="4989730" cy="415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 i="0">
                <a:solidFill>
                  <a:srgbClr val="EB533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85068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48.xml"/><Relationship Id="rId21" Type="http://schemas.openxmlformats.org/officeDocument/2006/relationships/slideLayout" Target="../slideLayouts/slideLayout43.xml"/><Relationship Id="rId42" Type="http://schemas.openxmlformats.org/officeDocument/2006/relationships/slideLayout" Target="../slideLayouts/slideLayout64.xml"/><Relationship Id="rId47" Type="http://schemas.openxmlformats.org/officeDocument/2006/relationships/slideLayout" Target="../slideLayouts/slideLayout69.xml"/><Relationship Id="rId63" Type="http://schemas.openxmlformats.org/officeDocument/2006/relationships/slideLayout" Target="../slideLayouts/slideLayout85.xml"/><Relationship Id="rId68" Type="http://schemas.openxmlformats.org/officeDocument/2006/relationships/slideLayout" Target="../slideLayouts/slideLayout90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9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33.xml"/><Relationship Id="rId24" Type="http://schemas.openxmlformats.org/officeDocument/2006/relationships/slideLayout" Target="../slideLayouts/slideLayout46.xml"/><Relationship Id="rId32" Type="http://schemas.openxmlformats.org/officeDocument/2006/relationships/slideLayout" Target="../slideLayouts/slideLayout54.xml"/><Relationship Id="rId37" Type="http://schemas.openxmlformats.org/officeDocument/2006/relationships/slideLayout" Target="../slideLayouts/slideLayout59.xml"/><Relationship Id="rId40" Type="http://schemas.openxmlformats.org/officeDocument/2006/relationships/slideLayout" Target="../slideLayouts/slideLayout62.xml"/><Relationship Id="rId45" Type="http://schemas.openxmlformats.org/officeDocument/2006/relationships/slideLayout" Target="../slideLayouts/slideLayout67.xml"/><Relationship Id="rId53" Type="http://schemas.openxmlformats.org/officeDocument/2006/relationships/slideLayout" Target="../slideLayouts/slideLayout75.xml"/><Relationship Id="rId58" Type="http://schemas.openxmlformats.org/officeDocument/2006/relationships/slideLayout" Target="../slideLayouts/slideLayout80.xml"/><Relationship Id="rId66" Type="http://schemas.openxmlformats.org/officeDocument/2006/relationships/slideLayout" Target="../slideLayouts/slideLayout88.xml"/><Relationship Id="rId5" Type="http://schemas.openxmlformats.org/officeDocument/2006/relationships/slideLayout" Target="../slideLayouts/slideLayout27.xml"/><Relationship Id="rId61" Type="http://schemas.openxmlformats.org/officeDocument/2006/relationships/slideLayout" Target="../slideLayouts/slideLayout83.xml"/><Relationship Id="rId1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36.xml"/><Relationship Id="rId22" Type="http://schemas.openxmlformats.org/officeDocument/2006/relationships/slideLayout" Target="../slideLayouts/slideLayout44.xml"/><Relationship Id="rId27" Type="http://schemas.openxmlformats.org/officeDocument/2006/relationships/slideLayout" Target="../slideLayouts/slideLayout49.xml"/><Relationship Id="rId30" Type="http://schemas.openxmlformats.org/officeDocument/2006/relationships/slideLayout" Target="../slideLayouts/slideLayout52.xml"/><Relationship Id="rId35" Type="http://schemas.openxmlformats.org/officeDocument/2006/relationships/slideLayout" Target="../slideLayouts/slideLayout57.xml"/><Relationship Id="rId43" Type="http://schemas.openxmlformats.org/officeDocument/2006/relationships/slideLayout" Target="../slideLayouts/slideLayout65.xml"/><Relationship Id="rId48" Type="http://schemas.openxmlformats.org/officeDocument/2006/relationships/slideLayout" Target="../slideLayouts/slideLayout70.xml"/><Relationship Id="rId56" Type="http://schemas.openxmlformats.org/officeDocument/2006/relationships/slideLayout" Target="../slideLayouts/slideLayout78.xml"/><Relationship Id="rId64" Type="http://schemas.openxmlformats.org/officeDocument/2006/relationships/slideLayout" Target="../slideLayouts/slideLayout86.xml"/><Relationship Id="rId69" Type="http://schemas.openxmlformats.org/officeDocument/2006/relationships/slideLayout" Target="../slideLayouts/slideLayout91.xml"/><Relationship Id="rId8" Type="http://schemas.openxmlformats.org/officeDocument/2006/relationships/slideLayout" Target="../slideLayouts/slideLayout30.xml"/><Relationship Id="rId51" Type="http://schemas.openxmlformats.org/officeDocument/2006/relationships/slideLayout" Target="../slideLayouts/slideLayout73.xml"/><Relationship Id="rId72" Type="http://schemas.openxmlformats.org/officeDocument/2006/relationships/oleObject" Target="../embeddings/oleObject1.bin"/><Relationship Id="rId3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5" Type="http://schemas.openxmlformats.org/officeDocument/2006/relationships/slideLayout" Target="../slideLayouts/slideLayout47.xml"/><Relationship Id="rId33" Type="http://schemas.openxmlformats.org/officeDocument/2006/relationships/slideLayout" Target="../slideLayouts/slideLayout55.xml"/><Relationship Id="rId38" Type="http://schemas.openxmlformats.org/officeDocument/2006/relationships/slideLayout" Target="../slideLayouts/slideLayout60.xml"/><Relationship Id="rId46" Type="http://schemas.openxmlformats.org/officeDocument/2006/relationships/slideLayout" Target="../slideLayouts/slideLayout68.xml"/><Relationship Id="rId59" Type="http://schemas.openxmlformats.org/officeDocument/2006/relationships/slideLayout" Target="../slideLayouts/slideLayout81.xml"/><Relationship Id="rId67" Type="http://schemas.openxmlformats.org/officeDocument/2006/relationships/slideLayout" Target="../slideLayouts/slideLayout89.xml"/><Relationship Id="rId20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63.xml"/><Relationship Id="rId54" Type="http://schemas.openxmlformats.org/officeDocument/2006/relationships/slideLayout" Target="../slideLayouts/slideLayout76.xml"/><Relationship Id="rId62" Type="http://schemas.openxmlformats.org/officeDocument/2006/relationships/slideLayout" Target="../slideLayouts/slideLayout84.xml"/><Relationship Id="rId70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7.xml"/><Relationship Id="rId23" Type="http://schemas.openxmlformats.org/officeDocument/2006/relationships/slideLayout" Target="../slideLayouts/slideLayout45.xml"/><Relationship Id="rId28" Type="http://schemas.openxmlformats.org/officeDocument/2006/relationships/slideLayout" Target="../slideLayouts/slideLayout50.xml"/><Relationship Id="rId36" Type="http://schemas.openxmlformats.org/officeDocument/2006/relationships/slideLayout" Target="../slideLayouts/slideLayout58.xml"/><Relationship Id="rId49" Type="http://schemas.openxmlformats.org/officeDocument/2006/relationships/slideLayout" Target="../slideLayouts/slideLayout71.xml"/><Relationship Id="rId57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53.xml"/><Relationship Id="rId44" Type="http://schemas.openxmlformats.org/officeDocument/2006/relationships/slideLayout" Target="../slideLayouts/slideLayout66.xml"/><Relationship Id="rId52" Type="http://schemas.openxmlformats.org/officeDocument/2006/relationships/slideLayout" Target="../slideLayouts/slideLayout74.xml"/><Relationship Id="rId60" Type="http://schemas.openxmlformats.org/officeDocument/2006/relationships/slideLayout" Target="../slideLayouts/slideLayout82.xml"/><Relationship Id="rId65" Type="http://schemas.openxmlformats.org/officeDocument/2006/relationships/slideLayout" Target="../slideLayouts/slideLayout87.xml"/><Relationship Id="rId73" Type="http://schemas.openxmlformats.org/officeDocument/2006/relationships/image" Target="../media/image1.emf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9" Type="http://schemas.openxmlformats.org/officeDocument/2006/relationships/slideLayout" Target="../slideLayouts/slideLayout61.xml"/><Relationship Id="rId34" Type="http://schemas.openxmlformats.org/officeDocument/2006/relationships/slideLayout" Target="../slideLayouts/slideLayout56.xml"/><Relationship Id="rId50" Type="http://schemas.openxmlformats.org/officeDocument/2006/relationships/slideLayout" Target="../slideLayouts/slideLayout72.xml"/><Relationship Id="rId55" Type="http://schemas.openxmlformats.org/officeDocument/2006/relationships/slideLayout" Target="../slideLayouts/slideLayout77.xml"/><Relationship Id="rId7" Type="http://schemas.openxmlformats.org/officeDocument/2006/relationships/slideLayout" Target="../slideLayouts/slideLayout29.xml"/><Relationship Id="rId71" Type="http://schemas.openxmlformats.org/officeDocument/2006/relationships/tags" Target="../tags/tag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slideLayout" Target="../slideLayouts/slideLayout104.xml"/><Relationship Id="rId1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slideLayout" Target="../slideLayouts/slideLayout103.xml"/><Relationship Id="rId17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3.xml"/><Relationship Id="rId16" Type="http://schemas.openxmlformats.org/officeDocument/2006/relationships/slideLayout" Target="../slideLayouts/slideLayout107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01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Relationship Id="rId14" Type="http://schemas.openxmlformats.org/officeDocument/2006/relationships/slideLayout" Target="../slideLayouts/slideLayout10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385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4B1A17-427E-8E25-C2CD-AE97F2818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5D230E-15D8-8A72-08B9-35837F7186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5FA81A-0AB4-85AC-F4A5-599D6B60CD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49AE94-1A73-4480-9A87-4DDBF847EED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87145-A183-1C49-5DE3-A2DF22BD02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9A9C53-379D-1AF9-9316-FA0E3EC848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DA80E7-66A9-44FC-B66B-2F30AEB366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49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71"/>
            </p:custDataLst>
            <p:extLst>
              <p:ext uri="{D42A27DB-BD31-4B8C-83A1-F6EECF244321}">
                <p14:modId xmlns:p14="http://schemas.microsoft.com/office/powerpoint/2010/main" val="60833200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72" imgW="270" imgH="270" progId="TCLayout.ActiveDocument.1">
                  <p:embed/>
                </p:oleObj>
              </mc:Choice>
              <mc:Fallback>
                <p:oleObj name="think-cell Slide" r:id="rId72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73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630000" y="622800"/>
            <a:ext cx="1093335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add title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30000" y="1825625"/>
            <a:ext cx="1093335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5"/>
            <a:r>
              <a:rPr lang="en-US"/>
              <a:t>Level six</a:t>
            </a:r>
          </a:p>
          <a:p>
            <a:pPr lvl="6"/>
            <a:r>
              <a:rPr lang="en-US"/>
              <a:t>Level seven</a:t>
            </a:r>
          </a:p>
          <a:p>
            <a:pPr lvl="7"/>
            <a:r>
              <a:rPr lang="en-US"/>
              <a:t>Level eight</a:t>
            </a:r>
          </a:p>
          <a:p>
            <a:pPr lvl="8"/>
            <a:r>
              <a:rPr lang="en-US"/>
              <a:t>Level nine</a:t>
            </a:r>
          </a:p>
        </p:txBody>
      </p:sp>
    </p:spTree>
    <p:extLst>
      <p:ext uri="{BB962C8B-B14F-4D97-AF65-F5344CB8AC3E}">
        <p14:creationId xmlns:p14="http://schemas.microsoft.com/office/powerpoint/2010/main" val="111320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  <p:sldLayoutId id="2147483702" r:id="rId18"/>
    <p:sldLayoutId id="2147483703" r:id="rId19"/>
    <p:sldLayoutId id="2147483704" r:id="rId20"/>
    <p:sldLayoutId id="2147483705" r:id="rId21"/>
    <p:sldLayoutId id="2147483706" r:id="rId22"/>
    <p:sldLayoutId id="2147483707" r:id="rId23"/>
    <p:sldLayoutId id="2147483708" r:id="rId24"/>
    <p:sldLayoutId id="2147483709" r:id="rId25"/>
    <p:sldLayoutId id="2147483710" r:id="rId26"/>
    <p:sldLayoutId id="2147483711" r:id="rId27"/>
    <p:sldLayoutId id="2147483712" r:id="rId28"/>
    <p:sldLayoutId id="2147483713" r:id="rId29"/>
    <p:sldLayoutId id="2147483714" r:id="rId30"/>
    <p:sldLayoutId id="2147483715" r:id="rId31"/>
    <p:sldLayoutId id="2147483716" r:id="rId32"/>
    <p:sldLayoutId id="2147483717" r:id="rId33"/>
    <p:sldLayoutId id="2147483718" r:id="rId34"/>
    <p:sldLayoutId id="2147483719" r:id="rId35"/>
    <p:sldLayoutId id="2147483720" r:id="rId36"/>
    <p:sldLayoutId id="2147483721" r:id="rId37"/>
    <p:sldLayoutId id="2147483722" r:id="rId38"/>
    <p:sldLayoutId id="2147483723" r:id="rId39"/>
    <p:sldLayoutId id="2147483724" r:id="rId40"/>
    <p:sldLayoutId id="2147483725" r:id="rId41"/>
    <p:sldLayoutId id="2147483726" r:id="rId42"/>
    <p:sldLayoutId id="2147483727" r:id="rId43"/>
    <p:sldLayoutId id="2147483728" r:id="rId44"/>
    <p:sldLayoutId id="2147483729" r:id="rId45"/>
    <p:sldLayoutId id="2147483730" r:id="rId46"/>
    <p:sldLayoutId id="2147483731" r:id="rId47"/>
    <p:sldLayoutId id="2147483732" r:id="rId48"/>
    <p:sldLayoutId id="2147483733" r:id="rId49"/>
    <p:sldLayoutId id="2147483734" r:id="rId50"/>
    <p:sldLayoutId id="2147483735" r:id="rId51"/>
    <p:sldLayoutId id="2147483736" r:id="rId52"/>
    <p:sldLayoutId id="2147483737" r:id="rId53"/>
    <p:sldLayoutId id="2147483738" r:id="rId54"/>
    <p:sldLayoutId id="2147483739" r:id="rId55"/>
    <p:sldLayoutId id="2147483740" r:id="rId56"/>
    <p:sldLayoutId id="2147483741" r:id="rId57"/>
    <p:sldLayoutId id="2147483742" r:id="rId58"/>
    <p:sldLayoutId id="2147483743" r:id="rId59"/>
    <p:sldLayoutId id="2147483744" r:id="rId60"/>
    <p:sldLayoutId id="2147483745" r:id="rId61"/>
    <p:sldLayoutId id="2147483746" r:id="rId62"/>
    <p:sldLayoutId id="2147483747" r:id="rId63"/>
    <p:sldLayoutId id="2147483748" r:id="rId64"/>
    <p:sldLayoutId id="2147483749" r:id="rId65"/>
    <p:sldLayoutId id="2147483750" r:id="rId66"/>
    <p:sldLayoutId id="2147483751" r:id="rId67"/>
    <p:sldLayoutId id="2147483752" r:id="rId68"/>
    <p:sldLayoutId id="2147483753" r:id="rId69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2"/>
          </a:solidFill>
          <a:latin typeface="+mj-lt"/>
          <a:ea typeface="+mj-ea"/>
          <a:cs typeface="+mj-cs"/>
          <a:sym typeface="Trebuchet MS" panose="020B0603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600"/>
        </a:spcBef>
        <a:spcAft>
          <a:spcPts val="300"/>
        </a:spcAft>
        <a:buFont typeface="Arial" panose="020B0604020202020204" pitchFamily="34" charset="0"/>
        <a:buChar char="​"/>
        <a:defRPr lang="en-US" sz="1200" kern="1200">
          <a:solidFill>
            <a:schemeClr val="tx1"/>
          </a:solidFill>
          <a:latin typeface="+mn-lt"/>
          <a:ea typeface="+mn-ea"/>
          <a:cs typeface="+mn-cs"/>
          <a:sym typeface="Trebuchet MS" panose="020B0603020202020204" pitchFamily="34" charset="0"/>
        </a:defRPr>
      </a:lvl1pPr>
      <a:lvl2pPr marL="284400" indent="-172800" algn="l" defTabSz="914400" rtl="0" eaLnBrk="1" latinLnBrk="0" hangingPunct="1">
        <a:lnSpc>
          <a:spcPct val="90000"/>
        </a:lnSpc>
        <a:spcBef>
          <a:spcPts val="0"/>
        </a:spcBef>
        <a:spcAft>
          <a:spcPts val="300"/>
        </a:spcAft>
        <a:buClr>
          <a:schemeClr val="tx2"/>
        </a:buClr>
        <a:buFont typeface="Arial" panose="020B0604020202020204" pitchFamily="34" charset="0"/>
        <a:buChar char="•"/>
        <a:defRPr lang="en-US" sz="1200" kern="1200">
          <a:solidFill>
            <a:schemeClr val="tx1"/>
          </a:solidFill>
          <a:latin typeface="+mn-lt"/>
          <a:ea typeface="+mn-ea"/>
          <a:cs typeface="+mn-cs"/>
          <a:sym typeface="Trebuchet MS" panose="020B0603020202020204" pitchFamily="34" charset="0"/>
        </a:defRPr>
      </a:lvl2pPr>
      <a:lvl3pPr marL="511200" indent="-165600" algn="l" defTabSz="914400" rtl="0" eaLnBrk="1" latinLnBrk="0" hangingPunct="1">
        <a:lnSpc>
          <a:spcPct val="90000"/>
        </a:lnSpc>
        <a:spcBef>
          <a:spcPts val="0"/>
        </a:spcBef>
        <a:spcAft>
          <a:spcPts val="300"/>
        </a:spcAft>
        <a:buClr>
          <a:schemeClr val="tx2"/>
        </a:buClr>
        <a:buFont typeface="Montserrat" panose="00000500000000000000" pitchFamily="2" charset="0"/>
        <a:buChar char="–"/>
        <a:defRPr lang="en-US" sz="1200" kern="1200">
          <a:solidFill>
            <a:schemeClr val="tx1"/>
          </a:solidFill>
          <a:latin typeface="+mn-lt"/>
          <a:ea typeface="+mn-ea"/>
          <a:cs typeface="+mn-cs"/>
          <a:sym typeface="Trebuchet MS" panose="020B0603020202020204" pitchFamily="34" charset="0"/>
        </a:defRPr>
      </a:lvl3pPr>
      <a:lvl4pPr marL="0" indent="0" algn="l" defTabSz="914400" rtl="0" eaLnBrk="1" latinLnBrk="0" hangingPunct="1">
        <a:lnSpc>
          <a:spcPct val="110000"/>
        </a:lnSpc>
        <a:spcBef>
          <a:spcPts val="300"/>
        </a:spcBef>
        <a:spcAft>
          <a:spcPts val="300"/>
        </a:spcAft>
        <a:buClr>
          <a:schemeClr val="tx2"/>
        </a:buClr>
        <a:buFont typeface="Arial" panose="020B0604020202020204" pitchFamily="34" charset="0"/>
        <a:buChar char="​"/>
        <a:defRPr lang="en-US" sz="1600" b="1" kern="1200">
          <a:solidFill>
            <a:schemeClr val="tx2"/>
          </a:solidFill>
          <a:latin typeface="+mn-lt"/>
          <a:ea typeface="+mn-ea"/>
          <a:cs typeface="+mn-cs"/>
          <a:sym typeface="Trebuchet MS" panose="020B0603020202020204" pitchFamily="34" charset="0"/>
        </a:defRPr>
      </a:lvl4pPr>
      <a:lvl5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Tx/>
        <a:buFont typeface="Arial" panose="020B0604020202020204" pitchFamily="34" charset="0"/>
        <a:buChar char="​"/>
        <a:defRPr lang="en-US" sz="1600" b="1" kern="1200" smtClean="0">
          <a:solidFill>
            <a:schemeClr val="tx1"/>
          </a:solidFill>
          <a:latin typeface="+mn-lt"/>
          <a:ea typeface="+mn-ea"/>
          <a:cs typeface="+mn-cs"/>
          <a:sym typeface="Trebuchet MS" panose="020B0603020202020204" pitchFamily="34" charset="0"/>
        </a:defRPr>
      </a:lvl5pPr>
      <a:lvl6pPr marL="269875" indent="-15240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chemeClr val="tx2"/>
        </a:buClr>
        <a:buFont typeface="Arial" panose="020B0604020202020204" pitchFamily="34" charset="0"/>
        <a:buChar char="•"/>
        <a:defRPr lang="en-US" sz="1600" kern="1200" smtClean="0">
          <a:solidFill>
            <a:schemeClr val="tx1"/>
          </a:solidFill>
          <a:latin typeface="+mn-lt"/>
          <a:ea typeface="+mn-ea"/>
          <a:cs typeface="+mn-cs"/>
          <a:sym typeface="Trebuchet MS" panose="020B0603020202020204" pitchFamily="34" charset="0"/>
        </a:defRPr>
      </a:lvl6pPr>
      <a:lvl7pPr marL="0" indent="0" algn="l" defTabSz="914400" rtl="0" eaLnBrk="1" latinLnBrk="0" hangingPunct="1">
        <a:lnSpc>
          <a:spcPct val="90000"/>
        </a:lnSpc>
        <a:spcBef>
          <a:spcPts val="900"/>
        </a:spcBef>
        <a:spcAft>
          <a:spcPts val="900"/>
        </a:spcAft>
        <a:buFont typeface="Arial" panose="020B0604020202020204" pitchFamily="34" charset="0"/>
        <a:buChar char="​"/>
        <a:defRPr lang="en-US" sz="4400" kern="1200" baseline="0" smtClean="0">
          <a:solidFill>
            <a:schemeClr val="tx1"/>
          </a:solidFill>
          <a:latin typeface="+mn-lt"/>
          <a:ea typeface="+mn-ea"/>
          <a:cs typeface="+mn-cs"/>
          <a:sym typeface="Trebuchet MS" panose="020B0603020202020204" pitchFamily="34" charset="0"/>
        </a:defRPr>
      </a:lvl7pPr>
      <a:lvl8pPr marL="0" indent="0" algn="l" defTabSz="914400" rtl="0" eaLnBrk="1" latinLnBrk="0" hangingPunct="1">
        <a:lnSpc>
          <a:spcPct val="90000"/>
        </a:lnSpc>
        <a:spcBef>
          <a:spcPts val="900"/>
        </a:spcBef>
        <a:spcAft>
          <a:spcPts val="0"/>
        </a:spcAft>
        <a:buFont typeface="Arial" panose="020B0604020202020204" pitchFamily="34" charset="0"/>
        <a:buChar char="​"/>
        <a:defRPr lang="en-US" sz="5400" b="1" kern="1200" baseline="0" smtClean="0">
          <a:solidFill>
            <a:schemeClr val="tx2"/>
          </a:solidFill>
          <a:latin typeface="+mn-lt"/>
          <a:ea typeface="+mn-ea"/>
          <a:cs typeface="+mn-cs"/>
          <a:sym typeface="Trebuchet MS" panose="020B0603020202020204" pitchFamily="34" charset="0"/>
        </a:defRPr>
      </a:lvl8pPr>
      <a:lvl9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Font typeface="Arial" panose="020B0604020202020204" pitchFamily="34" charset="0"/>
        <a:buChar char="​"/>
        <a:defRPr lang="en-US" sz="2400" b="1" kern="1200" baseline="0" dirty="0">
          <a:solidFill>
            <a:schemeClr val="tx2"/>
          </a:solidFill>
          <a:latin typeface="+mn-lt"/>
          <a:ea typeface="+mn-ea"/>
          <a:cs typeface="+mn-cs"/>
          <a:sym typeface="Trebuchet MS" panose="020B0603020202020204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11">
          <p15:clr>
            <a:srgbClr val="F26B43"/>
          </p15:clr>
        </p15:guide>
        <p15:guide id="2" pos="396">
          <p15:clr>
            <a:srgbClr val="F26B43"/>
          </p15:clr>
        </p15:guide>
        <p15:guide id="3" pos="7284">
          <p15:clr>
            <a:srgbClr val="F26B43"/>
          </p15:clr>
        </p15:guide>
        <p15:guide id="4" orient="horz" pos="388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44550" y="476250"/>
            <a:ext cx="10502900" cy="114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44550" y="1619250"/>
            <a:ext cx="10502900" cy="4603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64184" y="6540500"/>
            <a:ext cx="294953" cy="28725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00">
                <a:solidFill>
                  <a:srgbClr val="414042"/>
                </a:solidFill>
              </a:defRPr>
            </a:lvl1pPr>
          </a:lstStyle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17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  <p:sldLayoutId id="2147483771" r:id="rId17"/>
    <p:sldLayoutId id="2147483772" r:id="rId18"/>
  </p:sldLayoutIdLst>
  <p:transition spd="med"/>
  <p:txStyles>
    <p:titleStyle>
      <a:lvl1pPr marL="0" marR="0" indent="0" algn="l" defTabSz="412750" rtl="0" eaLnBrk="1" latinLnBrk="0" hangingPunct="1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-50" baseline="0">
          <a:ln>
            <a:noFill/>
          </a:ln>
          <a:solidFill>
            <a:schemeClr val="accent6"/>
          </a:solidFill>
          <a:uFillTx/>
          <a:latin typeface="Roboto Black" panose="02000000000000000000" pitchFamily="2" charset="0"/>
          <a:ea typeface="Roboto Black" panose="02000000000000000000" pitchFamily="2" charset="0"/>
          <a:cs typeface="+mn-cs"/>
          <a:sym typeface="Open Sans"/>
        </a:defRPr>
      </a:lvl1pPr>
      <a:lvl2pPr marL="0" marR="0" indent="114300" algn="l" defTabSz="412750" rtl="0" eaLnBrk="1" latinLnBrk="0" hangingPunct="1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-200" baseline="0">
          <a:ln>
            <a:noFill/>
          </a:ln>
          <a:solidFill>
            <a:schemeClr val="accent6">
              <a:hueOff val="-377894"/>
              <a:satOff val="-40860"/>
              <a:lumOff val="-17314"/>
            </a:schemeClr>
          </a:solidFill>
          <a:uFillTx/>
          <a:latin typeface="+mn-lt"/>
          <a:ea typeface="+mn-ea"/>
          <a:cs typeface="+mn-cs"/>
          <a:sym typeface="Open Sans"/>
        </a:defRPr>
      </a:lvl2pPr>
      <a:lvl3pPr marL="0" marR="0" indent="228600" algn="l" defTabSz="412750" rtl="0" eaLnBrk="1" latinLnBrk="0" hangingPunct="1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-200" baseline="0">
          <a:ln>
            <a:noFill/>
          </a:ln>
          <a:solidFill>
            <a:schemeClr val="accent6">
              <a:hueOff val="-377894"/>
              <a:satOff val="-40860"/>
              <a:lumOff val="-17314"/>
            </a:schemeClr>
          </a:solidFill>
          <a:uFillTx/>
          <a:latin typeface="+mn-lt"/>
          <a:ea typeface="+mn-ea"/>
          <a:cs typeface="+mn-cs"/>
          <a:sym typeface="Open Sans"/>
        </a:defRPr>
      </a:lvl3pPr>
      <a:lvl4pPr marL="0" marR="0" indent="342900" algn="l" defTabSz="412750" rtl="0" eaLnBrk="1" latinLnBrk="0" hangingPunct="1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-200" baseline="0">
          <a:ln>
            <a:noFill/>
          </a:ln>
          <a:solidFill>
            <a:schemeClr val="accent6">
              <a:hueOff val="-377894"/>
              <a:satOff val="-40860"/>
              <a:lumOff val="-17314"/>
            </a:schemeClr>
          </a:solidFill>
          <a:uFillTx/>
          <a:latin typeface="+mn-lt"/>
          <a:ea typeface="+mn-ea"/>
          <a:cs typeface="+mn-cs"/>
          <a:sym typeface="Open Sans"/>
        </a:defRPr>
      </a:lvl4pPr>
      <a:lvl5pPr marL="0" marR="0" indent="457200" algn="l" defTabSz="412750" rtl="0" eaLnBrk="1" latinLnBrk="0" hangingPunct="1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-200" baseline="0">
          <a:ln>
            <a:noFill/>
          </a:ln>
          <a:solidFill>
            <a:schemeClr val="accent6">
              <a:hueOff val="-377894"/>
              <a:satOff val="-40860"/>
              <a:lumOff val="-17314"/>
            </a:schemeClr>
          </a:solidFill>
          <a:uFillTx/>
          <a:latin typeface="+mn-lt"/>
          <a:ea typeface="+mn-ea"/>
          <a:cs typeface="+mn-cs"/>
          <a:sym typeface="Open Sans"/>
        </a:defRPr>
      </a:lvl5pPr>
      <a:lvl6pPr marL="0" marR="0" indent="571500" algn="l" defTabSz="412750" rtl="0" eaLnBrk="1" latinLnBrk="0" hangingPunct="1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-200" baseline="0">
          <a:ln>
            <a:noFill/>
          </a:ln>
          <a:solidFill>
            <a:schemeClr val="accent6">
              <a:hueOff val="-377894"/>
              <a:satOff val="-40860"/>
              <a:lumOff val="-17314"/>
            </a:schemeClr>
          </a:solidFill>
          <a:uFillTx/>
          <a:latin typeface="+mn-lt"/>
          <a:ea typeface="+mn-ea"/>
          <a:cs typeface="+mn-cs"/>
          <a:sym typeface="Open Sans"/>
        </a:defRPr>
      </a:lvl6pPr>
      <a:lvl7pPr marL="0" marR="0" indent="685800" algn="l" defTabSz="412750" rtl="0" eaLnBrk="1" latinLnBrk="0" hangingPunct="1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-200" baseline="0">
          <a:ln>
            <a:noFill/>
          </a:ln>
          <a:solidFill>
            <a:schemeClr val="accent6">
              <a:hueOff val="-377894"/>
              <a:satOff val="-40860"/>
              <a:lumOff val="-17314"/>
            </a:schemeClr>
          </a:solidFill>
          <a:uFillTx/>
          <a:latin typeface="+mn-lt"/>
          <a:ea typeface="+mn-ea"/>
          <a:cs typeface="+mn-cs"/>
          <a:sym typeface="Open Sans"/>
        </a:defRPr>
      </a:lvl7pPr>
      <a:lvl8pPr marL="0" marR="0" indent="800100" algn="l" defTabSz="412750" rtl="0" eaLnBrk="1" latinLnBrk="0" hangingPunct="1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-200" baseline="0">
          <a:ln>
            <a:noFill/>
          </a:ln>
          <a:solidFill>
            <a:schemeClr val="accent6">
              <a:hueOff val="-377894"/>
              <a:satOff val="-40860"/>
              <a:lumOff val="-17314"/>
            </a:schemeClr>
          </a:solidFill>
          <a:uFillTx/>
          <a:latin typeface="+mn-lt"/>
          <a:ea typeface="+mn-ea"/>
          <a:cs typeface="+mn-cs"/>
          <a:sym typeface="Open Sans"/>
        </a:defRPr>
      </a:lvl8pPr>
      <a:lvl9pPr marL="0" marR="0" indent="914400" algn="l" defTabSz="412750" rtl="0" eaLnBrk="1" latinLnBrk="0" hangingPunct="1">
        <a:lnSpc>
          <a:spcPct val="7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1" i="0" u="none" strike="noStrike" cap="none" spc="-200" baseline="0">
          <a:ln>
            <a:noFill/>
          </a:ln>
          <a:solidFill>
            <a:schemeClr val="accent6">
              <a:hueOff val="-377894"/>
              <a:satOff val="-40860"/>
              <a:lumOff val="-17314"/>
            </a:schemeClr>
          </a:solidFill>
          <a:uFillTx/>
          <a:latin typeface="+mn-lt"/>
          <a:ea typeface="+mn-ea"/>
          <a:cs typeface="+mn-cs"/>
          <a:sym typeface="Open Sans"/>
        </a:defRPr>
      </a:lvl9pPr>
    </p:titleStyle>
    <p:bodyStyle>
      <a:lvl1pPr marL="228600" marR="0" indent="-228600" algn="l" defTabSz="412750" eaLnBrk="1" latinLnBrk="0" hangingPunct="1">
        <a:lnSpc>
          <a:spcPct val="100000"/>
        </a:lnSpc>
        <a:spcBef>
          <a:spcPts val="600"/>
        </a:spcBef>
        <a:spcAft>
          <a:spcPts val="0"/>
        </a:spcAft>
        <a:buClrTx/>
        <a:buSzPct val="75000"/>
        <a:buFontTx/>
        <a:buChar char="•"/>
        <a:tabLst/>
        <a:defRPr sz="1800" b="0" i="0" u="none" strike="noStrike" cap="none" spc="0" baseline="0">
          <a:ln>
            <a:noFill/>
          </a:ln>
          <a:solidFill>
            <a:srgbClr val="66696D"/>
          </a:solidFill>
          <a:uFillTx/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Helvetica Light"/>
        </a:defRPr>
      </a:lvl1pPr>
      <a:lvl2pPr marL="457200" marR="0" indent="-228600" algn="l" defTabSz="412750" eaLnBrk="1" latinLnBrk="0" hangingPunct="1">
        <a:lnSpc>
          <a:spcPct val="100000"/>
        </a:lnSpc>
        <a:spcBef>
          <a:spcPts val="600"/>
        </a:spcBef>
        <a:spcAft>
          <a:spcPts val="0"/>
        </a:spcAft>
        <a:buClrTx/>
        <a:buSzPct val="75000"/>
        <a:buFont typeface="System Font Regular"/>
        <a:buChar char="-"/>
        <a:tabLst/>
        <a:defRPr sz="1800" b="0" i="0" u="none" strike="noStrike" cap="none" spc="0" baseline="0">
          <a:ln>
            <a:noFill/>
          </a:ln>
          <a:solidFill>
            <a:srgbClr val="66696D"/>
          </a:solidFill>
          <a:uFillTx/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Helvetica Light"/>
        </a:defRPr>
      </a:lvl2pPr>
      <a:lvl3pPr marL="685800" marR="0" indent="-228600" algn="l" defTabSz="412750" eaLnBrk="1" latinLnBrk="0" hangingPunct="1">
        <a:lnSpc>
          <a:spcPct val="100000"/>
        </a:lnSpc>
        <a:spcBef>
          <a:spcPts val="600"/>
        </a:spcBef>
        <a:spcAft>
          <a:spcPts val="0"/>
        </a:spcAft>
        <a:buClrTx/>
        <a:buSzPct val="75000"/>
        <a:buFont typeface="Wingdings" pitchFamily="2" charset="2"/>
        <a:buChar char="§"/>
        <a:tabLst/>
        <a:defRPr sz="1800" b="0" i="0" u="none" strike="noStrike" cap="none" spc="0" baseline="0">
          <a:ln>
            <a:noFill/>
          </a:ln>
          <a:solidFill>
            <a:srgbClr val="66696D"/>
          </a:solidFill>
          <a:uFillTx/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Helvetica Light"/>
        </a:defRPr>
      </a:lvl3pPr>
      <a:lvl4pPr marL="914400" marR="0" indent="-228600" algn="l" defTabSz="412750" eaLnBrk="1" latinLnBrk="0" hangingPunct="1">
        <a:lnSpc>
          <a:spcPct val="100000"/>
        </a:lnSpc>
        <a:spcBef>
          <a:spcPts val="600"/>
        </a:spcBef>
        <a:spcAft>
          <a:spcPts val="0"/>
        </a:spcAft>
        <a:buClrTx/>
        <a:buSzPct val="75000"/>
        <a:buFont typeface="Courier New" panose="02070309020205020404" pitchFamily="49" charset="0"/>
        <a:buChar char="o"/>
        <a:tabLst/>
        <a:defRPr sz="1800" b="0" i="0" u="none" strike="noStrike" cap="none" spc="0" baseline="0">
          <a:ln>
            <a:noFill/>
          </a:ln>
          <a:solidFill>
            <a:srgbClr val="66696D"/>
          </a:solidFill>
          <a:uFillTx/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Helvetica Light"/>
        </a:defRPr>
      </a:lvl4pPr>
      <a:lvl5pPr marL="1143000" marR="0" indent="-228600" algn="l" defTabSz="412750" eaLnBrk="1" latinLnBrk="0" hangingPunct="1">
        <a:lnSpc>
          <a:spcPct val="100000"/>
        </a:lnSpc>
        <a:spcBef>
          <a:spcPts val="600"/>
        </a:spcBef>
        <a:spcAft>
          <a:spcPts val="0"/>
        </a:spcAft>
        <a:buClrTx/>
        <a:buSzPct val="75000"/>
        <a:buFontTx/>
        <a:buChar char="•"/>
        <a:tabLst/>
        <a:defRPr sz="1800" b="0" i="0" u="none" strike="noStrike" cap="none" spc="0" baseline="0">
          <a:ln>
            <a:noFill/>
          </a:ln>
          <a:solidFill>
            <a:srgbClr val="66696D"/>
          </a:solidFill>
          <a:uFillTx/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Helvetica Light"/>
        </a:defRPr>
      </a:lvl5pPr>
      <a:lvl6pPr marL="1905000" marR="0" indent="-317500" algn="l" defTabSz="412750" eaLnBrk="1" latinLnBrk="0" hangingPunct="1">
        <a:lnSpc>
          <a:spcPct val="100000"/>
        </a:lnSpc>
        <a:spcBef>
          <a:spcPts val="2600"/>
        </a:spcBef>
        <a:spcAft>
          <a:spcPts val="0"/>
        </a:spcAft>
        <a:buClrTx/>
        <a:buSzPct val="75000"/>
        <a:buFontTx/>
        <a:buChar char="•"/>
        <a:tabLst/>
        <a:defRPr sz="2600" b="0" i="0" u="none" strike="noStrike" cap="none" spc="0" baseline="0">
          <a:ln>
            <a:noFill/>
          </a:ln>
          <a:solidFill>
            <a:schemeClr val="accent4">
              <a:hueOff val="-1578387"/>
              <a:satOff val="-86563"/>
              <a:lumOff val="-46744"/>
            </a:schemeClr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2222500" marR="0" indent="-317500" algn="l" defTabSz="412750" eaLnBrk="1" latinLnBrk="0" hangingPunct="1">
        <a:lnSpc>
          <a:spcPct val="100000"/>
        </a:lnSpc>
        <a:spcBef>
          <a:spcPts val="2600"/>
        </a:spcBef>
        <a:spcAft>
          <a:spcPts val="0"/>
        </a:spcAft>
        <a:buClrTx/>
        <a:buSzPct val="75000"/>
        <a:buFontTx/>
        <a:buChar char="•"/>
        <a:tabLst/>
        <a:defRPr sz="2600" b="0" i="0" u="none" strike="noStrike" cap="none" spc="0" baseline="0">
          <a:ln>
            <a:noFill/>
          </a:ln>
          <a:solidFill>
            <a:schemeClr val="accent4">
              <a:hueOff val="-1578387"/>
              <a:satOff val="-86563"/>
              <a:lumOff val="-46744"/>
            </a:schemeClr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2540000" marR="0" indent="-317500" algn="l" defTabSz="412750" eaLnBrk="1" latinLnBrk="0" hangingPunct="1">
        <a:lnSpc>
          <a:spcPct val="100000"/>
        </a:lnSpc>
        <a:spcBef>
          <a:spcPts val="2600"/>
        </a:spcBef>
        <a:spcAft>
          <a:spcPts val="0"/>
        </a:spcAft>
        <a:buClrTx/>
        <a:buSzPct val="75000"/>
        <a:buFontTx/>
        <a:buChar char="•"/>
        <a:tabLst/>
        <a:defRPr sz="2600" b="0" i="0" u="none" strike="noStrike" cap="none" spc="0" baseline="0">
          <a:ln>
            <a:noFill/>
          </a:ln>
          <a:solidFill>
            <a:schemeClr val="accent4">
              <a:hueOff val="-1578387"/>
              <a:satOff val="-86563"/>
              <a:lumOff val="-46744"/>
            </a:schemeClr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2857500" marR="0" indent="-317500" algn="l" defTabSz="412750" eaLnBrk="1" latinLnBrk="0" hangingPunct="1">
        <a:lnSpc>
          <a:spcPct val="100000"/>
        </a:lnSpc>
        <a:spcBef>
          <a:spcPts val="2600"/>
        </a:spcBef>
        <a:spcAft>
          <a:spcPts val="0"/>
        </a:spcAft>
        <a:buClrTx/>
        <a:buSzPct val="75000"/>
        <a:buFontTx/>
        <a:buChar char="•"/>
        <a:tabLst/>
        <a:defRPr sz="2600" b="0" i="0" u="none" strike="noStrike" cap="none" spc="0" baseline="0">
          <a:ln>
            <a:noFill/>
          </a:ln>
          <a:solidFill>
            <a:schemeClr val="accent4">
              <a:hueOff val="-1578387"/>
              <a:satOff val="-86563"/>
              <a:lumOff val="-46744"/>
            </a:schemeClr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bodyStyle>
    <p:otherStyle>
      <a:lvl1pPr marL="0" marR="0" indent="0" algn="ctr" defTabSz="4127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14300" algn="ctr" defTabSz="4127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228600" algn="ctr" defTabSz="4127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342900" algn="ctr" defTabSz="4127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457200" algn="ctr" defTabSz="4127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571500" algn="ctr" defTabSz="4127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685800" algn="ctr" defTabSz="4127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800100" algn="ctr" defTabSz="4127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914400" algn="ctr" defTabSz="4127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1.jpe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emf"/><Relationship Id="rId4" Type="http://schemas.openxmlformats.org/officeDocument/2006/relationships/image" Target="../media/image24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png"/><Relationship Id="rId18" Type="http://schemas.openxmlformats.org/officeDocument/2006/relationships/image" Target="../media/image44.png"/><Relationship Id="rId3" Type="http://schemas.openxmlformats.org/officeDocument/2006/relationships/image" Target="../media/image21.jpeg"/><Relationship Id="rId7" Type="http://schemas.openxmlformats.org/officeDocument/2006/relationships/image" Target="../media/image35.jpeg"/><Relationship Id="rId12" Type="http://schemas.openxmlformats.org/officeDocument/2006/relationships/image" Target="../media/image40.png"/><Relationship Id="rId17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9.png"/><Relationship Id="rId5" Type="http://schemas.openxmlformats.org/officeDocument/2006/relationships/image" Target="../media/image34.emf"/><Relationship Id="rId15" Type="http://schemas.openxmlformats.org/officeDocument/2006/relationships/image" Target="../media/image32.png"/><Relationship Id="rId10" Type="http://schemas.openxmlformats.org/officeDocument/2006/relationships/image" Target="../media/image38.jpeg"/><Relationship Id="rId19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37.jpeg"/><Relationship Id="rId1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80.xml"/><Relationship Id="rId13" Type="http://schemas.openxmlformats.org/officeDocument/2006/relationships/slideLayout" Target="../slideLayouts/slideLayout18.xml"/><Relationship Id="rId3" Type="http://schemas.openxmlformats.org/officeDocument/2006/relationships/tags" Target="../tags/tag75.xml"/><Relationship Id="rId7" Type="http://schemas.openxmlformats.org/officeDocument/2006/relationships/tags" Target="../tags/tag79.xml"/><Relationship Id="rId12" Type="http://schemas.openxmlformats.org/officeDocument/2006/relationships/tags" Target="../tags/tag84.xml"/><Relationship Id="rId17" Type="http://schemas.openxmlformats.org/officeDocument/2006/relationships/chart" Target="../charts/chart1.xml"/><Relationship Id="rId2" Type="http://schemas.openxmlformats.org/officeDocument/2006/relationships/tags" Target="../tags/tag74.xml"/><Relationship Id="rId16" Type="http://schemas.openxmlformats.org/officeDocument/2006/relationships/image" Target="../media/image24.png"/><Relationship Id="rId1" Type="http://schemas.openxmlformats.org/officeDocument/2006/relationships/tags" Target="../tags/tag73.xml"/><Relationship Id="rId6" Type="http://schemas.openxmlformats.org/officeDocument/2006/relationships/tags" Target="../tags/tag78.xml"/><Relationship Id="rId11" Type="http://schemas.openxmlformats.org/officeDocument/2006/relationships/tags" Target="../tags/tag83.xml"/><Relationship Id="rId5" Type="http://schemas.openxmlformats.org/officeDocument/2006/relationships/tags" Target="../tags/tag77.xml"/><Relationship Id="rId15" Type="http://schemas.openxmlformats.org/officeDocument/2006/relationships/image" Target="../media/image21.jpeg"/><Relationship Id="rId10" Type="http://schemas.openxmlformats.org/officeDocument/2006/relationships/tags" Target="../tags/tag82.xml"/><Relationship Id="rId4" Type="http://schemas.openxmlformats.org/officeDocument/2006/relationships/tags" Target="../tags/tag76.xml"/><Relationship Id="rId9" Type="http://schemas.openxmlformats.org/officeDocument/2006/relationships/tags" Target="../tags/tag81.xml"/><Relationship Id="rId1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slideLayout" Target="../slideLayouts/slideLayout52.xml"/><Relationship Id="rId7" Type="http://schemas.openxmlformats.org/officeDocument/2006/relationships/chart" Target="../charts/chart2.xml"/><Relationship Id="rId2" Type="http://schemas.openxmlformats.org/officeDocument/2006/relationships/tags" Target="../tags/tag86.xml"/><Relationship Id="rId1" Type="http://schemas.openxmlformats.org/officeDocument/2006/relationships/tags" Target="../tags/tag85.xml"/><Relationship Id="rId6" Type="http://schemas.openxmlformats.org/officeDocument/2006/relationships/image" Target="../media/image53.emf"/><Relationship Id="rId5" Type="http://schemas.openxmlformats.org/officeDocument/2006/relationships/oleObject" Target="../embeddings/oleObject18.bin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0255078" y="226824"/>
            <a:ext cx="1764711" cy="994121"/>
          </a:xfrm>
          <a:custGeom>
            <a:avLst/>
            <a:gdLst/>
            <a:ahLst/>
            <a:cxnLst/>
            <a:rect l="l" t="t" r="r" b="b"/>
            <a:pathLst>
              <a:path w="2647067" h="1491181">
                <a:moveTo>
                  <a:pt x="0" y="0"/>
                </a:moveTo>
                <a:lnTo>
                  <a:pt x="2647067" y="0"/>
                </a:lnTo>
                <a:lnTo>
                  <a:pt x="2647067" y="1491181"/>
                </a:lnTo>
                <a:lnTo>
                  <a:pt x="0" y="149118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132287" y="2410792"/>
            <a:ext cx="11927426" cy="8197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ctr" defTabSz="609630">
              <a:lnSpc>
                <a:spcPts val="6160"/>
              </a:lnSpc>
              <a:spcBef>
                <a:spcPct val="0"/>
              </a:spcBef>
              <a:defRPr/>
            </a:pPr>
            <a:r>
              <a:rPr lang="en-US" sz="6600" b="1" dirty="0">
                <a:solidFill>
                  <a:srgbClr val="2A4280"/>
                </a:solidFill>
                <a:latin typeface="Public Sans Bold"/>
              </a:rPr>
              <a:t>ACEC Deep South Conference</a:t>
            </a:r>
            <a:endParaRPr lang="en-US" sz="6600" b="1" dirty="0">
              <a:solidFill>
                <a:srgbClr val="2A4280"/>
              </a:solidFill>
              <a:latin typeface="Public Sans Bold"/>
              <a:sym typeface="Public Sans Bold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590204" y="4239492"/>
            <a:ext cx="8312" cy="1172093"/>
          </a:xfrm>
          <a:prstGeom prst="line">
            <a:avLst/>
          </a:prstGeom>
          <a:ln w="19050" cap="flat">
            <a:solidFill>
              <a:srgbClr val="102F66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797097" y="4196470"/>
            <a:ext cx="8093777" cy="3160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2704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31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Introduction</a:t>
            </a:r>
          </a:p>
        </p:txBody>
      </p:sp>
      <p:sp>
        <p:nvSpPr>
          <p:cNvPr id="12" name="TextBox 8"/>
          <p:cNvSpPr txBox="1"/>
          <p:nvPr/>
        </p:nvSpPr>
        <p:spPr>
          <a:xfrm>
            <a:off x="797097" y="5131838"/>
            <a:ext cx="8970363" cy="325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2704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931" b="1" dirty="0">
                <a:solidFill>
                  <a:srgbClr val="2A4280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Future of Transportation in Louisiana </a:t>
            </a:r>
            <a:endParaRPr kumimoji="0" lang="en-US" sz="1931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797097" y="4667513"/>
            <a:ext cx="8093777" cy="3160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2704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31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Transformation &amp; Strategic</a:t>
            </a:r>
            <a:r>
              <a:rPr lang="en-US" sz="1931" b="1" dirty="0">
                <a:solidFill>
                  <a:srgbClr val="2A4280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 Improvements </a:t>
            </a:r>
            <a:endParaRPr kumimoji="0" lang="en-US" sz="1931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pic>
        <p:nvPicPr>
          <p:cNvPr id="1026" name="Picture 2" descr="State Flag and Sea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96" y="254266"/>
            <a:ext cx="1147602" cy="1147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574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411169" y="2481324"/>
            <a:ext cx="7513631" cy="16660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797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DOTD Transformation</a:t>
            </a:r>
          </a:p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2A4280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Transformation for Louisiana</a:t>
            </a:r>
            <a:r>
              <a:rPr kumimoji="0" lang="en-US" sz="3600" b="1" i="0" u="none" strike="noStrike" kern="1200" cap="none" spc="0" normalizeH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102F66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2" name="Freeform 6"/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4"/>
          <p:cNvSpPr txBox="1"/>
          <p:nvPr/>
        </p:nvSpPr>
        <p:spPr>
          <a:xfrm>
            <a:off x="7924800" y="6358748"/>
            <a:ext cx="4572000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7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99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PRESENTATION TITLE</a:t>
            </a:r>
          </a:p>
        </p:txBody>
      </p:sp>
      <p:grpSp>
        <p:nvGrpSpPr>
          <p:cNvPr id="16" name="Group 3"/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7" name="Freeform 4"/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5"/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9" name="Freeform 6"/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Freeform 3"/>
          <p:cNvSpPr/>
          <p:nvPr/>
        </p:nvSpPr>
        <p:spPr>
          <a:xfrm>
            <a:off x="7924800" y="1168401"/>
            <a:ext cx="3759200" cy="3820160"/>
          </a:xfrm>
          <a:custGeom>
            <a:avLst/>
            <a:gdLst/>
            <a:ahLst/>
            <a:cxnLst/>
            <a:rect l="l" t="t" r="r" b="b"/>
            <a:pathLst>
              <a:path w="7638568" h="4752014">
                <a:moveTo>
                  <a:pt x="0" y="0"/>
                </a:moveTo>
                <a:lnTo>
                  <a:pt x="7638567" y="0"/>
                </a:lnTo>
                <a:lnTo>
                  <a:pt x="7638567" y="4752014"/>
                </a:lnTo>
                <a:lnTo>
                  <a:pt x="0" y="47520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rcRect/>
            <a:stretch>
              <a:fillRect l="-129854" t="-30085" b="2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66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81F24D-3DB1-1419-CA3A-6B7946B99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11F2C88-58B2-8E7E-F92A-B9D6C4CA1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616" y="418453"/>
            <a:ext cx="9275477" cy="626576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DOTD’s Transformation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54FD655-B6B6-E702-0793-BDD0FE4A25D6}"/>
              </a:ext>
            </a:extLst>
          </p:cNvPr>
          <p:cNvCxnSpPr>
            <a:cxnSpLocks/>
          </p:cNvCxnSpPr>
          <p:nvPr/>
        </p:nvCxnSpPr>
        <p:spPr>
          <a:xfrm>
            <a:off x="356616" y="1097280"/>
            <a:ext cx="895535" cy="0"/>
          </a:xfrm>
          <a:prstGeom prst="line">
            <a:avLst/>
          </a:prstGeom>
          <a:noFill/>
          <a:ln w="28575" cap="flat">
            <a:solidFill>
              <a:srgbClr val="EA533B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BB03FDF-CB73-02C1-8B09-1211AAE74018}"/>
              </a:ext>
            </a:extLst>
          </p:cNvPr>
          <p:cNvSpPr txBox="1"/>
          <p:nvPr/>
        </p:nvSpPr>
        <p:spPr>
          <a:xfrm>
            <a:off x="1301023" y="994716"/>
            <a:ext cx="10630338" cy="119519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lvl="0" indent="0" algn="l" defTabSz="8255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EA533B"/>
              </a:buClr>
              <a:buSzPct val="100000"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  <a:sym typeface="Helvetica Light"/>
              </a:rPr>
              <a:t>T4LA is DOTD's long-term transformation initiative to strengthen how the Department delivers transportation services.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CEEB224-AFE6-3824-0642-FA3C86580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89" y="1149531"/>
            <a:ext cx="1040384" cy="104038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4686329-94AF-03C0-18A3-5BDA6A2338D3}"/>
              </a:ext>
            </a:extLst>
          </p:cNvPr>
          <p:cNvSpPr txBox="1"/>
          <p:nvPr/>
        </p:nvSpPr>
        <p:spPr>
          <a:xfrm>
            <a:off x="1252151" y="2221266"/>
            <a:ext cx="10630339" cy="104522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8255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EA533B"/>
              </a:buClr>
              <a:buSzPct val="100000"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  <a:sym typeface="Helvetica Light"/>
              </a:rPr>
              <a:t>This transformation represents an investment in our employees through stronger collaboration, expanded career development and clearer organization alignment.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47ABB8-93A1-D0A3-6E8A-CBDEE7C833ED}"/>
              </a:ext>
            </a:extLst>
          </p:cNvPr>
          <p:cNvSpPr txBox="1"/>
          <p:nvPr/>
        </p:nvSpPr>
        <p:spPr>
          <a:xfrm>
            <a:off x="1301021" y="4742305"/>
            <a:ext cx="10630337" cy="104522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8255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EA533B"/>
              </a:buClr>
              <a:buSzPct val="100000"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  <a:sym typeface="Helvetica Light"/>
              </a:rPr>
              <a:t>These efforts position DOTD to improve program and project delivery, strengthen accountability and better serve the people of Louisiana.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F2EA26F8-4047-364E-96CE-E4C194D61B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8870" y="2130206"/>
            <a:ext cx="1371562" cy="140668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5457BB4-6686-E3A3-EA08-90300ACEA9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105" y="4780088"/>
            <a:ext cx="1065351" cy="10653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723EE1-5FC3-C4C3-B08C-9B830B1DBB39}"/>
              </a:ext>
            </a:extLst>
          </p:cNvPr>
          <p:cNvSpPr txBox="1"/>
          <p:nvPr/>
        </p:nvSpPr>
        <p:spPr>
          <a:xfrm>
            <a:off x="1205046" y="3426683"/>
            <a:ext cx="10630338" cy="104522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8255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EA533B"/>
              </a:buClr>
              <a:buSzPct val="100000"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  <a:sym typeface="Helvetica Light"/>
              </a:rPr>
              <a:t>The DOTD reorganization aligns functions, people and responsibilities to support DOTD's future.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41B167-A7AA-50A5-612B-AF7EE30E7B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66" y="3478935"/>
            <a:ext cx="1097280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72743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322730" y="463336"/>
            <a:ext cx="11776968" cy="7728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DOTD</a:t>
            </a:r>
            <a:r>
              <a:rPr kumimoji="0" lang="en-US" sz="4400" b="1" i="0" u="none" strike="noStrike" kern="1200" cap="none" spc="0" normalizeH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 Reform Highlights 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1" name="Freeform 11"/>
          <p:cNvSpPr/>
          <p:nvPr/>
        </p:nvSpPr>
        <p:spPr>
          <a:xfrm>
            <a:off x="10617200" y="6206681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5" name="Group 3"/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6" name="Freeform 4"/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5"/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Freeform 6"/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Content Placeholder 3"/>
          <p:cNvSpPr txBox="1">
            <a:spLocks/>
          </p:cNvSpPr>
          <p:nvPr/>
        </p:nvSpPr>
        <p:spPr>
          <a:xfrm>
            <a:off x="565369" y="1469434"/>
            <a:ext cx="9023131" cy="450018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500" b="1" dirty="0"/>
              <a:t>Office of Transformation</a:t>
            </a:r>
          </a:p>
          <a:p>
            <a:pPr lvl="1" fontAlgn="auto">
              <a:spcAft>
                <a:spcPts val="0"/>
              </a:spcAft>
            </a:pPr>
            <a:r>
              <a:rPr lang="en-US" sz="2800" dirty="0"/>
              <a:t>Creates the Office of the Transformation within DOTD to modernize the agency </a:t>
            </a:r>
          </a:p>
          <a:p>
            <a:pPr lvl="1" fontAlgn="auto">
              <a:spcAft>
                <a:spcPts val="0"/>
              </a:spcAft>
            </a:pPr>
            <a:r>
              <a:rPr lang="en-US" sz="2800" dirty="0"/>
              <a:t>Assess DOTD and reports to the Legislature Annually </a:t>
            </a:r>
          </a:p>
          <a:p>
            <a:r>
              <a:rPr lang="en-US" sz="3500" b="1" dirty="0"/>
              <a:t>Office of Project Delivery </a:t>
            </a:r>
          </a:p>
          <a:p>
            <a:pPr lvl="1" fontAlgn="auto">
              <a:spcAft>
                <a:spcPts val="0"/>
              </a:spcAft>
            </a:pPr>
            <a:r>
              <a:rPr lang="en-US" sz="2800" dirty="0"/>
              <a:t>Merges the Office of Engineering and Office of Planning into the Office of Project Delivery </a:t>
            </a:r>
          </a:p>
          <a:p>
            <a:pPr lvl="1" fontAlgn="auto">
              <a:spcAft>
                <a:spcPts val="0"/>
              </a:spcAft>
            </a:pPr>
            <a:r>
              <a:rPr lang="en-US" sz="2800" dirty="0"/>
              <a:t>Focuses on Streamlining Project Delivery </a:t>
            </a:r>
          </a:p>
          <a:p>
            <a:r>
              <a:rPr lang="en-US" sz="3500" b="1" dirty="0"/>
              <a:t>Chief Operation Officer and Chief Administrative Officer </a:t>
            </a:r>
          </a:p>
          <a:p>
            <a:pPr lvl="0" fontAlgn="auto">
              <a:spcAft>
                <a:spcPts val="0"/>
              </a:spcAft>
              <a:defRPr/>
            </a:pPr>
            <a:endParaRPr lang="en-US" sz="3200" dirty="0"/>
          </a:p>
          <a:p>
            <a:pPr lvl="1" fontAlgn="auto">
              <a:spcAft>
                <a:spcPts val="0"/>
              </a:spcAft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9C0B231F-D2A2-7B99-5CFB-8CD13611D5FB}"/>
              </a:ext>
            </a:extLst>
          </p:cNvPr>
          <p:cNvSpPr/>
          <p:nvPr/>
        </p:nvSpPr>
        <p:spPr>
          <a:xfrm>
            <a:off x="9800998" y="226112"/>
            <a:ext cx="2298700" cy="2237662"/>
          </a:xfrm>
          <a:custGeom>
            <a:avLst/>
            <a:gdLst/>
            <a:ahLst/>
            <a:cxnLst/>
            <a:rect l="l" t="t" r="r" b="b"/>
            <a:pathLst>
              <a:path w="7638568" h="4752014">
                <a:moveTo>
                  <a:pt x="0" y="0"/>
                </a:moveTo>
                <a:lnTo>
                  <a:pt x="7638567" y="0"/>
                </a:lnTo>
                <a:lnTo>
                  <a:pt x="7638567" y="4752014"/>
                </a:lnTo>
                <a:lnTo>
                  <a:pt x="0" y="47520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rcRect/>
            <a:stretch>
              <a:fillRect l="-129854" t="-30085" b="2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260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0E263C-B00D-EB10-D4C4-1322DBBD1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F514503-BFB9-715A-51E6-B74E707FEE82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B8DAC57D-A8D4-0ACE-620B-A339C4E9372E}"/>
              </a:ext>
            </a:extLst>
          </p:cNvPr>
          <p:cNvSpPr txBox="1"/>
          <p:nvPr/>
        </p:nvSpPr>
        <p:spPr>
          <a:xfrm>
            <a:off x="322730" y="463336"/>
            <a:ext cx="11776968" cy="7933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DOTD</a:t>
            </a:r>
            <a:r>
              <a:rPr kumimoji="0" lang="en-US" sz="4400" b="1" i="0" u="none" strike="noStrike" kern="1200" cap="none" spc="0" normalizeH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 Reorganization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8EACA695-5690-5682-48C0-C347C8608B28}"/>
              </a:ext>
            </a:extLst>
          </p:cNvPr>
          <p:cNvSpPr/>
          <p:nvPr/>
        </p:nvSpPr>
        <p:spPr>
          <a:xfrm>
            <a:off x="10617200" y="6206681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5" name="Group 3">
            <a:extLst>
              <a:ext uri="{FF2B5EF4-FFF2-40B4-BE49-F238E27FC236}">
                <a16:creationId xmlns:a16="http://schemas.microsoft.com/office/drawing/2014/main" id="{A0288652-7037-5B77-69FA-7F85732AC887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6" name="Freeform 4">
              <a:extLst>
                <a:ext uri="{FF2B5EF4-FFF2-40B4-BE49-F238E27FC236}">
                  <a16:creationId xmlns:a16="http://schemas.microsoft.com/office/drawing/2014/main" id="{ABA339C0-9FEC-3489-1AE7-9414BC826DD5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5">
              <a:extLst>
                <a:ext uri="{FF2B5EF4-FFF2-40B4-BE49-F238E27FC236}">
                  <a16:creationId xmlns:a16="http://schemas.microsoft.com/office/drawing/2014/main" id="{DF527A3B-BA77-8EB3-F069-9234B0C2905A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Freeform 6">
            <a:extLst>
              <a:ext uri="{FF2B5EF4-FFF2-40B4-BE49-F238E27FC236}">
                <a16:creationId xmlns:a16="http://schemas.microsoft.com/office/drawing/2014/main" id="{E0A0D584-580C-4DA5-1644-B4391CF29D66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FFF011-8C0E-7B4C-AF26-D4C557B753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4495" y="2087880"/>
            <a:ext cx="6294120" cy="26822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8CE6CE-BE62-0016-E3D0-16DBFF414E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3108" y="3709560"/>
            <a:ext cx="1325880" cy="13258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6DCA62-324C-35BC-9971-913C31651F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10114" y="3709560"/>
            <a:ext cx="1328395" cy="132839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72F34E-3577-F2C0-C752-03C76D6DC8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4307" y="1822560"/>
            <a:ext cx="1325880" cy="13258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Freeform 3">
            <a:extLst>
              <a:ext uri="{FF2B5EF4-FFF2-40B4-BE49-F238E27FC236}">
                <a16:creationId xmlns:a16="http://schemas.microsoft.com/office/drawing/2014/main" id="{A25E3EE8-82FD-DC30-10AF-2A94258E81C7}"/>
              </a:ext>
            </a:extLst>
          </p:cNvPr>
          <p:cNvSpPr/>
          <p:nvPr/>
        </p:nvSpPr>
        <p:spPr>
          <a:xfrm>
            <a:off x="10236200" y="186583"/>
            <a:ext cx="1863498" cy="1716988"/>
          </a:xfrm>
          <a:custGeom>
            <a:avLst/>
            <a:gdLst/>
            <a:ahLst/>
            <a:cxnLst/>
            <a:rect l="l" t="t" r="r" b="b"/>
            <a:pathLst>
              <a:path w="7638568" h="4752014">
                <a:moveTo>
                  <a:pt x="0" y="0"/>
                </a:moveTo>
                <a:lnTo>
                  <a:pt x="7638567" y="0"/>
                </a:lnTo>
                <a:lnTo>
                  <a:pt x="7638567" y="4752014"/>
                </a:lnTo>
                <a:lnTo>
                  <a:pt x="0" y="475201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rcRect/>
            <a:stretch>
              <a:fillRect l="-129854" t="-30085" b="2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81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697446-6A5F-8BF8-4313-C1D509D6B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08DCE92-EB13-7951-8576-7EEE2336E1D1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D4BC2F04-44B7-5B9A-8B7B-369E09419C3A}"/>
              </a:ext>
            </a:extLst>
          </p:cNvPr>
          <p:cNvSpPr txBox="1"/>
          <p:nvPr/>
        </p:nvSpPr>
        <p:spPr>
          <a:xfrm>
            <a:off x="322730" y="463336"/>
            <a:ext cx="11776968" cy="7933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DOTD</a:t>
            </a:r>
            <a:r>
              <a:rPr kumimoji="0" lang="en-US" sz="4400" b="1" i="0" u="none" strike="noStrike" kern="1200" cap="none" spc="0" normalizeH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 Leadership 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CECF2945-E3CA-1A34-1523-B20172107DAB}"/>
              </a:ext>
            </a:extLst>
          </p:cNvPr>
          <p:cNvSpPr/>
          <p:nvPr/>
        </p:nvSpPr>
        <p:spPr>
          <a:xfrm>
            <a:off x="10617200" y="6206681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5" name="Group 3">
            <a:extLst>
              <a:ext uri="{FF2B5EF4-FFF2-40B4-BE49-F238E27FC236}">
                <a16:creationId xmlns:a16="http://schemas.microsoft.com/office/drawing/2014/main" id="{15E48945-90E5-4DB8-D109-4636417CF1DF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6" name="Freeform 4">
              <a:extLst>
                <a:ext uri="{FF2B5EF4-FFF2-40B4-BE49-F238E27FC236}">
                  <a16:creationId xmlns:a16="http://schemas.microsoft.com/office/drawing/2014/main" id="{07776B28-76DE-E96B-AE80-1350FEBCCA26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5">
              <a:extLst>
                <a:ext uri="{FF2B5EF4-FFF2-40B4-BE49-F238E27FC236}">
                  <a16:creationId xmlns:a16="http://schemas.microsoft.com/office/drawing/2014/main" id="{B23B74C1-9C6D-0BB3-13E0-59897C1D4E94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Freeform 6">
            <a:extLst>
              <a:ext uri="{FF2B5EF4-FFF2-40B4-BE49-F238E27FC236}">
                <a16:creationId xmlns:a16="http://schemas.microsoft.com/office/drawing/2014/main" id="{2B352317-55A2-4F6F-10BD-EB25894192FF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E9CC3D-8E3A-2721-EAAA-D3E3FB0EED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61164"/>
            <a:ext cx="12192000" cy="39014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483BFE-0BD7-9424-FCE9-071E0613D4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65001" y="1487854"/>
            <a:ext cx="758952" cy="758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BD4F80-1E07-0F06-019C-13AFA18B308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8726908" y="3145753"/>
            <a:ext cx="758952" cy="758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2B220A-EF72-90BE-E051-C983F30BD89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6982099" y="4045117"/>
            <a:ext cx="758952" cy="758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1EA869-7F8B-76F0-B153-D9FD14926E72}"/>
              </a:ext>
            </a:extLst>
          </p:cNvPr>
          <p:cNvPicPr>
            <a:picLocks/>
          </p:cNvPicPr>
          <p:nvPr/>
        </p:nvPicPr>
        <p:blipFill>
          <a:blip r:embed="rId9"/>
          <a:srcRect/>
          <a:stretch/>
        </p:blipFill>
        <p:spPr>
          <a:xfrm>
            <a:off x="10554869" y="4045117"/>
            <a:ext cx="758952" cy="758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 descr="The image shows a person wearing a light blue button-down shirt, with a plain, neutral background.&#10;&#10;AI-generated content may be incorrect.">
            <a:extLst>
              <a:ext uri="{FF2B5EF4-FFF2-40B4-BE49-F238E27FC236}">
                <a16:creationId xmlns:a16="http://schemas.microsoft.com/office/drawing/2014/main" id="{B085BCCD-E5A9-B3ED-65E4-348AD5D47B35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982099" y="3145753"/>
            <a:ext cx="758952" cy="758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The image depicts a woman with long, curly hair wearing a white blouse and a blazer.&#10;&#10;AI-generated content may be incorrect.">
            <a:extLst>
              <a:ext uri="{FF2B5EF4-FFF2-40B4-BE49-F238E27FC236}">
                <a16:creationId xmlns:a16="http://schemas.microsoft.com/office/drawing/2014/main" id="{4A317803-4397-2F18-1FF3-AC6EB9524A96}"/>
              </a:ext>
            </a:extLst>
          </p:cNvPr>
          <p:cNvPicPr>
            <a:picLocks/>
          </p:cNvPicPr>
          <p:nvPr/>
        </p:nvPicPr>
        <p:blipFill>
          <a:blip r:embed="rId11"/>
          <a:stretch>
            <a:fillRect/>
          </a:stretch>
        </p:blipFill>
        <p:spPr>
          <a:xfrm>
            <a:off x="804383" y="2315931"/>
            <a:ext cx="758952" cy="758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The image shows an individual dressed in a dark suit, a light-colored dress shirt, and a patterned tie.&#10;&#10;AI-generated content may be incorrect.">
            <a:extLst>
              <a:ext uri="{FF2B5EF4-FFF2-40B4-BE49-F238E27FC236}">
                <a16:creationId xmlns:a16="http://schemas.microsoft.com/office/drawing/2014/main" id="{80481674-6693-F963-D377-7097C36DFBA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62416" y="2315931"/>
            <a:ext cx="758952" cy="758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9D9AAB6-A33B-D0D0-3FF2-31106089538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04540" y="2314815"/>
            <a:ext cx="760461" cy="7600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 descr="The image shows a person dressed in a suit with a striped shirt, a pin, and a patterned tie.&#10;&#10;AI-generated content may be incorrect.">
            <a:extLst>
              <a:ext uri="{FF2B5EF4-FFF2-40B4-BE49-F238E27FC236}">
                <a16:creationId xmlns:a16="http://schemas.microsoft.com/office/drawing/2014/main" id="{A85139FD-AA5B-42CD-EF7B-EABF124DE41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39329" y="2314815"/>
            <a:ext cx="758952" cy="758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 descr="The image shows an individual dressed in a suit and tie, with a striped patterned shirt and a red, white, and blue striped tie, wearing a pin on their lapel.&#10;&#10;AI-generated content may be incorrect.">
            <a:extLst>
              <a:ext uri="{FF2B5EF4-FFF2-40B4-BE49-F238E27FC236}">
                <a16:creationId xmlns:a16="http://schemas.microsoft.com/office/drawing/2014/main" id="{43B5CC93-4E4A-19D6-516F-3E930DB234B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359817" y="2314815"/>
            <a:ext cx="760068" cy="76006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6F6A9D6-B77C-BDD0-286C-FB803241A17B}"/>
              </a:ext>
            </a:extLst>
          </p:cNvPr>
          <p:cNvPicPr>
            <a:picLocks/>
          </p:cNvPicPr>
          <p:nvPr/>
        </p:nvPicPr>
        <p:blipFill>
          <a:blip r:embed="rId16"/>
          <a:srcRect/>
          <a:stretch/>
        </p:blipFill>
        <p:spPr>
          <a:xfrm>
            <a:off x="2594293" y="2315931"/>
            <a:ext cx="758952" cy="75895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EBA3267-F164-166C-4792-DEBA2877592C}"/>
              </a:ext>
            </a:extLst>
          </p:cNvPr>
          <p:cNvPicPr>
            <a:picLocks/>
          </p:cNvPicPr>
          <p:nvPr/>
        </p:nvPicPr>
        <p:blipFill>
          <a:blip r:embed="rId17"/>
          <a:stretch>
            <a:fillRect/>
          </a:stretch>
        </p:blipFill>
        <p:spPr>
          <a:xfrm>
            <a:off x="10554869" y="5009019"/>
            <a:ext cx="758952" cy="758952"/>
          </a:xfrm>
          <a:prstGeom prst="rect">
            <a:avLst/>
          </a:prstGeom>
        </p:spPr>
      </p:pic>
      <p:pic>
        <p:nvPicPr>
          <p:cNvPr id="24" name="Picture 23" descr="The image shows a person with a gray, buttoned-up shirt and shoulder-length, curly hair.&#10;&#10;AI-generated content may be incorrect.">
            <a:extLst>
              <a:ext uri="{FF2B5EF4-FFF2-40B4-BE49-F238E27FC236}">
                <a16:creationId xmlns:a16="http://schemas.microsoft.com/office/drawing/2014/main" id="{C1D3A189-9DD1-C9FC-3B5C-C8B4F17A3C0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554869" y="3146212"/>
            <a:ext cx="758952" cy="758493"/>
          </a:xfrm>
          <a:prstGeom prst="rect">
            <a:avLst/>
          </a:prstGeom>
        </p:spPr>
      </p:pic>
      <p:sp>
        <p:nvSpPr>
          <p:cNvPr id="26" name="Freeform 3">
            <a:extLst>
              <a:ext uri="{FF2B5EF4-FFF2-40B4-BE49-F238E27FC236}">
                <a16:creationId xmlns:a16="http://schemas.microsoft.com/office/drawing/2014/main" id="{2FB7A747-A39B-1A23-AB7A-6EEC73DF5A4F}"/>
              </a:ext>
            </a:extLst>
          </p:cNvPr>
          <p:cNvSpPr/>
          <p:nvPr/>
        </p:nvSpPr>
        <p:spPr>
          <a:xfrm>
            <a:off x="10236200" y="186583"/>
            <a:ext cx="1863498" cy="1716988"/>
          </a:xfrm>
          <a:custGeom>
            <a:avLst/>
            <a:gdLst/>
            <a:ahLst/>
            <a:cxnLst/>
            <a:rect l="l" t="t" r="r" b="b"/>
            <a:pathLst>
              <a:path w="7638568" h="4752014">
                <a:moveTo>
                  <a:pt x="0" y="0"/>
                </a:moveTo>
                <a:lnTo>
                  <a:pt x="7638567" y="0"/>
                </a:lnTo>
                <a:lnTo>
                  <a:pt x="7638567" y="4752014"/>
                </a:lnTo>
                <a:lnTo>
                  <a:pt x="0" y="4752014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rcRect/>
            <a:stretch>
              <a:fillRect l="-129854" t="-30085" b="2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85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B730A-4EFE-53CA-8A30-0FA024951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78A04D21-06E7-E523-4DD5-968DFFDE5192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01C72D1F-68DE-8D4A-3DE0-C3301649BBA4}"/>
              </a:ext>
            </a:extLst>
          </p:cNvPr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99345C3D-D4B8-4229-E4C5-07252720CE06}"/>
              </a:ext>
            </a:extLst>
          </p:cNvPr>
          <p:cNvSpPr txBox="1"/>
          <p:nvPr/>
        </p:nvSpPr>
        <p:spPr>
          <a:xfrm>
            <a:off x="411169" y="2481324"/>
            <a:ext cx="7513631" cy="16660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797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DOTD Transformation</a:t>
            </a:r>
          </a:p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2A4280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Initiatives and Progress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102F66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68022B4E-381E-A46A-4B47-C93D09DC9A28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0D6C6C11-7C54-2735-07A7-2FD0F479A26C}"/>
              </a:ext>
            </a:extLst>
          </p:cNvPr>
          <p:cNvSpPr txBox="1"/>
          <p:nvPr/>
        </p:nvSpPr>
        <p:spPr>
          <a:xfrm>
            <a:off x="7924800" y="6358748"/>
            <a:ext cx="4572000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7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99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PRESENTATION TITLE</a:t>
            </a:r>
          </a:p>
        </p:txBody>
      </p:sp>
      <p:grpSp>
        <p:nvGrpSpPr>
          <p:cNvPr id="16" name="Group 3">
            <a:extLst>
              <a:ext uri="{FF2B5EF4-FFF2-40B4-BE49-F238E27FC236}">
                <a16:creationId xmlns:a16="http://schemas.microsoft.com/office/drawing/2014/main" id="{3C716CEC-E3B5-9EA7-64D0-A3D5B13F29FB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7" name="Freeform 4">
              <a:extLst>
                <a:ext uri="{FF2B5EF4-FFF2-40B4-BE49-F238E27FC236}">
                  <a16:creationId xmlns:a16="http://schemas.microsoft.com/office/drawing/2014/main" id="{1BB551F4-61E6-C124-914B-9FEEC1AD6100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5">
              <a:extLst>
                <a:ext uri="{FF2B5EF4-FFF2-40B4-BE49-F238E27FC236}">
                  <a16:creationId xmlns:a16="http://schemas.microsoft.com/office/drawing/2014/main" id="{71C2D6D0-02F3-AF98-6248-833196E9B6C7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9" name="Freeform 6">
            <a:extLst>
              <a:ext uri="{FF2B5EF4-FFF2-40B4-BE49-F238E27FC236}">
                <a16:creationId xmlns:a16="http://schemas.microsoft.com/office/drawing/2014/main" id="{0A7281E9-7AB6-1200-88E5-4B369AB9891A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Freeform 3">
            <a:extLst>
              <a:ext uri="{FF2B5EF4-FFF2-40B4-BE49-F238E27FC236}">
                <a16:creationId xmlns:a16="http://schemas.microsoft.com/office/drawing/2014/main" id="{F66A7A7A-7D5D-7E09-8A55-19E6A288EA65}"/>
              </a:ext>
            </a:extLst>
          </p:cNvPr>
          <p:cNvSpPr/>
          <p:nvPr/>
        </p:nvSpPr>
        <p:spPr>
          <a:xfrm>
            <a:off x="7924800" y="1168401"/>
            <a:ext cx="3759200" cy="3820160"/>
          </a:xfrm>
          <a:custGeom>
            <a:avLst/>
            <a:gdLst/>
            <a:ahLst/>
            <a:cxnLst/>
            <a:rect l="l" t="t" r="r" b="b"/>
            <a:pathLst>
              <a:path w="7638568" h="4752014">
                <a:moveTo>
                  <a:pt x="0" y="0"/>
                </a:moveTo>
                <a:lnTo>
                  <a:pt x="7638567" y="0"/>
                </a:lnTo>
                <a:lnTo>
                  <a:pt x="7638567" y="4752014"/>
                </a:lnTo>
                <a:lnTo>
                  <a:pt x="0" y="47520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rcRect/>
            <a:stretch>
              <a:fillRect l="-129854" t="-30085" b="2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42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A7E1D-4103-C95C-072D-7F8B29997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9567998-C385-9679-CCFE-D83BB3D32300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137EFE9E-CA0B-8DB2-1C4B-EEBAD041D118}"/>
              </a:ext>
            </a:extLst>
          </p:cNvPr>
          <p:cNvSpPr/>
          <p:nvPr/>
        </p:nvSpPr>
        <p:spPr>
          <a:xfrm>
            <a:off x="10617200" y="6206681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pSp>
        <p:nvGrpSpPr>
          <p:cNvPr id="15" name="Group 3">
            <a:extLst>
              <a:ext uri="{FF2B5EF4-FFF2-40B4-BE49-F238E27FC236}">
                <a16:creationId xmlns:a16="http://schemas.microsoft.com/office/drawing/2014/main" id="{1DBE6CA0-32FB-13F6-B024-E43B652A39F9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6" name="Freeform 4">
              <a:extLst>
                <a:ext uri="{FF2B5EF4-FFF2-40B4-BE49-F238E27FC236}">
                  <a16:creationId xmlns:a16="http://schemas.microsoft.com/office/drawing/2014/main" id="{82A3603C-824F-A5DD-4422-76A6C003FA03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7" name="TextBox 5">
              <a:extLst>
                <a:ext uri="{FF2B5EF4-FFF2-40B4-BE49-F238E27FC236}">
                  <a16:creationId xmlns:a16="http://schemas.microsoft.com/office/drawing/2014/main" id="{0472C149-DDFA-EAD2-D554-8B1A7DDF5314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18" name="Freeform 6">
            <a:extLst>
              <a:ext uri="{FF2B5EF4-FFF2-40B4-BE49-F238E27FC236}">
                <a16:creationId xmlns:a16="http://schemas.microsoft.com/office/drawing/2014/main" id="{A7A41DE9-0007-BEB4-B3D2-A609693E4EF9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5AB1B05-BA43-CAF7-BD24-5624F5D47086}"/>
              </a:ext>
            </a:extLst>
          </p:cNvPr>
          <p:cNvSpPr txBox="1">
            <a:spLocks/>
          </p:cNvSpPr>
          <p:nvPr/>
        </p:nvSpPr>
        <p:spPr>
          <a:xfrm>
            <a:off x="109538" y="238838"/>
            <a:ext cx="11015662" cy="664797"/>
          </a:xfrm>
          <a:prstGeom prst="rect">
            <a:avLst/>
          </a:prstGeom>
        </p:spPr>
        <p:txBody>
          <a:bodyPr vert="horz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" pitchFamily="2" charset="0"/>
                <a:ea typeface="+mj-ea"/>
                <a:cs typeface="+mj-cs"/>
              </a:rPr>
              <a:t>Project Delivery | DOTD has </a:t>
            </a:r>
            <a:r>
              <a:rPr lang="en-US" sz="4000" b="1" dirty="0">
                <a:solidFill>
                  <a:srgbClr val="2A4280"/>
                </a:solidFill>
                <a:latin typeface="Public Sans" pitchFamily="2" charset="0"/>
              </a:rPr>
              <a:t>improved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" pitchFamily="2" charset="0"/>
                <a:ea typeface="+mj-ea"/>
                <a:cs typeface="+mj-cs"/>
              </a:rPr>
              <a:t> Project Letting Delivery by 2X over the last 3 years 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59096699-2EF7-F62B-1B3F-1518E24C94E7}"/>
              </a:ext>
            </a:extLst>
          </p:cNvPr>
          <p:cNvGraphicFramePr/>
          <p:nvPr>
            <p:custDataLst>
              <p:tags r:id="rId1"/>
            </p:custDataLst>
          </p:nvPr>
        </p:nvGraphicFramePr>
        <p:xfrm>
          <a:off x="702412" y="2165290"/>
          <a:ext cx="8839200" cy="3579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D0F528F-D726-F5D9-B205-66F0BAB22A70}"/>
              </a:ext>
            </a:extLst>
          </p:cNvPr>
          <p:cNvCxnSpPr>
            <a:cxnSpLocks/>
          </p:cNvCxnSpPr>
          <p:nvPr>
            <p:custDataLst>
              <p:tags r:id="rId2"/>
            </p:custDataLst>
          </p:nvPr>
        </p:nvCxnSpPr>
        <p:spPr bwMode="gray">
          <a:xfrm>
            <a:off x="1945532" y="2282765"/>
            <a:ext cx="6877455" cy="0"/>
          </a:xfrm>
          <a:prstGeom prst="line">
            <a:avLst/>
          </a:prstGeom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B6CE4A98-ABD2-69E6-2E10-6ADCC3A26A4C}"/>
              </a:ext>
            </a:extLst>
          </p:cNvPr>
          <p:cNvSpPr>
            <a:spLocks noGrp="1"/>
          </p:cNvSpPr>
          <p:nvPr>
            <p:custDataLst>
              <p:tags r:id="rId3"/>
            </p:custDataLst>
          </p:nvPr>
        </p:nvSpPr>
        <p:spPr bwMode="auto">
          <a:xfrm>
            <a:off x="1866049" y="5456177"/>
            <a:ext cx="727075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​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284400" indent="-1728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2pPr>
            <a:lvl3pPr marL="511200" indent="-1656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Montserrat" panose="00000500000000000000" pitchFamily="2" charset="0"/>
              <a:buChar char="–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3pPr>
            <a:lvl4pPr marL="0" indent="0" algn="l" defTabSz="914400" rtl="0" eaLnBrk="1" latinLnBrk="0" hangingPunct="1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​"/>
              <a:defRPr lang="en-US" sz="1600" b="1" kern="12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Font typeface="Arial" panose="020B0604020202020204" pitchFamily="34" charset="0"/>
              <a:buChar char="​"/>
              <a:defRPr lang="en-US" sz="1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5pPr>
            <a:lvl6pPr marL="269875" indent="-1524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6pPr>
            <a:lvl7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44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lang="en-US" sz="5400" b="1" kern="1200" baseline="0" smtClean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2400" b="1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fld id="{D1967443-70A4-4BA8-83DD-F8444BA58830}" type="datetime'''''F''Y''''''''''''''''''23''-''''''''''''''''''''''2''''4'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  <a:sym typeface="Trebuchet MS" panose="020B0603020202020204" pitchFamily="34" charset="0"/>
              </a:rPr>
              <a:pPr marL="0" marR="0" lvl="0" indent="0" algn="ctr" defTabSz="914400" rtl="0" eaLnBrk="1" fontAlgn="auto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​"/>
                <a:tabLst/>
                <a:defRPr/>
              </a:pPr>
              <a:t>FY23-24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ublic Sans" pitchFamily="2" charset="0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9E541A4E-B009-4ECB-5C40-C6D7958A4BF0}"/>
              </a:ext>
            </a:extLst>
          </p:cNvPr>
          <p:cNvSpPr>
            <a:spLocks noGrp="1"/>
          </p:cNvSpPr>
          <p:nvPr>
            <p:custDataLst>
              <p:tags r:id="rId4"/>
            </p:custDataLst>
          </p:nvPr>
        </p:nvSpPr>
        <p:spPr bwMode="auto">
          <a:xfrm>
            <a:off x="3870482" y="5454719"/>
            <a:ext cx="727075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​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284400" indent="-1728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2pPr>
            <a:lvl3pPr marL="511200" indent="-1656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Montserrat" panose="00000500000000000000" pitchFamily="2" charset="0"/>
              <a:buChar char="–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3pPr>
            <a:lvl4pPr marL="0" indent="0" algn="l" defTabSz="914400" rtl="0" eaLnBrk="1" latinLnBrk="0" hangingPunct="1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​"/>
              <a:defRPr lang="en-US" sz="1600" b="1" kern="12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Font typeface="Arial" panose="020B0604020202020204" pitchFamily="34" charset="0"/>
              <a:buChar char="​"/>
              <a:defRPr lang="en-US" sz="1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5pPr>
            <a:lvl6pPr marL="269875" indent="-1524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6pPr>
            <a:lvl7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44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lang="en-US" sz="5400" b="1" kern="1200" baseline="0" smtClean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2400" b="1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fld id="{278D909A-B3C4-480D-8F8D-DA1CAC6AB1C8}" type="datetime'F''''''Y''''''2''''4''-''''''''''''''''''2''''''''''''''5'''''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  <a:sym typeface="Trebuchet MS" panose="020B0603020202020204" pitchFamily="34" charset="0"/>
              </a:rPr>
              <a:pPr marL="0" marR="0" lvl="0" indent="0" algn="ctr" defTabSz="914400" rtl="0" eaLnBrk="1" fontAlgn="auto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​"/>
                <a:tabLst/>
                <a:defRPr/>
              </a:pPr>
              <a:t>FY24-25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ublic Sans" pitchFamily="2" charset="0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DFF5D41-B340-1317-F1F6-CACA3AF7A85D}"/>
              </a:ext>
            </a:extLst>
          </p:cNvPr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6096000" y="5442493"/>
            <a:ext cx="71755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​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284400" indent="-1728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2pPr>
            <a:lvl3pPr marL="511200" indent="-1656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Montserrat" panose="00000500000000000000" pitchFamily="2" charset="0"/>
              <a:buChar char="–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3pPr>
            <a:lvl4pPr marL="0" indent="0" algn="l" defTabSz="914400" rtl="0" eaLnBrk="1" latinLnBrk="0" hangingPunct="1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​"/>
              <a:defRPr lang="en-US" sz="1600" b="1" kern="12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Font typeface="Arial" panose="020B0604020202020204" pitchFamily="34" charset="0"/>
              <a:buChar char="​"/>
              <a:defRPr lang="en-US" sz="1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5pPr>
            <a:lvl6pPr marL="269875" indent="-1524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6pPr>
            <a:lvl7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44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lang="en-US" sz="5400" b="1" kern="1200" baseline="0" smtClean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2400" b="1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fld id="{F7DF7DFB-F6CE-43E6-A370-9DE44B58524A}" type="datetime'''''''F''''Y''''25''''''''''''''''''''''''-''''''2''''''''6'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  <a:sym typeface="Trebuchet MS" panose="020B0603020202020204" pitchFamily="34" charset="0"/>
              </a:rPr>
              <a:pPr marL="0" marR="0" lvl="0" indent="0" algn="ctr" defTabSz="914400" rtl="0" eaLnBrk="1" fontAlgn="auto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​"/>
                <a:tabLst/>
                <a:defRPr/>
              </a:pPr>
              <a:t>FY25-26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ublic Sans" pitchFamily="2" charset="0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FFCEA23-E3B5-CFCF-EEE5-05FEEE52B5D5}"/>
              </a:ext>
            </a:extLst>
          </p:cNvPr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4264762" y="2116078"/>
            <a:ext cx="679450" cy="333375"/>
          </a:xfrm>
          <a:prstGeom prst="ellipse">
            <a:avLst/>
          </a:prstGeom>
          <a:solidFill>
            <a:schemeClr val="tx2"/>
          </a:solidFill>
          <a:ln w="9525" cmpd="sng" algn="ctr">
            <a:solidFill>
              <a:schemeClr val="tx2"/>
            </a:solidFill>
          </a:ln>
          <a:effectLst/>
        </p:spPr>
        <p:txBody>
          <a:bodyPr vert="horz" wrap="non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​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284400" indent="-1728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2pPr>
            <a:lvl3pPr marL="511200" indent="-1656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Montserrat" panose="00000500000000000000" pitchFamily="2" charset="0"/>
              <a:buChar char="–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3pPr>
            <a:lvl4pPr marL="0" indent="0" algn="l" defTabSz="914400" rtl="0" eaLnBrk="1" latinLnBrk="0" hangingPunct="1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​"/>
              <a:defRPr lang="en-US" sz="1600" b="1" kern="12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Font typeface="Arial" panose="020B0604020202020204" pitchFamily="34" charset="0"/>
              <a:buChar char="​"/>
              <a:defRPr lang="en-US" sz="1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5pPr>
            <a:lvl6pPr marL="269875" indent="-1524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6pPr>
            <a:lvl7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44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lang="en-US" sz="5400" b="1" kern="1200" baseline="0" smtClean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2400" b="1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  <a:sym typeface="Trebuchet MS" panose="020B0603020202020204" pitchFamily="34" charset="0"/>
              </a:rPr>
              <a:t>2X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2BCCAA5-0C4B-F8FC-3118-3DC07A3B69DE}"/>
              </a:ext>
            </a:extLst>
          </p:cNvPr>
          <p:cNvSpPr/>
          <p:nvPr>
            <p:custDataLst>
              <p:tags r:id="rId7"/>
            </p:custDataLst>
          </p:nvPr>
        </p:nvSpPr>
        <p:spPr bwMode="auto">
          <a:xfrm>
            <a:off x="856399" y="5835590"/>
            <a:ext cx="250825" cy="187325"/>
          </a:xfrm>
          <a:prstGeom prst="rect">
            <a:avLst/>
          </a:prstGeom>
          <a:solidFill>
            <a:schemeClr val="accent1"/>
          </a:solidFill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4A73C62-C613-6D0F-D949-2E40F89F4D66}"/>
              </a:ext>
            </a:extLst>
          </p:cNvPr>
          <p:cNvSpPr/>
          <p:nvPr>
            <p:custDataLst>
              <p:tags r:id="rId8"/>
            </p:custDataLst>
          </p:nvPr>
        </p:nvSpPr>
        <p:spPr bwMode="auto">
          <a:xfrm>
            <a:off x="3585312" y="5835590"/>
            <a:ext cx="250825" cy="187325"/>
          </a:xfrm>
          <a:prstGeom prst="rect">
            <a:avLst/>
          </a:prstGeom>
          <a:solidFill>
            <a:schemeClr val="accent2"/>
          </a:solidFill>
          <a:ln w="9525" cap="rnd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9E41A5D4-E194-A206-6646-73482987481E}"/>
              </a:ext>
            </a:extLst>
          </p:cNvPr>
          <p:cNvSpPr>
            <a:spLocks noGrp="1"/>
          </p:cNvSpPr>
          <p:nvPr>
            <p:custDataLst>
              <p:tags r:id="rId9"/>
            </p:custDataLst>
          </p:nvPr>
        </p:nvSpPr>
        <p:spPr bwMode="auto">
          <a:xfrm>
            <a:off x="1158024" y="5814952"/>
            <a:ext cx="2325688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​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284400" indent="-1728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2pPr>
            <a:lvl3pPr marL="511200" indent="-1656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Montserrat" panose="00000500000000000000" pitchFamily="2" charset="0"/>
              <a:buChar char="–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3pPr>
            <a:lvl4pPr marL="0" indent="0" algn="l" defTabSz="914400" rtl="0" eaLnBrk="1" latinLnBrk="0" hangingPunct="1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​"/>
              <a:defRPr lang="en-US" sz="1600" b="1" kern="12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Font typeface="Arial" panose="020B0604020202020204" pitchFamily="34" charset="0"/>
              <a:buChar char="​"/>
              <a:defRPr lang="en-US" sz="1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5pPr>
            <a:lvl6pPr marL="269875" indent="-1524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6pPr>
            <a:lvl7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44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lang="en-US" sz="5400" b="1" kern="1200" baseline="0" smtClean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2400" b="1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fld id="{6E245493-2DB0-4FB8-A6DC-8F132FBE2AEA}" type="datetime'H''''''''''''ig''hway ''''P''''riority ''Pr''''''o''gr''a''m'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  <a:sym typeface="Trebuchet MS" panose="020B0603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​"/>
                <a:tabLst/>
                <a:defRPr/>
              </a:pPr>
              <a:t>Highway Priority Program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ublic Sans" pitchFamily="2" charset="0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4ECAF6CD-0DD8-A9FC-F09C-ACB0ADBD0BF4}"/>
              </a:ext>
            </a:extLst>
          </p:cNvPr>
          <p:cNvSpPr>
            <a:spLocks noGrp="1"/>
          </p:cNvSpPr>
          <p:nvPr>
            <p:custDataLst>
              <p:tags r:id="rId10"/>
            </p:custDataLst>
          </p:nvPr>
        </p:nvSpPr>
        <p:spPr bwMode="auto">
          <a:xfrm>
            <a:off x="3886937" y="5814953"/>
            <a:ext cx="1468438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​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284400" indent="-1728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2pPr>
            <a:lvl3pPr marL="511200" indent="-1656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Montserrat" panose="00000500000000000000" pitchFamily="2" charset="0"/>
              <a:buChar char="–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3pPr>
            <a:lvl4pPr marL="0" indent="0" algn="l" defTabSz="914400" rtl="0" eaLnBrk="1" latinLnBrk="0" hangingPunct="1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​"/>
              <a:defRPr lang="en-US" sz="1600" b="1" kern="12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Font typeface="Arial" panose="020B0604020202020204" pitchFamily="34" charset="0"/>
              <a:buChar char="​"/>
              <a:defRPr lang="en-US" sz="1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5pPr>
            <a:lvl6pPr marL="269875" indent="-1524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6pPr>
            <a:lvl7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44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lang="en-US" sz="5400" b="1" kern="1200" baseline="0" smtClean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2400" b="1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fld id="{DE515D70-C55F-4E83-8BAC-BAA5DE830F15}" type="datetime'''''''Ov''''er''a''''l''''l'''' ''''P''''''ro''g''ra''m'''''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  <a:sym typeface="Trebuchet MS" panose="020B0603020202020204" pitchFamily="34" charset="0"/>
              </a:rPr>
              <a:pPr marL="0" marR="0" lvl="0" indent="0" algn="l" defTabSz="914400" rtl="0" eaLnBrk="1" fontAlgn="auto" latinLnBrk="0" hangingPunct="1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​"/>
                <a:tabLst/>
                <a:defRPr/>
              </a:pPr>
              <a:t>Overall Program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ublic Sans" pitchFamily="2" charset="0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4D1440B-5DBF-E69F-A1EE-7D345F098B10}"/>
              </a:ext>
            </a:extLst>
          </p:cNvPr>
          <p:cNvSpPr/>
          <p:nvPr/>
        </p:nvSpPr>
        <p:spPr>
          <a:xfrm>
            <a:off x="9817024" y="1567057"/>
            <a:ext cx="2198352" cy="1764792"/>
          </a:xfrm>
          <a:prstGeom prst="rect">
            <a:avLst/>
          </a:prstGeom>
          <a:solidFill>
            <a:sysClr val="window" lastClr="FFFFFF"/>
          </a:solidFill>
          <a:ln w="19050" cap="rnd" cmpd="sng" algn="ctr">
            <a:solidFill>
              <a:srgbClr val="15D2FF"/>
            </a:solidFill>
            <a:prstDash val="solid"/>
          </a:ln>
          <a:effectLst/>
        </p:spPr>
        <p:txBody>
          <a:bodyPr rtlCol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1B6D2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</a:rPr>
              <a:t>302</a:t>
            </a:r>
            <a:b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3EAD92">
                    <a:lumMod val="100000"/>
                  </a:srgbClr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</a:rPr>
              <a:t>total projects let in FY25-26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ublic Sans" pitchFamily="2" charset="0"/>
              <a:ea typeface="+mn-ea"/>
              <a:cs typeface="+mn-cs"/>
            </a:endParaRPr>
          </a:p>
        </p:txBody>
      </p:sp>
      <p:sp>
        <p:nvSpPr>
          <p:cNvPr id="28" name="ee4pHeader1">
            <a:extLst>
              <a:ext uri="{FF2B5EF4-FFF2-40B4-BE49-F238E27FC236}">
                <a16:creationId xmlns:a16="http://schemas.microsoft.com/office/drawing/2014/main" id="{6506DB90-B86F-5675-A984-698BEE7FFB35}"/>
              </a:ext>
            </a:extLst>
          </p:cNvPr>
          <p:cNvSpPr txBox="1"/>
          <p:nvPr/>
        </p:nvSpPr>
        <p:spPr>
          <a:xfrm>
            <a:off x="784724" y="1649362"/>
            <a:ext cx="8756888" cy="276999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0" tIns="0" rIns="0" bIns="0" rtlCol="0" anchor="b" anchorCtr="0">
            <a:spAutoFit/>
          </a:bodyPr>
          <a:lstStyle/>
          <a:p>
            <a:pPr marL="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</a:rPr>
              <a:t>Projects let by DOTD program (% of total program projects)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CE9CB2B-07DF-69B4-2FF0-DC93FBE78DC0}"/>
              </a:ext>
            </a:extLst>
          </p:cNvPr>
          <p:cNvCxnSpPr>
            <a:cxnSpLocks/>
          </p:cNvCxnSpPr>
          <p:nvPr/>
        </p:nvCxnSpPr>
        <p:spPr>
          <a:xfrm>
            <a:off x="784724" y="1977287"/>
            <a:ext cx="8756888" cy="0"/>
          </a:xfrm>
          <a:prstGeom prst="line">
            <a:avLst/>
          </a:prstGeom>
          <a:ln w="12700" cap="rnd">
            <a:solidFill>
              <a:schemeClr val="tx2"/>
            </a:solidFill>
            <a:prstDash val="solid"/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8064DEE5-90AC-EBCF-4F2B-70FDB4E01897}"/>
              </a:ext>
            </a:extLst>
          </p:cNvPr>
          <p:cNvSpPr>
            <a:spLocks noGrp="1"/>
          </p:cNvSpPr>
          <p:nvPr>
            <p:custDataLst>
              <p:tags r:id="rId11"/>
            </p:custDataLst>
          </p:nvPr>
        </p:nvSpPr>
        <p:spPr bwMode="auto">
          <a:xfrm>
            <a:off x="8133804" y="5443986"/>
            <a:ext cx="717550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none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​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284400" indent="-1728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2pPr>
            <a:lvl3pPr marL="511200" indent="-1656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Montserrat" panose="00000500000000000000" pitchFamily="2" charset="0"/>
              <a:buChar char="–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3pPr>
            <a:lvl4pPr marL="0" indent="0" algn="l" defTabSz="914400" rtl="0" eaLnBrk="1" latinLnBrk="0" hangingPunct="1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​"/>
              <a:defRPr lang="en-US" sz="1600" b="1" kern="12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Font typeface="Arial" panose="020B0604020202020204" pitchFamily="34" charset="0"/>
              <a:buChar char="​"/>
              <a:defRPr lang="en-US" sz="1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5pPr>
            <a:lvl6pPr marL="269875" indent="-1524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6pPr>
            <a:lvl7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44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lang="en-US" sz="5400" b="1" kern="1200" baseline="0" smtClean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2400" b="1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  <a:sym typeface="Trebuchet MS" panose="020B0603020202020204" pitchFamily="34" charset="0"/>
              </a:rPr>
              <a:t>FY 26-27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18914A-C1B8-B24E-EFB0-088AAFA2286C}"/>
              </a:ext>
            </a:extLst>
          </p:cNvPr>
          <p:cNvSpPr/>
          <p:nvPr/>
        </p:nvSpPr>
        <p:spPr>
          <a:xfrm>
            <a:off x="9817024" y="3556360"/>
            <a:ext cx="2198352" cy="1764792"/>
          </a:xfrm>
          <a:prstGeom prst="rect">
            <a:avLst/>
          </a:prstGeom>
          <a:solidFill>
            <a:sysClr val="window" lastClr="FFFFFF"/>
          </a:solidFill>
          <a:ln w="19050" cap="rnd" cmpd="sng" algn="ctr">
            <a:solidFill>
              <a:srgbClr val="15D2FF"/>
            </a:solidFill>
            <a:prstDash val="solid"/>
          </a:ln>
          <a:effectLst/>
        </p:spPr>
        <p:txBody>
          <a:bodyPr rtlCol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1B6D2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</a:rPr>
              <a:t>370+</a:t>
            </a:r>
            <a:b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3EAD92">
                    <a:lumMod val="100000"/>
                  </a:srgbClr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</a:rPr>
            </a:b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ublic Sans" pitchFamily="2" charset="0"/>
                <a:ea typeface="+mn-ea"/>
                <a:cs typeface="+mn-cs"/>
              </a:rPr>
              <a:t>total projected projects let in FY26-27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ublic Sans" pitchFamily="2" charset="0"/>
              <a:ea typeface="+mn-ea"/>
              <a:cs typeface="+mn-cs"/>
            </a:endParaRPr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4D858302-66EA-20E4-D449-503CBBACB303}"/>
              </a:ext>
            </a:extLst>
          </p:cNvPr>
          <p:cNvSpPr>
            <a:spLocks noGrp="1"/>
          </p:cNvSpPr>
          <p:nvPr>
            <p:custDataLst>
              <p:tags r:id="rId12"/>
            </p:custDataLst>
          </p:nvPr>
        </p:nvSpPr>
        <p:spPr bwMode="auto">
          <a:xfrm>
            <a:off x="7263442" y="2111312"/>
            <a:ext cx="679450" cy="333375"/>
          </a:xfrm>
          <a:prstGeom prst="ellipse">
            <a:avLst/>
          </a:prstGeom>
          <a:solidFill>
            <a:schemeClr val="tx2"/>
          </a:solidFill>
          <a:ln w="9525" cmpd="sng" algn="ctr">
            <a:solidFill>
              <a:schemeClr val="tx2"/>
            </a:solidFill>
          </a:ln>
          <a:effectLst/>
        </p:spPr>
        <p:txBody>
          <a:bodyPr vert="horz" wrap="none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​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284400" indent="-1728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2pPr>
            <a:lvl3pPr marL="511200" indent="-1656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chemeClr val="tx2"/>
              </a:buClr>
              <a:buFont typeface="Montserrat" panose="00000500000000000000" pitchFamily="2" charset="0"/>
              <a:buChar char="–"/>
              <a:defRPr lang="en-US" sz="12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3pPr>
            <a:lvl4pPr marL="0" indent="0" algn="l" defTabSz="914400" rtl="0" eaLnBrk="1" latinLnBrk="0" hangingPunct="1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anose="020B0604020202020204" pitchFamily="34" charset="0"/>
              <a:buChar char="​"/>
              <a:defRPr lang="en-US" sz="1600" b="1" kern="120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Font typeface="Arial" panose="020B0604020202020204" pitchFamily="34" charset="0"/>
              <a:buChar char="​"/>
              <a:defRPr lang="en-US" sz="1600" b="1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5pPr>
            <a:lvl6pPr marL="269875" indent="-1524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6pPr>
            <a:lvl7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44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lang="en-US" sz="5400" b="1" kern="1200" baseline="0" smtClean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900"/>
              </a:spcAft>
              <a:buFont typeface="Arial" panose="020B0604020202020204" pitchFamily="34" charset="0"/>
              <a:buChar char="​"/>
              <a:defRPr lang="en-US" sz="2400" b="1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​"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  <a:sym typeface="Trebuchet MS" panose="020B0603020202020204" pitchFamily="34" charset="0"/>
              </a:rPr>
              <a:t>Goal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  <a:sym typeface="Trebuchet MS" panose="020B0603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92765C8-57FC-830C-8370-F43FE902AE4B}"/>
              </a:ext>
            </a:extLst>
          </p:cNvPr>
          <p:cNvSpPr txBox="1"/>
          <p:nvPr/>
        </p:nvSpPr>
        <p:spPr>
          <a:xfrm>
            <a:off x="8563975" y="2450199"/>
            <a:ext cx="631966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&gt;95%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896EF8D-89DB-5098-CB95-8AC3C8774B78}"/>
              </a:ext>
            </a:extLst>
          </p:cNvPr>
          <p:cNvSpPr txBox="1"/>
          <p:nvPr/>
        </p:nvSpPr>
        <p:spPr>
          <a:xfrm>
            <a:off x="7860613" y="2558298"/>
            <a:ext cx="631966" cy="30777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&gt;90%</a:t>
            </a:r>
          </a:p>
        </p:txBody>
      </p:sp>
    </p:spTree>
    <p:extLst>
      <p:ext uri="{BB962C8B-B14F-4D97-AF65-F5344CB8AC3E}">
        <p14:creationId xmlns:p14="http://schemas.microsoft.com/office/powerpoint/2010/main" val="1265218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157C2-82E2-455C-A355-85D65D54B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5631B7C-A841-B2E9-6EAE-79BB6440005B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Freeform 11">
            <a:extLst>
              <a:ext uri="{FF2B5EF4-FFF2-40B4-BE49-F238E27FC236}">
                <a16:creationId xmlns:a16="http://schemas.microsoft.com/office/drawing/2014/main" id="{9DF6AD13-721B-6B64-64E8-D8B84E54E2E1}"/>
              </a:ext>
            </a:extLst>
          </p:cNvPr>
          <p:cNvSpPr/>
          <p:nvPr/>
        </p:nvSpPr>
        <p:spPr>
          <a:xfrm>
            <a:off x="10617200" y="6206681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pSp>
        <p:nvGrpSpPr>
          <p:cNvPr id="15" name="Group 3">
            <a:extLst>
              <a:ext uri="{FF2B5EF4-FFF2-40B4-BE49-F238E27FC236}">
                <a16:creationId xmlns:a16="http://schemas.microsoft.com/office/drawing/2014/main" id="{3DF20C8A-9DA5-810A-61B9-288415979CF1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6" name="Freeform 4">
              <a:extLst>
                <a:ext uri="{FF2B5EF4-FFF2-40B4-BE49-F238E27FC236}">
                  <a16:creationId xmlns:a16="http://schemas.microsoft.com/office/drawing/2014/main" id="{86A61707-A310-3217-BBBB-EC6DD48D0ADF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7" name="TextBox 5">
              <a:extLst>
                <a:ext uri="{FF2B5EF4-FFF2-40B4-BE49-F238E27FC236}">
                  <a16:creationId xmlns:a16="http://schemas.microsoft.com/office/drawing/2014/main" id="{295FE6B4-7599-2807-4219-A658B78FF22E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18" name="Freeform 6">
            <a:extLst>
              <a:ext uri="{FF2B5EF4-FFF2-40B4-BE49-F238E27FC236}">
                <a16:creationId xmlns:a16="http://schemas.microsoft.com/office/drawing/2014/main" id="{0B15A3BD-BEC5-049C-E0DF-061F9AAF9920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6" name="Title 3">
            <a:extLst>
              <a:ext uri="{FF2B5EF4-FFF2-40B4-BE49-F238E27FC236}">
                <a16:creationId xmlns:a16="http://schemas.microsoft.com/office/drawing/2014/main" id="{6962A4F9-B8D4-3635-85E2-5EFEA7FF8D77}"/>
              </a:ext>
            </a:extLst>
          </p:cNvPr>
          <p:cNvSpPr txBox="1">
            <a:spLocks/>
          </p:cNvSpPr>
          <p:nvPr/>
        </p:nvSpPr>
        <p:spPr>
          <a:xfrm>
            <a:off x="744538" y="363936"/>
            <a:ext cx="10933112" cy="9971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2"/>
                </a:solidFill>
                <a:latin typeface="+mj-lt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EA533C"/>
                </a:solidFill>
                <a:effectLst/>
                <a:uLnTx/>
                <a:uFillTx/>
                <a:latin typeface="Montserrat"/>
                <a:ea typeface="+mj-ea"/>
                <a:cs typeface="+mj-cs"/>
                <a:sym typeface="Trebuchet MS" panose="020B0603020202020204" pitchFamily="34" charset="0"/>
              </a:rPr>
              <a:t>Asset Management Innovation |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1B6D2"/>
                </a:solidFill>
                <a:effectLst/>
                <a:uLnTx/>
                <a:uFillTx/>
                <a:latin typeface="Montserrat"/>
                <a:ea typeface="+mj-ea"/>
                <a:cs typeface="+mj-cs"/>
                <a:sym typeface="Trebuchet MS" panose="020B0603020202020204" pitchFamily="34" charset="0"/>
              </a:rPr>
              <a:t>Piloting use of advanced sensor technology to measure road condition and focus on optimizing pavement repairs</a:t>
            </a: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077DAB67-70E1-D9E8-715D-E2C2CAD42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438" y="2391323"/>
            <a:ext cx="4372762" cy="2075354"/>
          </a:xfrm>
          <a:prstGeom prst="rect">
            <a:avLst/>
          </a:prstGeom>
          <a:noFill/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No alternative text description for this image">
            <a:extLst>
              <a:ext uri="{FF2B5EF4-FFF2-40B4-BE49-F238E27FC236}">
                <a16:creationId xmlns:a16="http://schemas.microsoft.com/office/drawing/2014/main" id="{AC9AB2E1-9B04-7078-7DD0-3D1A4CE5F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569" y="1570411"/>
            <a:ext cx="4128712" cy="2157253"/>
          </a:xfrm>
          <a:prstGeom prst="rect">
            <a:avLst/>
          </a:prstGeom>
          <a:noFill/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12A21390-3107-46E2-E964-976ABF2B22A8}"/>
              </a:ext>
            </a:extLst>
          </p:cNvPr>
          <p:cNvSpPr txBox="1"/>
          <p:nvPr/>
        </p:nvSpPr>
        <p:spPr>
          <a:xfrm>
            <a:off x="557088" y="1630892"/>
            <a:ext cx="3549650" cy="4530195"/>
          </a:xfrm>
          <a:prstGeom prst="rect">
            <a:avLst/>
          </a:prstGeom>
          <a:noFill/>
          <a:ln w="9525" cap="rnd" cmpd="sng" algn="ctr">
            <a:noFill/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29BA74"/>
                </a:solidFill>
              </a14:hiddenFill>
            </a:ext>
          </a:extLst>
        </p:spPr>
        <p:txBody>
          <a:bodyPr wrap="square">
            <a:noAutofit/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Trebuchet MS" panose="020B0603020202020204" pitchFamily="34" charset="0"/>
              <a:buChar char="​"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1B6D2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Real-world pavement data, every day: </a:t>
            </a: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Vehicles used by supervisors will be equipped with sensors to measure pavement condition, generating daily updates on road quality across the District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Trebuchet MS" panose="020B0603020202020204" pitchFamily="34" charset="0"/>
              <a:buChar char="​"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1B6D2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Better intelligence for project planning:</a:t>
            </a: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 Data will help Planning determine where to best invest in treatments  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Trebuchet MS" panose="020B0603020202020204" pitchFamily="34" charset="0"/>
              <a:buChar char="​"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1B6D2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Launching pilot in District 61</a:t>
            </a: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 to validate the technology before scaling statewide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340372D4-4C39-D8CF-6EBB-1C3ABDE731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6737" y="3895989"/>
            <a:ext cx="4128713" cy="23212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577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9458127" y="6280226"/>
            <a:ext cx="2316163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7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99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TITLE PRESENTATION</a:t>
            </a:r>
          </a:p>
        </p:txBody>
      </p:sp>
      <p:sp>
        <p:nvSpPr>
          <p:cNvPr id="16" name="TextBox 14"/>
          <p:cNvSpPr txBox="1"/>
          <p:nvPr/>
        </p:nvSpPr>
        <p:spPr>
          <a:xfrm>
            <a:off x="7924800" y="6358748"/>
            <a:ext cx="4572000" cy="2809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7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99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LEGISGATOR 2025</a:t>
            </a:r>
          </a:p>
        </p:txBody>
      </p:sp>
      <p:grpSp>
        <p:nvGrpSpPr>
          <p:cNvPr id="17" name="Group 3"/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9" name="Freeform 4"/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20" name="TextBox 5"/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</p:grpSp>
      <p:sp>
        <p:nvSpPr>
          <p:cNvPr id="21" name="Freeform 6"/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141764" y="1251553"/>
            <a:ext cx="11274624" cy="30260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07482" marR="0" lvl="2" indent="-28575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marR="0" lvl="2" indent="-28575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marR="0" lvl="2" indent="-28575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1524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marR="0" lvl="2" indent="-28575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1524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marR="0" lvl="2" indent="-28575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en-US" sz="1524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786265" marR="0" lvl="2" indent="-164533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1524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329065" marR="0" lvl="1" indent="-164533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1524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329065" marR="0" lvl="1" indent="-164533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1524" b="1" i="0" u="none" strike="noStrike" kern="1200" cap="none" spc="0" normalizeH="0" baseline="0" noProof="0" dirty="0">
              <a:ln>
                <a:noFill/>
              </a:ln>
              <a:solidFill>
                <a:srgbClr val="2A4280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195002" y="251369"/>
            <a:ext cx="9898568" cy="16332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Project Delivery Platform and Project Viewer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r="2771"/>
          <a:stretch/>
        </p:blipFill>
        <p:spPr>
          <a:xfrm>
            <a:off x="981816" y="1941784"/>
            <a:ext cx="3390297" cy="37901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2164" y="2202104"/>
            <a:ext cx="5901313" cy="3107635"/>
          </a:xfrm>
          <a:prstGeom prst="rect">
            <a:avLst/>
          </a:prstGeom>
        </p:spPr>
      </p:pic>
      <p:sp>
        <p:nvSpPr>
          <p:cNvPr id="15" name="Freeform 3"/>
          <p:cNvSpPr>
            <a:spLocks noChangeAspect="1"/>
          </p:cNvSpPr>
          <p:nvPr/>
        </p:nvSpPr>
        <p:spPr>
          <a:xfrm>
            <a:off x="10962902" y="231568"/>
            <a:ext cx="1034096" cy="1050865"/>
          </a:xfrm>
          <a:custGeom>
            <a:avLst/>
            <a:gdLst/>
            <a:ahLst/>
            <a:cxnLst/>
            <a:rect l="l" t="t" r="r" b="b"/>
            <a:pathLst>
              <a:path w="7638568" h="4752014">
                <a:moveTo>
                  <a:pt x="0" y="0"/>
                </a:moveTo>
                <a:lnTo>
                  <a:pt x="7638567" y="0"/>
                </a:lnTo>
                <a:lnTo>
                  <a:pt x="7638567" y="4752014"/>
                </a:lnTo>
                <a:lnTo>
                  <a:pt x="0" y="475201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rcRect/>
            <a:stretch>
              <a:fillRect l="-129854" t="-30085" b="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81187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DE7BAF-36D2-F710-492B-FA29BE6B3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658C5A2-9CDC-34C9-86BB-4CC09401F7AA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F55440F2-0590-CEA1-1622-A29AEFC1055E}"/>
              </a:ext>
            </a:extLst>
          </p:cNvPr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C8EAFBE6-61A0-7842-370B-1E938459AC4B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4AFF848A-0A9E-06E0-4AC9-E64F945BE71D}"/>
              </a:ext>
            </a:extLst>
          </p:cNvPr>
          <p:cNvSpPr txBox="1"/>
          <p:nvPr/>
        </p:nvSpPr>
        <p:spPr>
          <a:xfrm>
            <a:off x="7924800" y="6358748"/>
            <a:ext cx="4572000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ts val="237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99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PRESENTATION TITLE</a:t>
            </a:r>
          </a:p>
        </p:txBody>
      </p:sp>
      <p:grpSp>
        <p:nvGrpSpPr>
          <p:cNvPr id="17" name="Group 3">
            <a:extLst>
              <a:ext uri="{FF2B5EF4-FFF2-40B4-BE49-F238E27FC236}">
                <a16:creationId xmlns:a16="http://schemas.microsoft.com/office/drawing/2014/main" id="{14E725E0-5AE0-18DF-A798-4818CA985236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8" name="Freeform 4">
              <a:extLst>
                <a:ext uri="{FF2B5EF4-FFF2-40B4-BE49-F238E27FC236}">
                  <a16:creationId xmlns:a16="http://schemas.microsoft.com/office/drawing/2014/main" id="{022FF7C5-4F24-37DA-659B-7DD33396B6AE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9" name="TextBox 5">
              <a:extLst>
                <a:ext uri="{FF2B5EF4-FFF2-40B4-BE49-F238E27FC236}">
                  <a16:creationId xmlns:a16="http://schemas.microsoft.com/office/drawing/2014/main" id="{ABB53D9D-BE76-F916-D493-2B6964465B30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60963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" name="Freeform 6">
            <a:extLst>
              <a:ext uri="{FF2B5EF4-FFF2-40B4-BE49-F238E27FC236}">
                <a16:creationId xmlns:a16="http://schemas.microsoft.com/office/drawing/2014/main" id="{CE0F18CC-3919-B37B-9DCA-FB67FC47411B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1AB8B859-D3EA-779F-C8A6-673A71328E76}"/>
              </a:ext>
            </a:extLst>
          </p:cNvPr>
          <p:cNvSpPr txBox="1"/>
          <p:nvPr/>
        </p:nvSpPr>
        <p:spPr>
          <a:xfrm>
            <a:off x="411169" y="224945"/>
            <a:ext cx="11776968" cy="7740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Project Viewer </a:t>
            </a:r>
          </a:p>
        </p:txBody>
      </p:sp>
      <p:pic>
        <p:nvPicPr>
          <p:cNvPr id="8" name="Picture 7" descr="Map&#10;&#10;AI-generated content may be incorrect.">
            <a:extLst>
              <a:ext uri="{FF2B5EF4-FFF2-40B4-BE49-F238E27FC236}">
                <a16:creationId xmlns:a16="http://schemas.microsoft.com/office/drawing/2014/main" id="{6999B4BD-FDC6-427D-26E6-84AE845E24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253" y="1339116"/>
            <a:ext cx="9193493" cy="4601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Graphical user interface, application&#10;&#10;AI-generated content may be incorrect.">
            <a:extLst>
              <a:ext uri="{FF2B5EF4-FFF2-40B4-BE49-F238E27FC236}">
                <a16:creationId xmlns:a16="http://schemas.microsoft.com/office/drawing/2014/main" id="{9389A8B4-B722-33D2-95DE-26E760E670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383" y="1073698"/>
            <a:ext cx="9212669" cy="4601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5128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E7CDB-EF60-291E-0987-7C7D9621F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F26EEC4-671E-4236-FDAC-C1AF1A409764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53459440-D362-FC8E-C7D1-BEBB611B0736}"/>
              </a:ext>
            </a:extLst>
          </p:cNvPr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2EB9C6E9-B49A-D861-F785-405AB9D8DEA2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972A84CD-1C6F-AA8B-D669-C3927A765DFE}"/>
              </a:ext>
            </a:extLst>
          </p:cNvPr>
          <p:cNvSpPr txBox="1"/>
          <p:nvPr/>
        </p:nvSpPr>
        <p:spPr>
          <a:xfrm>
            <a:off x="7924800" y="6358748"/>
            <a:ext cx="4572000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ts val="237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99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PRESENTATION TITLE</a:t>
            </a:r>
          </a:p>
        </p:txBody>
      </p:sp>
      <p:grpSp>
        <p:nvGrpSpPr>
          <p:cNvPr id="17" name="Group 3">
            <a:extLst>
              <a:ext uri="{FF2B5EF4-FFF2-40B4-BE49-F238E27FC236}">
                <a16:creationId xmlns:a16="http://schemas.microsoft.com/office/drawing/2014/main" id="{F3E5FDEB-E830-A82F-C100-F27056FAC5CA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8" name="Freeform 4">
              <a:extLst>
                <a:ext uri="{FF2B5EF4-FFF2-40B4-BE49-F238E27FC236}">
                  <a16:creationId xmlns:a16="http://schemas.microsoft.com/office/drawing/2014/main" id="{0AC29818-2E6B-7AFE-F413-757CF354D574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9" name="TextBox 5">
              <a:extLst>
                <a:ext uri="{FF2B5EF4-FFF2-40B4-BE49-F238E27FC236}">
                  <a16:creationId xmlns:a16="http://schemas.microsoft.com/office/drawing/2014/main" id="{6B1F610F-FD94-366C-307C-0A9951198528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60963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" name="Freeform 6">
            <a:extLst>
              <a:ext uri="{FF2B5EF4-FFF2-40B4-BE49-F238E27FC236}">
                <a16:creationId xmlns:a16="http://schemas.microsoft.com/office/drawing/2014/main" id="{2EC84CF3-5646-CE8D-AD84-6E3881967763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540DAB5D-5771-2F7B-A04E-2AC637E75837}"/>
              </a:ext>
            </a:extLst>
          </p:cNvPr>
          <p:cNvSpPr txBox="1"/>
          <p:nvPr/>
        </p:nvSpPr>
        <p:spPr>
          <a:xfrm>
            <a:off x="415032" y="191475"/>
            <a:ext cx="11776968" cy="7740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Project Viewer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1BCA93-6481-97BA-9B82-1E1F5F9626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502" y="1058776"/>
            <a:ext cx="11582995" cy="493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524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5E3E0-CA3A-7CE2-1AFB-AE9E9EE01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hink-cell data - do not delete" hidden="1">
            <a:extLst>
              <a:ext uri="{FF2B5EF4-FFF2-40B4-BE49-F238E27FC236}">
                <a16:creationId xmlns:a16="http://schemas.microsoft.com/office/drawing/2014/main" id="{E0776E9C-83C7-3547-C1EB-95BA8BE8FB66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5" imgW="404" imgH="405" progId="TCLayout.ActiveDocument.1">
                  <p:embed/>
                </p:oleObj>
              </mc:Choice>
              <mc:Fallback>
                <p:oleObj name="think-cell Slide" r:id="rId5" imgW="404" imgH="405" progId="TCLayout.ActiveDocument.1">
                  <p:embed/>
                  <p:pic>
                    <p:nvPicPr>
                      <p:cNvPr id="3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0776E9C-83C7-3547-C1EB-95BA8BE8FB6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>
            <a:extLst>
              <a:ext uri="{FF2B5EF4-FFF2-40B4-BE49-F238E27FC236}">
                <a16:creationId xmlns:a16="http://schemas.microsoft.com/office/drawing/2014/main" id="{B3E17743-316C-53D1-8D4C-3955ABD78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622300"/>
            <a:ext cx="10933112" cy="738664"/>
          </a:xfrm>
        </p:spPr>
        <p:txBody>
          <a:bodyPr vert="horz" rIns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Font typeface="Trebuchet MS" panose="020B0603020202020204" pitchFamily="34" charset="0"/>
              <a:buChar char="​"/>
            </a:pPr>
            <a:r>
              <a:rPr lang="en-US" dirty="0">
                <a:solidFill>
                  <a:srgbClr val="EA533C"/>
                </a:solidFill>
              </a:rPr>
              <a:t>KPIs &amp; Construction |</a:t>
            </a:r>
            <a:r>
              <a:rPr lang="en-US" dirty="0">
                <a:solidFill>
                  <a:srgbClr val="01B6D2"/>
                </a:solidFill>
              </a:rPr>
              <a:t> DOTD's Category 1 average change order approval time has dropped consistently in 2026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C0DBFB71-25C3-D65D-9ED8-B7FECA45F580}"/>
              </a:ext>
            </a:extLst>
          </p:cNvPr>
          <p:cNvGraphicFramePr/>
          <p:nvPr/>
        </p:nvGraphicFramePr>
        <p:xfrm>
          <a:off x="628650" y="1638300"/>
          <a:ext cx="10933350" cy="4703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842ABEF-6821-9F19-6258-22F1CD6D9FC9}"/>
              </a:ext>
            </a:extLst>
          </p:cNvPr>
          <p:cNvCxnSpPr>
            <a:cxnSpLocks/>
          </p:cNvCxnSpPr>
          <p:nvPr/>
        </p:nvCxnSpPr>
        <p:spPr>
          <a:xfrm>
            <a:off x="9248774" y="2986700"/>
            <a:ext cx="1971675" cy="1332962"/>
          </a:xfrm>
          <a:prstGeom prst="straightConnector1">
            <a:avLst/>
          </a:prstGeom>
          <a:ln w="76200">
            <a:solidFill>
              <a:srgbClr val="15D2FF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854B1CA1-850E-1EF8-BA31-80B3922D2373}"/>
              </a:ext>
            </a:extLst>
          </p:cNvPr>
          <p:cNvSpPr/>
          <p:nvPr/>
        </p:nvSpPr>
        <p:spPr>
          <a:xfrm>
            <a:off x="10005061" y="2446001"/>
            <a:ext cx="1556940" cy="896426"/>
          </a:xfrm>
          <a:prstGeom prst="rect">
            <a:avLst/>
          </a:prstGeom>
          <a:solidFill>
            <a:srgbClr val="FFFFFF"/>
          </a:solidFill>
          <a:ln w="19050" cap="rnd" cmpd="sng" algn="ctr">
            <a:solidFill>
              <a:srgbClr val="15D2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45720" rIns="4572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kern="0">
                <a:solidFill>
                  <a:srgbClr val="000000"/>
                </a:solidFill>
              </a:rPr>
              <a:t>Average approval time reduced by ~18 days in 2026</a:t>
            </a:r>
            <a:r>
              <a:rPr lang="en-US" sz="1400" b="1">
                <a:solidFill>
                  <a:srgbClr val="000000"/>
                </a:solidFill>
              </a:rPr>
              <a:t>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EC4ECDA-A377-4204-CCC4-98196584D7AC}"/>
              </a:ext>
            </a:extLst>
          </p:cNvPr>
          <p:cNvCxnSpPr>
            <a:cxnSpLocks/>
          </p:cNvCxnSpPr>
          <p:nvPr/>
        </p:nvCxnSpPr>
        <p:spPr>
          <a:xfrm flipV="1">
            <a:off x="10372725" y="3342427"/>
            <a:ext cx="0" cy="277336"/>
          </a:xfrm>
          <a:prstGeom prst="line">
            <a:avLst/>
          </a:prstGeom>
          <a:noFill/>
          <a:ln w="19050" cap="rnd" cmpd="sng" algn="ctr">
            <a:solidFill>
              <a:srgbClr val="9A9A9A"/>
            </a:solidFill>
            <a:prstDash val="solid"/>
            <a:round/>
            <a:headEnd type="oval" w="med" len="med"/>
            <a:tailEnd type="none" w="sm" len="sm"/>
          </a:ln>
          <a:effectLst/>
        </p:spPr>
      </p:cxnSp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CFCAAEC-2920-A7C6-BADA-65CCA797CD9A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8" imgW="366" imgH="367" progId="TCLayout.ActiveDocument.1">
                  <p:embed/>
                </p:oleObj>
              </mc:Choice>
              <mc:Fallback>
                <p:oleObj name="think-cell Slide" r:id="rId8" imgW="366" imgH="367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CFCAAEC-2920-A7C6-BADA-65CCA797CD9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8128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9458127" y="6280226"/>
            <a:ext cx="2316163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TITLE PRESENTATION</a:t>
            </a:r>
          </a:p>
        </p:txBody>
      </p:sp>
      <p:sp>
        <p:nvSpPr>
          <p:cNvPr id="16" name="TextBox 14"/>
          <p:cNvSpPr txBox="1"/>
          <p:nvPr/>
        </p:nvSpPr>
        <p:spPr>
          <a:xfrm>
            <a:off x="7924800" y="6358748"/>
            <a:ext cx="4572000" cy="2809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 dirty="0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LEGISGATOR 2025</a:t>
            </a:r>
          </a:p>
        </p:txBody>
      </p:sp>
      <p:grpSp>
        <p:nvGrpSpPr>
          <p:cNvPr id="17" name="Group 3"/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9" name="Freeform 4"/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Box 5"/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379"/>
                </a:lnSpc>
              </a:pPr>
              <a:endParaRPr sz="1200" dirty="0"/>
            </a:p>
          </p:txBody>
        </p:sp>
      </p:grpSp>
      <p:sp>
        <p:nvSpPr>
          <p:cNvPr id="21" name="Freeform 6"/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0"/>
          <p:cNvSpPr txBox="1"/>
          <p:nvPr/>
        </p:nvSpPr>
        <p:spPr>
          <a:xfrm>
            <a:off x="141764" y="1251553"/>
            <a:ext cx="11274624" cy="30260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600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600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786265" lvl="2" indent="-164533">
              <a:lnSpc>
                <a:spcPts val="3048"/>
              </a:lnSpc>
              <a:buFont typeface="Arial"/>
              <a:buChar char="•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329065" lvl="1" indent="-164533">
              <a:lnSpc>
                <a:spcPts val="3048"/>
              </a:lnSpc>
              <a:buFont typeface="Arial"/>
              <a:buChar char="•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329065" lvl="1" indent="-164533">
              <a:lnSpc>
                <a:spcPts val="3048"/>
              </a:lnSpc>
              <a:buFont typeface="Arial"/>
              <a:buChar char="•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195001" y="201380"/>
            <a:ext cx="11801997" cy="8592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716"/>
              </a:lnSpc>
              <a:spcBef>
                <a:spcPct val="0"/>
              </a:spcBef>
            </a:pPr>
            <a:r>
              <a:rPr lang="en-US" sz="4400" b="1" dirty="0">
                <a:solidFill>
                  <a:srgbClr val="2A4280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Highway Priority Program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001" y="1279217"/>
            <a:ext cx="1731905" cy="2246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5744" y="1060590"/>
            <a:ext cx="7519579" cy="4887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Freeform 3"/>
          <p:cNvSpPr>
            <a:spLocks noChangeAspect="1"/>
          </p:cNvSpPr>
          <p:nvPr/>
        </p:nvSpPr>
        <p:spPr>
          <a:xfrm>
            <a:off x="10962902" y="231568"/>
            <a:ext cx="1034096" cy="1050865"/>
          </a:xfrm>
          <a:custGeom>
            <a:avLst/>
            <a:gdLst/>
            <a:ahLst/>
            <a:cxnLst/>
            <a:rect l="l" t="t" r="r" b="b"/>
            <a:pathLst>
              <a:path w="7638568" h="4752014">
                <a:moveTo>
                  <a:pt x="0" y="0"/>
                </a:moveTo>
                <a:lnTo>
                  <a:pt x="7638567" y="0"/>
                </a:lnTo>
                <a:lnTo>
                  <a:pt x="7638567" y="4752014"/>
                </a:lnTo>
                <a:lnTo>
                  <a:pt x="0" y="475201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rcRect/>
            <a:stretch>
              <a:fillRect l="-129854" t="-30085" b="2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1315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65C17D-2F88-A1E4-74A0-703DA83C2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0D438C8D-662C-DD2C-693D-CA6E37A20953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F9503E22-0F02-9EFE-8872-60FA40CBA2B8}"/>
              </a:ext>
            </a:extLst>
          </p:cNvPr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38209E54-90E2-1F57-B0F4-E92BAD6AD1E4}"/>
              </a:ext>
            </a:extLst>
          </p:cNvPr>
          <p:cNvSpPr txBox="1"/>
          <p:nvPr/>
        </p:nvSpPr>
        <p:spPr>
          <a:xfrm>
            <a:off x="411169" y="2407724"/>
            <a:ext cx="10586569" cy="16660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797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Funding, Legislative &amp; </a:t>
            </a:r>
          </a:p>
          <a:p>
            <a:pPr marL="0" marR="0" lvl="0" indent="0" algn="l" defTabSz="914400" rtl="0" eaLnBrk="1" fontAlgn="auto" latinLnBrk="0" hangingPunct="1">
              <a:lnSpc>
                <a:spcPts val="67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797" b="1" i="0" u="none" strike="noStrike" kern="1200" cap="none" spc="0" normalizeH="0" baseline="0" noProof="0" dirty="0">
                <a:ln>
                  <a:noFill/>
                </a:ln>
                <a:solidFill>
                  <a:srgbClr val="2A4280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Future Transportation </a:t>
            </a:r>
            <a:r>
              <a:rPr lang="en-US" sz="4797" b="1" dirty="0">
                <a:solidFill>
                  <a:srgbClr val="2A4280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Efforts</a:t>
            </a:r>
            <a:endParaRPr kumimoji="0" lang="en-US" sz="4797" b="1" i="0" u="none" strike="noStrike" kern="1200" cap="none" spc="0" normalizeH="0" baseline="0" noProof="0" dirty="0">
              <a:ln>
                <a:noFill/>
              </a:ln>
              <a:solidFill>
                <a:srgbClr val="102F66"/>
              </a:solidFill>
              <a:effectLst/>
              <a:uLnTx/>
              <a:uFillTx/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46CB2A1A-33BA-FBAC-A483-843CFB23C8F6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641A6F27-A2B4-3D8B-EBE0-2439BAD04CE8}"/>
              </a:ext>
            </a:extLst>
          </p:cNvPr>
          <p:cNvSpPr txBox="1"/>
          <p:nvPr/>
        </p:nvSpPr>
        <p:spPr>
          <a:xfrm>
            <a:off x="7924800" y="6358748"/>
            <a:ext cx="4572000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79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99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ublic Sans Bold"/>
                <a:ea typeface="Public Sans Bold"/>
                <a:cs typeface="Public Sans Bold"/>
                <a:sym typeface="Public Sans Bold"/>
              </a:rPr>
              <a:t>PRESENTATION TITLE</a:t>
            </a:r>
          </a:p>
        </p:txBody>
      </p:sp>
      <p:grpSp>
        <p:nvGrpSpPr>
          <p:cNvPr id="16" name="Group 3">
            <a:extLst>
              <a:ext uri="{FF2B5EF4-FFF2-40B4-BE49-F238E27FC236}">
                <a16:creationId xmlns:a16="http://schemas.microsoft.com/office/drawing/2014/main" id="{374EDE0B-8311-97E2-ACD2-64386123EEF4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7" name="Freeform 4">
              <a:extLst>
                <a:ext uri="{FF2B5EF4-FFF2-40B4-BE49-F238E27FC236}">
                  <a16:creationId xmlns:a16="http://schemas.microsoft.com/office/drawing/2014/main" id="{CCC1C7EE-419E-5285-4183-F8C9D3F13AAB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5">
              <a:extLst>
                <a:ext uri="{FF2B5EF4-FFF2-40B4-BE49-F238E27FC236}">
                  <a16:creationId xmlns:a16="http://schemas.microsoft.com/office/drawing/2014/main" id="{950074B6-0CBB-BD86-CFBC-FBE4FAEE1829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379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9" name="Freeform 6">
            <a:extLst>
              <a:ext uri="{FF2B5EF4-FFF2-40B4-BE49-F238E27FC236}">
                <a16:creationId xmlns:a16="http://schemas.microsoft.com/office/drawing/2014/main" id="{02BF570F-3892-FDB9-8934-6C7BA095ABD3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3">
            <a:extLst>
              <a:ext uri="{FF2B5EF4-FFF2-40B4-BE49-F238E27FC236}">
                <a16:creationId xmlns:a16="http://schemas.microsoft.com/office/drawing/2014/main" id="{589B8B37-0835-6DBB-604B-3B351048A4A7}"/>
              </a:ext>
            </a:extLst>
          </p:cNvPr>
          <p:cNvSpPr/>
          <p:nvPr/>
        </p:nvSpPr>
        <p:spPr>
          <a:xfrm>
            <a:off x="8136708" y="1584661"/>
            <a:ext cx="3566160" cy="3312160"/>
          </a:xfrm>
          <a:custGeom>
            <a:avLst/>
            <a:gdLst/>
            <a:ahLst/>
            <a:cxnLst/>
            <a:rect l="l" t="t" r="r" b="b"/>
            <a:pathLst>
              <a:path w="7638568" h="4752014">
                <a:moveTo>
                  <a:pt x="0" y="0"/>
                </a:moveTo>
                <a:lnTo>
                  <a:pt x="7638567" y="0"/>
                </a:lnTo>
                <a:lnTo>
                  <a:pt x="7638567" y="4752014"/>
                </a:lnTo>
                <a:lnTo>
                  <a:pt x="0" y="47520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rcRect/>
            <a:stretch>
              <a:fillRect l="-129854" t="-30085" b="2"/>
            </a:stretch>
          </a:blip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898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9458127" y="6280226"/>
            <a:ext cx="2316163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TITLE PRESENTATION</a:t>
            </a:r>
          </a:p>
        </p:txBody>
      </p:sp>
      <p:sp>
        <p:nvSpPr>
          <p:cNvPr id="16" name="TextBox 14"/>
          <p:cNvSpPr txBox="1"/>
          <p:nvPr/>
        </p:nvSpPr>
        <p:spPr>
          <a:xfrm>
            <a:off x="7924800" y="6358748"/>
            <a:ext cx="4572000" cy="2809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 dirty="0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LEGISGATOR 2025</a:t>
            </a:r>
          </a:p>
        </p:txBody>
      </p:sp>
      <p:grpSp>
        <p:nvGrpSpPr>
          <p:cNvPr id="17" name="Group 3"/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9" name="Freeform 4"/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Box 5"/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379"/>
                </a:lnSpc>
              </a:pPr>
              <a:endParaRPr sz="1200" dirty="0"/>
            </a:p>
          </p:txBody>
        </p:sp>
      </p:grpSp>
      <p:sp>
        <p:nvSpPr>
          <p:cNvPr id="21" name="Freeform 6"/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TextBox 8"/>
          <p:cNvSpPr txBox="1"/>
          <p:nvPr/>
        </p:nvSpPr>
        <p:spPr>
          <a:xfrm>
            <a:off x="411169" y="196976"/>
            <a:ext cx="11937425" cy="7933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716"/>
              </a:lnSpc>
              <a:spcBef>
                <a:spcPct val="0"/>
              </a:spcBef>
            </a:pPr>
            <a:r>
              <a:rPr lang="en-US" sz="4400" b="1" dirty="0">
                <a:solidFill>
                  <a:srgbClr val="2A4280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Historic Moment for LA Infrastructure</a:t>
            </a:r>
          </a:p>
        </p:txBody>
      </p:sp>
      <p:pic>
        <p:nvPicPr>
          <p:cNvPr id="15" name="Picture 2" descr="I-10 Bridge Calcasieu River Bridge Westlake overpass rendering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300" y="172698"/>
            <a:ext cx="1866712" cy="1426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8">
            <a:extLst>
              <a:ext uri="{FF2B5EF4-FFF2-40B4-BE49-F238E27FC236}">
                <a16:creationId xmlns:a16="http://schemas.microsoft.com/office/drawing/2014/main" id="{DA96A294-43A2-4B33-9A59-0E45BD2B7F06}"/>
              </a:ext>
            </a:extLst>
          </p:cNvPr>
          <p:cNvSpPr/>
          <p:nvPr/>
        </p:nvSpPr>
        <p:spPr>
          <a:xfrm>
            <a:off x="594360" y="1737360"/>
            <a:ext cx="273960" cy="273960"/>
          </a:xfrm>
          <a:prstGeom prst="roundRect">
            <a:avLst>
              <a:gd name="adj" fmla="val 6000"/>
            </a:avLst>
          </a:prstGeom>
          <a:solidFill>
            <a:srgbClr val="DD4814"/>
          </a:solidFill>
          <a:ln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5" name="TextBox 9">
            <a:extLst>
              <a:ext uri="{FF2B5EF4-FFF2-40B4-BE49-F238E27FC236}">
                <a16:creationId xmlns:a16="http://schemas.microsoft.com/office/drawing/2014/main" id="{A99F75B2-39AD-6240-C09E-1FC75D5FD551}"/>
              </a:ext>
            </a:extLst>
          </p:cNvPr>
          <p:cNvSpPr/>
          <p:nvPr/>
        </p:nvSpPr>
        <p:spPr>
          <a:xfrm>
            <a:off x="1051560" y="1682640"/>
            <a:ext cx="6126120" cy="3693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0000"/>
              </a:lnSpc>
              <a:spcAft>
                <a:spcPts val="601"/>
              </a:spcAft>
            </a:pPr>
            <a:r>
              <a:rPr lang="en-US" sz="2400" b="1" u="none" strike="noStrike" dirty="0">
                <a:solidFill>
                  <a:srgbClr val="003A70"/>
                </a:solidFill>
                <a:effectLst/>
                <a:uFillTx/>
                <a:latin typeface="Calibri"/>
              </a:rPr>
              <a:t>A new era of investment in Louisian</a:t>
            </a:r>
            <a:r>
              <a:rPr lang="en-US" sz="2400" b="1" dirty="0">
                <a:solidFill>
                  <a:srgbClr val="003A70"/>
                </a:solidFill>
                <a:latin typeface="Calibri"/>
              </a:rPr>
              <a:t>a 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7" name="TextBox 10">
            <a:extLst>
              <a:ext uri="{FF2B5EF4-FFF2-40B4-BE49-F238E27FC236}">
                <a16:creationId xmlns:a16="http://schemas.microsoft.com/office/drawing/2014/main" id="{041A1F7E-4929-7335-070D-E7F8CFD95473}"/>
              </a:ext>
            </a:extLst>
          </p:cNvPr>
          <p:cNvSpPr/>
          <p:nvPr/>
        </p:nvSpPr>
        <p:spPr>
          <a:xfrm>
            <a:off x="1051560" y="2070794"/>
            <a:ext cx="6126120" cy="51084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6000"/>
              </a:lnSpc>
              <a:spcAft>
                <a:spcPts val="601"/>
              </a:spcAft>
            </a:pPr>
            <a:r>
              <a:rPr lang="en-US" sz="1600" b="0" u="none" strike="noStrike" dirty="0">
                <a:solidFill>
                  <a:srgbClr val="2B2F36"/>
                </a:solidFill>
                <a:effectLst/>
                <a:uFillTx/>
                <a:latin typeface="Calibri"/>
              </a:rPr>
              <a:t>Louisiana is delivering the largest transportation-investment program in its history — moving megaprojects at rapid pace</a:t>
            </a:r>
            <a:endParaRPr lang="en-US" sz="16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8" name="Rounded Rectangle 11">
            <a:extLst>
              <a:ext uri="{FF2B5EF4-FFF2-40B4-BE49-F238E27FC236}">
                <a16:creationId xmlns:a16="http://schemas.microsoft.com/office/drawing/2014/main" id="{3115937C-0731-72F9-51D6-3ADAE85C4CFB}"/>
              </a:ext>
            </a:extLst>
          </p:cNvPr>
          <p:cNvSpPr/>
          <p:nvPr/>
        </p:nvSpPr>
        <p:spPr>
          <a:xfrm>
            <a:off x="594360" y="2797920"/>
            <a:ext cx="273960" cy="273960"/>
          </a:xfrm>
          <a:prstGeom prst="roundRect">
            <a:avLst>
              <a:gd name="adj" fmla="val 6000"/>
            </a:avLst>
          </a:prstGeom>
          <a:solidFill>
            <a:srgbClr val="DD4814"/>
          </a:solidFill>
          <a:ln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B852EF3E-A1B1-1E84-F68F-ED26976E9F70}"/>
              </a:ext>
            </a:extLst>
          </p:cNvPr>
          <p:cNvSpPr/>
          <p:nvPr/>
        </p:nvSpPr>
        <p:spPr>
          <a:xfrm>
            <a:off x="1051560" y="2743200"/>
            <a:ext cx="6126120" cy="3693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0000"/>
              </a:lnSpc>
              <a:spcAft>
                <a:spcPts val="601"/>
              </a:spcAft>
            </a:pPr>
            <a:r>
              <a:rPr lang="en-US" sz="2400" b="1" u="none" strike="noStrike" dirty="0">
                <a:solidFill>
                  <a:srgbClr val="003A70"/>
                </a:solidFill>
                <a:effectLst/>
                <a:uFillTx/>
                <a:latin typeface="Calibri"/>
              </a:rPr>
              <a:t>Partnership is the engine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11" name="TextBox 13">
            <a:extLst>
              <a:ext uri="{FF2B5EF4-FFF2-40B4-BE49-F238E27FC236}">
                <a16:creationId xmlns:a16="http://schemas.microsoft.com/office/drawing/2014/main" id="{E5E04CAF-B1A8-16CC-5952-4D204E5A37C0}"/>
              </a:ext>
            </a:extLst>
          </p:cNvPr>
          <p:cNvSpPr/>
          <p:nvPr/>
        </p:nvSpPr>
        <p:spPr>
          <a:xfrm>
            <a:off x="1051560" y="3108759"/>
            <a:ext cx="6126120" cy="51084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6000"/>
              </a:lnSpc>
              <a:spcAft>
                <a:spcPts val="601"/>
              </a:spcAft>
            </a:pPr>
            <a:r>
              <a:rPr lang="en-US" sz="1600" b="0" u="none" strike="noStrike" dirty="0">
                <a:solidFill>
                  <a:srgbClr val="2B2F36"/>
                </a:solidFill>
                <a:effectLst/>
                <a:uFillTx/>
                <a:latin typeface="Calibri"/>
              </a:rPr>
              <a:t>Public-private partnerships (P3s) are being evaluated as tools for financing and building multi billion-dollar projects.</a:t>
            </a:r>
            <a:endParaRPr lang="en-US" sz="16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13" name="Rounded Rectangle 14">
            <a:extLst>
              <a:ext uri="{FF2B5EF4-FFF2-40B4-BE49-F238E27FC236}">
                <a16:creationId xmlns:a16="http://schemas.microsoft.com/office/drawing/2014/main" id="{03BEE3E8-10BF-2E80-B824-E3CC69A03CFA}"/>
              </a:ext>
            </a:extLst>
          </p:cNvPr>
          <p:cNvSpPr/>
          <p:nvPr/>
        </p:nvSpPr>
        <p:spPr>
          <a:xfrm>
            <a:off x="594360" y="3858840"/>
            <a:ext cx="273960" cy="273960"/>
          </a:xfrm>
          <a:prstGeom prst="roundRect">
            <a:avLst>
              <a:gd name="adj" fmla="val 6000"/>
            </a:avLst>
          </a:prstGeom>
          <a:solidFill>
            <a:srgbClr val="DD4814"/>
          </a:solidFill>
          <a:ln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4" name="TextBox 15">
            <a:extLst>
              <a:ext uri="{FF2B5EF4-FFF2-40B4-BE49-F238E27FC236}">
                <a16:creationId xmlns:a16="http://schemas.microsoft.com/office/drawing/2014/main" id="{EF73A2D4-AF7B-BD84-2D24-E8B989F6CAD6}"/>
              </a:ext>
            </a:extLst>
          </p:cNvPr>
          <p:cNvSpPr/>
          <p:nvPr/>
        </p:nvSpPr>
        <p:spPr>
          <a:xfrm>
            <a:off x="1051560" y="3803760"/>
            <a:ext cx="6126120" cy="3693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0000"/>
              </a:lnSpc>
              <a:spcAft>
                <a:spcPts val="601"/>
              </a:spcAft>
            </a:pPr>
            <a:r>
              <a:rPr lang="en-US" sz="2400" b="1" u="none" strike="noStrike" dirty="0">
                <a:solidFill>
                  <a:srgbClr val="003A70"/>
                </a:solidFill>
                <a:effectLst/>
                <a:uFillTx/>
                <a:latin typeface="Calibri"/>
              </a:rPr>
              <a:t>Louisiana Transportation Infrastructure Fund</a:t>
            </a:r>
            <a:endParaRPr lang="en-US" sz="24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18" name="TextBox 16">
            <a:extLst>
              <a:ext uri="{FF2B5EF4-FFF2-40B4-BE49-F238E27FC236}">
                <a16:creationId xmlns:a16="http://schemas.microsoft.com/office/drawing/2014/main" id="{F1593590-1D0F-E7EF-E653-09FA9FC59294}"/>
              </a:ext>
            </a:extLst>
          </p:cNvPr>
          <p:cNvSpPr/>
          <p:nvPr/>
        </p:nvSpPr>
        <p:spPr>
          <a:xfrm>
            <a:off x="1051560" y="4216998"/>
            <a:ext cx="6126120" cy="8309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lvl="0"/>
            <a:r>
              <a:rPr lang="en-US" dirty="0">
                <a:latin typeface="Public Sans Bold"/>
                <a:ea typeface="Public Sans Bold"/>
                <a:cs typeface="Public Sans Bold"/>
              </a:rPr>
              <a:t>Added and accelerated </a:t>
            </a:r>
            <a:r>
              <a:rPr lang="en-US" b="1" dirty="0">
                <a:latin typeface="Public Sans Bold"/>
                <a:ea typeface="Public Sans Bold"/>
                <a:cs typeface="Public Sans Bold"/>
              </a:rPr>
              <a:t>over $1B </a:t>
            </a:r>
            <a:r>
              <a:rPr lang="en-US" dirty="0">
                <a:latin typeface="Public Sans Bold"/>
                <a:ea typeface="Public Sans Bold"/>
                <a:cs typeface="Public Sans Bold"/>
              </a:rPr>
              <a:t>of roadway construction projects to the traditional highway priority program in 3 legislative sessions</a:t>
            </a:r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18DF0124-EFFB-472D-0362-EDC2E48731DD}"/>
              </a:ext>
            </a:extLst>
          </p:cNvPr>
          <p:cNvSpPr/>
          <p:nvPr/>
        </p:nvSpPr>
        <p:spPr>
          <a:xfrm>
            <a:off x="7842730" y="1854645"/>
            <a:ext cx="4160160" cy="4160160"/>
          </a:xfrm>
          <a:prstGeom prst="roundRect">
            <a:avLst>
              <a:gd name="adj" fmla="val 6000"/>
            </a:avLst>
          </a:prstGeom>
          <a:solidFill>
            <a:srgbClr val="003A70"/>
          </a:solidFill>
          <a:ln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457200">
              <a:lnSpc>
                <a:spcPct val="100000"/>
              </a:lnSpc>
            </a:pPr>
            <a:endParaRPr lang="en-US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23" name="TextBox 21">
            <a:extLst>
              <a:ext uri="{FF2B5EF4-FFF2-40B4-BE49-F238E27FC236}">
                <a16:creationId xmlns:a16="http://schemas.microsoft.com/office/drawing/2014/main" id="{8F00D984-2724-5300-F3A3-2D54302F80B6}"/>
              </a:ext>
            </a:extLst>
          </p:cNvPr>
          <p:cNvSpPr/>
          <p:nvPr/>
        </p:nvSpPr>
        <p:spPr>
          <a:xfrm>
            <a:off x="8162770" y="2128965"/>
            <a:ext cx="3565800" cy="33855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0000"/>
              </a:lnSpc>
              <a:spcAft>
                <a:spcPts val="601"/>
              </a:spcAft>
            </a:pPr>
            <a:r>
              <a:rPr lang="en-US" sz="2200" b="1" u="none" strike="noStrike" dirty="0">
                <a:solidFill>
                  <a:srgbClr val="F26B21"/>
                </a:solidFill>
                <a:effectLst/>
                <a:uFillTx/>
                <a:latin typeface="Calibri"/>
              </a:rPr>
              <a:t>THE SCALE OF THE MOMENT</a:t>
            </a:r>
            <a:endParaRPr lang="en-US" sz="22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24" name="TextBox 22">
            <a:extLst>
              <a:ext uri="{FF2B5EF4-FFF2-40B4-BE49-F238E27FC236}">
                <a16:creationId xmlns:a16="http://schemas.microsoft.com/office/drawing/2014/main" id="{6B9E7FB7-D112-6D35-87B2-891AA637361A}"/>
              </a:ext>
            </a:extLst>
          </p:cNvPr>
          <p:cNvSpPr/>
          <p:nvPr/>
        </p:nvSpPr>
        <p:spPr>
          <a:xfrm>
            <a:off x="8162770" y="2586165"/>
            <a:ext cx="3611520" cy="63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0000"/>
              </a:lnSpc>
              <a:spcAft>
                <a:spcPts val="601"/>
              </a:spcAft>
            </a:pPr>
            <a:r>
              <a:rPr lang="en-US" sz="4000" b="1" dirty="0">
                <a:solidFill>
                  <a:srgbClr val="FFFFFF"/>
                </a:solidFill>
                <a:latin typeface="Georgia"/>
              </a:rPr>
              <a:t>$6B</a:t>
            </a:r>
            <a:endParaRPr lang="en-US" sz="40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25" name="TextBox 23">
            <a:extLst>
              <a:ext uri="{FF2B5EF4-FFF2-40B4-BE49-F238E27FC236}">
                <a16:creationId xmlns:a16="http://schemas.microsoft.com/office/drawing/2014/main" id="{E07272C3-E6BB-FAC1-026B-B13B6CC67693}"/>
              </a:ext>
            </a:extLst>
          </p:cNvPr>
          <p:cNvSpPr/>
          <p:nvPr/>
        </p:nvSpPr>
        <p:spPr>
          <a:xfrm>
            <a:off x="8162770" y="3244605"/>
            <a:ext cx="3611520" cy="183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3000"/>
              </a:lnSpc>
              <a:spcAft>
                <a:spcPts val="601"/>
              </a:spcAft>
            </a:pPr>
            <a:r>
              <a:rPr lang="en-US" sz="1200" b="0" u="none" strike="noStrike" dirty="0">
                <a:solidFill>
                  <a:srgbClr val="CFDDEC"/>
                </a:solidFill>
                <a:effectLst/>
                <a:uFillTx/>
                <a:latin typeface="Calibri"/>
              </a:rPr>
              <a:t>billion-dollar megaprojects in DOTD's program</a:t>
            </a:r>
            <a:endParaRPr lang="en-US" sz="12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26" name="TextBox 24">
            <a:extLst>
              <a:ext uri="{FF2B5EF4-FFF2-40B4-BE49-F238E27FC236}">
                <a16:creationId xmlns:a16="http://schemas.microsoft.com/office/drawing/2014/main" id="{A2F9627F-FB16-D9FC-0144-A7CBCC4E6CFB}"/>
              </a:ext>
            </a:extLst>
          </p:cNvPr>
          <p:cNvSpPr/>
          <p:nvPr/>
        </p:nvSpPr>
        <p:spPr>
          <a:xfrm>
            <a:off x="8162770" y="3738165"/>
            <a:ext cx="3611520" cy="63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0000"/>
              </a:lnSpc>
              <a:spcAft>
                <a:spcPts val="601"/>
              </a:spcAft>
            </a:pPr>
            <a:r>
              <a:rPr lang="en-US" sz="4000" b="1" u="none" strike="noStrike" dirty="0">
                <a:solidFill>
                  <a:srgbClr val="FFFFFF"/>
                </a:solidFill>
                <a:effectLst/>
                <a:uFillTx/>
                <a:latin typeface="Georgia"/>
              </a:rPr>
              <a:t>$2.3B</a:t>
            </a:r>
            <a:endParaRPr lang="en-US" sz="40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27" name="TextBox 25">
            <a:extLst>
              <a:ext uri="{FF2B5EF4-FFF2-40B4-BE49-F238E27FC236}">
                <a16:creationId xmlns:a16="http://schemas.microsoft.com/office/drawing/2014/main" id="{AE10688A-6FFD-EDED-9ECB-09C9CFB9F288}"/>
              </a:ext>
            </a:extLst>
          </p:cNvPr>
          <p:cNvSpPr/>
          <p:nvPr/>
        </p:nvSpPr>
        <p:spPr>
          <a:xfrm>
            <a:off x="8162770" y="4396605"/>
            <a:ext cx="361152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3000"/>
              </a:lnSpc>
              <a:spcAft>
                <a:spcPts val="601"/>
              </a:spcAft>
            </a:pPr>
            <a:r>
              <a:rPr lang="en-US" sz="1200" b="0" u="none" strike="noStrike">
                <a:solidFill>
                  <a:srgbClr val="CFDDEC"/>
                </a:solidFill>
                <a:effectLst/>
                <a:uFillTx/>
                <a:latin typeface="Calibri"/>
              </a:rPr>
              <a:t>flagship I-10 Calcasieu River Bridge — largest in state history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28" name="TextBox 26">
            <a:extLst>
              <a:ext uri="{FF2B5EF4-FFF2-40B4-BE49-F238E27FC236}">
                <a16:creationId xmlns:a16="http://schemas.microsoft.com/office/drawing/2014/main" id="{1504D706-9345-8E0C-A58C-1FD174AB26C3}"/>
              </a:ext>
            </a:extLst>
          </p:cNvPr>
          <p:cNvSpPr/>
          <p:nvPr/>
        </p:nvSpPr>
        <p:spPr>
          <a:xfrm>
            <a:off x="8162770" y="4890525"/>
            <a:ext cx="3611520" cy="639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0000"/>
              </a:lnSpc>
              <a:spcAft>
                <a:spcPts val="601"/>
              </a:spcAft>
            </a:pPr>
            <a:r>
              <a:rPr lang="en-US" sz="4000" b="1" u="none" strike="noStrike" dirty="0">
                <a:solidFill>
                  <a:srgbClr val="FFFFFF"/>
                </a:solidFill>
                <a:effectLst/>
                <a:uFillTx/>
                <a:latin typeface="Georgia"/>
              </a:rPr>
              <a:t>370+</a:t>
            </a:r>
            <a:endParaRPr lang="en-US" sz="4000" b="0" u="none" strike="noStrike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id="{D30DB200-05CF-7022-6A48-EDE7C51DFFEF}"/>
              </a:ext>
            </a:extLst>
          </p:cNvPr>
          <p:cNvSpPr/>
          <p:nvPr/>
        </p:nvSpPr>
        <p:spPr>
          <a:xfrm>
            <a:off x="8162770" y="5548965"/>
            <a:ext cx="3611520" cy="502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457200">
              <a:lnSpc>
                <a:spcPct val="103000"/>
              </a:lnSpc>
              <a:spcAft>
                <a:spcPts val="601"/>
              </a:spcAft>
            </a:pPr>
            <a:r>
              <a:rPr lang="en-US" sz="1200" b="0" u="none" strike="noStrike">
                <a:solidFill>
                  <a:srgbClr val="CFDDEC"/>
                </a:solidFill>
                <a:effectLst/>
                <a:uFillTx/>
                <a:latin typeface="Calibri"/>
              </a:rPr>
              <a:t>projects in the current statewide construction-letting pipeline</a:t>
            </a:r>
            <a:endParaRPr lang="en-US" sz="12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5027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03F3C-27D0-3E1E-FF3B-B0740AE82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1B6948F-F671-9A00-B127-D725753F59B9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184AA673-0046-1FC8-EE50-42EC01E95108}"/>
              </a:ext>
            </a:extLst>
          </p:cNvPr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BBFA51E6-FB47-223D-DCAB-E28101BC26B2}"/>
              </a:ext>
            </a:extLst>
          </p:cNvPr>
          <p:cNvSpPr txBox="1"/>
          <p:nvPr/>
        </p:nvSpPr>
        <p:spPr>
          <a:xfrm>
            <a:off x="9458127" y="6280226"/>
            <a:ext cx="2316163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TITLE PRESENTATION</a:t>
            </a:r>
          </a:p>
        </p:txBody>
      </p:sp>
      <p:sp>
        <p:nvSpPr>
          <p:cNvPr id="16" name="TextBox 14">
            <a:extLst>
              <a:ext uri="{FF2B5EF4-FFF2-40B4-BE49-F238E27FC236}">
                <a16:creationId xmlns:a16="http://schemas.microsoft.com/office/drawing/2014/main" id="{2B1826E3-2161-EA1C-17AB-F2862292F3A4}"/>
              </a:ext>
            </a:extLst>
          </p:cNvPr>
          <p:cNvSpPr txBox="1"/>
          <p:nvPr/>
        </p:nvSpPr>
        <p:spPr>
          <a:xfrm>
            <a:off x="7924800" y="6358748"/>
            <a:ext cx="4572000" cy="2809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 dirty="0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LEGISGATOR 2025</a:t>
            </a:r>
          </a:p>
        </p:txBody>
      </p:sp>
      <p:grpSp>
        <p:nvGrpSpPr>
          <p:cNvPr id="17" name="Group 3">
            <a:extLst>
              <a:ext uri="{FF2B5EF4-FFF2-40B4-BE49-F238E27FC236}">
                <a16:creationId xmlns:a16="http://schemas.microsoft.com/office/drawing/2014/main" id="{85148E62-BA7A-EE0E-754B-9E4474C91E0C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9" name="Freeform 4">
              <a:extLst>
                <a:ext uri="{FF2B5EF4-FFF2-40B4-BE49-F238E27FC236}">
                  <a16:creationId xmlns:a16="http://schemas.microsoft.com/office/drawing/2014/main" id="{28ECF433-99BE-13C2-2777-6CBA72A32556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Box 5">
              <a:extLst>
                <a:ext uri="{FF2B5EF4-FFF2-40B4-BE49-F238E27FC236}">
                  <a16:creationId xmlns:a16="http://schemas.microsoft.com/office/drawing/2014/main" id="{4EE8EDFA-D316-17E6-231D-C46CA231897D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379"/>
                </a:lnSpc>
              </a:pPr>
              <a:endParaRPr sz="1200" dirty="0"/>
            </a:p>
          </p:txBody>
        </p:sp>
      </p:grpSp>
      <p:sp>
        <p:nvSpPr>
          <p:cNvPr id="21" name="Freeform 6">
            <a:extLst>
              <a:ext uri="{FF2B5EF4-FFF2-40B4-BE49-F238E27FC236}">
                <a16:creationId xmlns:a16="http://schemas.microsoft.com/office/drawing/2014/main" id="{FBDFC1D6-3C25-51CB-20FB-D844A0992AAF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TextBox 8">
            <a:extLst>
              <a:ext uri="{FF2B5EF4-FFF2-40B4-BE49-F238E27FC236}">
                <a16:creationId xmlns:a16="http://schemas.microsoft.com/office/drawing/2014/main" id="{9938E4FE-AA48-9EA7-0272-16D7A8B9484D}"/>
              </a:ext>
            </a:extLst>
          </p:cNvPr>
          <p:cNvSpPr txBox="1"/>
          <p:nvPr/>
        </p:nvSpPr>
        <p:spPr>
          <a:xfrm>
            <a:off x="411169" y="196976"/>
            <a:ext cx="11937425" cy="7933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716"/>
              </a:lnSpc>
              <a:spcBef>
                <a:spcPct val="0"/>
              </a:spcBef>
            </a:pPr>
            <a:r>
              <a:rPr lang="en-US" sz="4400" b="1" dirty="0">
                <a:solidFill>
                  <a:srgbClr val="2A4280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FY 2026-27 Legislative Session</a:t>
            </a:r>
          </a:p>
        </p:txBody>
      </p:sp>
      <p:sp>
        <p:nvSpPr>
          <p:cNvPr id="3" name="TextBox 10">
            <a:extLst>
              <a:ext uri="{FF2B5EF4-FFF2-40B4-BE49-F238E27FC236}">
                <a16:creationId xmlns:a16="http://schemas.microsoft.com/office/drawing/2014/main" id="{8E6414EE-C099-C1D7-574D-50151C9354F9}"/>
              </a:ext>
            </a:extLst>
          </p:cNvPr>
          <p:cNvSpPr txBox="1"/>
          <p:nvPr/>
        </p:nvSpPr>
        <p:spPr>
          <a:xfrm>
            <a:off x="758792" y="1314836"/>
            <a:ext cx="7319511" cy="12019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800" b="1" dirty="0">
                <a:latin typeface="Public Sans Bold"/>
                <a:ea typeface="Public Sans Bold"/>
                <a:cs typeface="Public Sans Bold"/>
              </a:rPr>
              <a:t>NEPA Assignment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800" b="1" dirty="0">
                <a:latin typeface="Public Sans Bold"/>
                <a:ea typeface="Public Sans Bold"/>
                <a:cs typeface="Public Sans Bold"/>
              </a:rPr>
              <a:t>State Infrastructure Bank</a:t>
            </a:r>
          </a:p>
          <a:p>
            <a:pPr marL="329065" lvl="1" indent="-164533">
              <a:lnSpc>
                <a:spcPts val="3048"/>
              </a:lnSpc>
              <a:buFont typeface="Arial"/>
              <a:buChar char="•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31DE141-6981-F45A-0EBE-280F241350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92" y="2865533"/>
            <a:ext cx="4568403" cy="30456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DCB202D-1D47-5328-A867-CC79C159EE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081" y="2077237"/>
            <a:ext cx="5671376" cy="37809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F75A07-B327-8777-6097-A42466704FB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0908" r="27291"/>
          <a:stretch>
            <a:fillRect/>
          </a:stretch>
        </p:blipFill>
        <p:spPr>
          <a:xfrm>
            <a:off x="10801399" y="260128"/>
            <a:ext cx="1263617" cy="1523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0262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7678C-FC87-0914-FE0F-98BC05CEBE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F244FED-C523-5A25-A915-655895F2C180}"/>
              </a:ext>
            </a:extLst>
          </p:cNvPr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CC12FFA4-DE8A-FBE0-EF5F-24B35B021666}"/>
              </a:ext>
            </a:extLst>
          </p:cNvPr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A5F0C334-3AA4-128B-943C-5CE4E4EB4EBC}"/>
              </a:ext>
            </a:extLst>
          </p:cNvPr>
          <p:cNvSpPr txBox="1"/>
          <p:nvPr/>
        </p:nvSpPr>
        <p:spPr>
          <a:xfrm>
            <a:off x="9458127" y="6280226"/>
            <a:ext cx="2316163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TITLE PRESENTATION</a:t>
            </a:r>
          </a:p>
        </p:txBody>
      </p:sp>
      <p:sp>
        <p:nvSpPr>
          <p:cNvPr id="16" name="TextBox 14">
            <a:extLst>
              <a:ext uri="{FF2B5EF4-FFF2-40B4-BE49-F238E27FC236}">
                <a16:creationId xmlns:a16="http://schemas.microsoft.com/office/drawing/2014/main" id="{E43D3E1B-7DF3-D28B-1198-BB577A161563}"/>
              </a:ext>
            </a:extLst>
          </p:cNvPr>
          <p:cNvSpPr txBox="1"/>
          <p:nvPr/>
        </p:nvSpPr>
        <p:spPr>
          <a:xfrm>
            <a:off x="7924800" y="6358748"/>
            <a:ext cx="4572000" cy="2809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 dirty="0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LEGISGATOR 2025</a:t>
            </a:r>
          </a:p>
        </p:txBody>
      </p:sp>
      <p:grpSp>
        <p:nvGrpSpPr>
          <p:cNvPr id="17" name="Group 3">
            <a:extLst>
              <a:ext uri="{FF2B5EF4-FFF2-40B4-BE49-F238E27FC236}">
                <a16:creationId xmlns:a16="http://schemas.microsoft.com/office/drawing/2014/main" id="{1FAF5549-A5A5-781C-32FD-44CC604EB7F4}"/>
              </a:ext>
            </a:extLst>
          </p:cNvPr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9" name="Freeform 4">
              <a:extLst>
                <a:ext uri="{FF2B5EF4-FFF2-40B4-BE49-F238E27FC236}">
                  <a16:creationId xmlns:a16="http://schemas.microsoft.com/office/drawing/2014/main" id="{CAA72A3B-0FE8-FD3B-E131-F779EB4B5603}"/>
                </a:ext>
              </a:extLst>
            </p:cNvPr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Box 5">
              <a:extLst>
                <a:ext uri="{FF2B5EF4-FFF2-40B4-BE49-F238E27FC236}">
                  <a16:creationId xmlns:a16="http://schemas.microsoft.com/office/drawing/2014/main" id="{05E0B5A0-C932-B517-8B14-59EAF81EDB69}"/>
                </a:ext>
              </a:extLst>
            </p:cNvPr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379"/>
                </a:lnSpc>
              </a:pPr>
              <a:endParaRPr sz="1200" dirty="0"/>
            </a:p>
          </p:txBody>
        </p:sp>
      </p:grpSp>
      <p:sp>
        <p:nvSpPr>
          <p:cNvPr id="21" name="Freeform 6">
            <a:extLst>
              <a:ext uri="{FF2B5EF4-FFF2-40B4-BE49-F238E27FC236}">
                <a16:creationId xmlns:a16="http://schemas.microsoft.com/office/drawing/2014/main" id="{CCB6551B-20EE-441A-01E5-1BBB2426D6FB}"/>
              </a:ext>
            </a:extLst>
          </p:cNvPr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TextBox 8">
            <a:extLst>
              <a:ext uri="{FF2B5EF4-FFF2-40B4-BE49-F238E27FC236}">
                <a16:creationId xmlns:a16="http://schemas.microsoft.com/office/drawing/2014/main" id="{4D90ED0F-E96A-CDFA-D874-5D859A8422A4}"/>
              </a:ext>
            </a:extLst>
          </p:cNvPr>
          <p:cNvSpPr txBox="1"/>
          <p:nvPr/>
        </p:nvSpPr>
        <p:spPr>
          <a:xfrm>
            <a:off x="411169" y="196976"/>
            <a:ext cx="11937425" cy="7933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716"/>
              </a:lnSpc>
              <a:spcBef>
                <a:spcPct val="0"/>
              </a:spcBef>
            </a:pPr>
            <a:r>
              <a:rPr lang="en-US" sz="4400" b="1" dirty="0">
                <a:solidFill>
                  <a:srgbClr val="2A4280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Continued Investments in Transportation </a:t>
            </a:r>
          </a:p>
        </p:txBody>
      </p:sp>
      <p:sp>
        <p:nvSpPr>
          <p:cNvPr id="3" name="TextBox 10">
            <a:extLst>
              <a:ext uri="{FF2B5EF4-FFF2-40B4-BE49-F238E27FC236}">
                <a16:creationId xmlns:a16="http://schemas.microsoft.com/office/drawing/2014/main" id="{C64EAE5A-3ADF-983A-148F-F90589EBF62B}"/>
              </a:ext>
            </a:extLst>
          </p:cNvPr>
          <p:cNvSpPr txBox="1"/>
          <p:nvPr/>
        </p:nvSpPr>
        <p:spPr>
          <a:xfrm>
            <a:off x="450448" y="1073311"/>
            <a:ext cx="5248603" cy="4926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/>
            <a:r>
              <a:rPr lang="en-US" sz="3200" b="1" dirty="0">
                <a:latin typeface="Public Sans Bold"/>
              </a:rPr>
              <a:t>Major Upcoming Projects &amp; Other Efforts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Public Sans Bold"/>
                <a:ea typeface="Public Sans Bold"/>
                <a:cs typeface="Public Sans Bold"/>
              </a:rPr>
              <a:t>I-49 Lafayette Connector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Public Sans Bold"/>
                <a:ea typeface="Public Sans Bold"/>
                <a:cs typeface="Public Sans Bold"/>
              </a:rPr>
              <a:t>I-49 North ICC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Public Sans Bold"/>
                <a:ea typeface="Public Sans Bold"/>
                <a:cs typeface="Public Sans Bold"/>
              </a:rPr>
              <a:t>Mississippi River Bridge (South)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Public Sans Bold"/>
                <a:ea typeface="Public Sans Bold"/>
                <a:cs typeface="Public Sans Bold"/>
              </a:rPr>
              <a:t>I-12 Corridor Improvements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3200" dirty="0">
                <a:latin typeface="Public Sans Bold"/>
                <a:ea typeface="Public Sans Bold"/>
                <a:cs typeface="Public Sans Bold"/>
              </a:rPr>
              <a:t>LIT – St. Bernard Transportation Corridor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1000" dirty="0">
              <a:latin typeface="Public Sans Bold"/>
              <a:ea typeface="Public Sans Bold"/>
              <a:cs typeface="Public Sans Bold"/>
            </a:endParaRPr>
          </a:p>
          <a:p>
            <a:pPr marL="329065" lvl="1" indent="-164533">
              <a:lnSpc>
                <a:spcPts val="3048"/>
              </a:lnSpc>
              <a:buFont typeface="Arial"/>
              <a:buChar char="•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6EBF97F-5DB0-C315-C21E-239BF36AC7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111" y="1207407"/>
            <a:ext cx="6060179" cy="45451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0562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58223"/>
            <a:ext cx="12192000" cy="152400"/>
          </a:xfrm>
          <a:custGeom>
            <a:avLst/>
            <a:gdLst/>
            <a:ahLst/>
            <a:cxnLst/>
            <a:rect l="l" t="t" r="r" b="b"/>
            <a:pathLst>
              <a:path w="18288000" h="228600">
                <a:moveTo>
                  <a:pt x="0" y="0"/>
                </a:moveTo>
                <a:lnTo>
                  <a:pt x="18288000" y="0"/>
                </a:lnTo>
                <a:lnTo>
                  <a:pt x="18288000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11169" y="6172200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9458127" y="6280226"/>
            <a:ext cx="2316163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TITLE PRESENTATION</a:t>
            </a:r>
          </a:p>
        </p:txBody>
      </p:sp>
      <p:sp>
        <p:nvSpPr>
          <p:cNvPr id="16" name="TextBox 14"/>
          <p:cNvSpPr txBox="1"/>
          <p:nvPr/>
        </p:nvSpPr>
        <p:spPr>
          <a:xfrm>
            <a:off x="7924800" y="6358748"/>
            <a:ext cx="4572000" cy="2809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 b="1" dirty="0">
                <a:solidFill>
                  <a:srgbClr val="FFFFFF"/>
                </a:solidFill>
                <a:latin typeface="Public Sans Bold"/>
                <a:ea typeface="Public Sans Bold"/>
                <a:cs typeface="Public Sans Bold"/>
                <a:sym typeface="Public Sans Bold"/>
              </a:rPr>
              <a:t>LEGISGATOR 2025</a:t>
            </a:r>
          </a:p>
        </p:txBody>
      </p:sp>
      <p:grpSp>
        <p:nvGrpSpPr>
          <p:cNvPr id="17" name="Group 3"/>
          <p:cNvGrpSpPr/>
          <p:nvPr/>
        </p:nvGrpSpPr>
        <p:grpSpPr>
          <a:xfrm>
            <a:off x="0" y="6114275"/>
            <a:ext cx="12192000" cy="796724"/>
            <a:chOff x="0" y="0"/>
            <a:chExt cx="5099971" cy="314755"/>
          </a:xfrm>
        </p:grpSpPr>
        <p:sp>
          <p:nvSpPr>
            <p:cNvPr id="19" name="Freeform 4"/>
            <p:cNvSpPr/>
            <p:nvPr/>
          </p:nvSpPr>
          <p:spPr>
            <a:xfrm>
              <a:off x="0" y="0"/>
              <a:ext cx="5099971" cy="314755"/>
            </a:xfrm>
            <a:custGeom>
              <a:avLst/>
              <a:gdLst/>
              <a:ahLst/>
              <a:cxnLst/>
              <a:rect l="l" t="t" r="r" b="b"/>
              <a:pathLst>
                <a:path w="5099971" h="314755">
                  <a:moveTo>
                    <a:pt x="0" y="0"/>
                  </a:moveTo>
                  <a:lnTo>
                    <a:pt x="5099971" y="0"/>
                  </a:lnTo>
                  <a:lnTo>
                    <a:pt x="5099971" y="314755"/>
                  </a:lnTo>
                  <a:lnTo>
                    <a:pt x="0" y="314755"/>
                  </a:lnTo>
                  <a:close/>
                </a:path>
              </a:pathLst>
            </a:custGeom>
            <a:solidFill>
              <a:srgbClr val="2A4280"/>
            </a:solidFill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0" name="TextBox 5"/>
            <p:cNvSpPr txBox="1"/>
            <p:nvPr/>
          </p:nvSpPr>
          <p:spPr>
            <a:xfrm>
              <a:off x="0" y="-57150"/>
              <a:ext cx="5099971" cy="371905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379"/>
                </a:lnSpc>
              </a:pPr>
              <a:endParaRPr sz="1200" dirty="0"/>
            </a:p>
          </p:txBody>
        </p:sp>
      </p:grpSp>
      <p:sp>
        <p:nvSpPr>
          <p:cNvPr id="21" name="Freeform 6"/>
          <p:cNvSpPr/>
          <p:nvPr/>
        </p:nvSpPr>
        <p:spPr>
          <a:xfrm>
            <a:off x="411169" y="6222485"/>
            <a:ext cx="1300900" cy="547540"/>
          </a:xfrm>
          <a:custGeom>
            <a:avLst/>
            <a:gdLst/>
            <a:ahLst/>
            <a:cxnLst/>
            <a:rect l="l" t="t" r="r" b="b"/>
            <a:pathLst>
              <a:path w="1951350" h="821310">
                <a:moveTo>
                  <a:pt x="0" y="0"/>
                </a:moveTo>
                <a:lnTo>
                  <a:pt x="1951350" y="0"/>
                </a:lnTo>
                <a:lnTo>
                  <a:pt x="1951350" y="821310"/>
                </a:lnTo>
                <a:lnTo>
                  <a:pt x="0" y="82131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568" b="-34602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TextBox 10"/>
          <p:cNvSpPr txBox="1"/>
          <p:nvPr/>
        </p:nvSpPr>
        <p:spPr>
          <a:xfrm>
            <a:off x="141764" y="1251553"/>
            <a:ext cx="11274624" cy="30260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600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600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907482" lvl="2" indent="-285750">
              <a:lnSpc>
                <a:spcPts val="3048"/>
              </a:lnSpc>
              <a:buFont typeface="Courier New" panose="02070309020205020404" pitchFamily="49" charset="0"/>
              <a:buChar char="o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786265" lvl="2" indent="-164533">
              <a:lnSpc>
                <a:spcPts val="3048"/>
              </a:lnSpc>
              <a:buFont typeface="Arial"/>
              <a:buChar char="•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329065" lvl="1" indent="-164533">
              <a:lnSpc>
                <a:spcPts val="3048"/>
              </a:lnSpc>
              <a:buFont typeface="Arial"/>
              <a:buChar char="•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  <a:p>
            <a:pPr marL="329065" lvl="1" indent="-164533">
              <a:lnSpc>
                <a:spcPts val="3048"/>
              </a:lnSpc>
              <a:buFont typeface="Arial"/>
              <a:buChar char="•"/>
            </a:pPr>
            <a:endParaRPr lang="en-US" sz="1524" b="1" dirty="0">
              <a:solidFill>
                <a:srgbClr val="2A4280"/>
              </a:solidFill>
              <a:latin typeface="Public Sans Bold"/>
              <a:ea typeface="Public Sans Bold"/>
              <a:cs typeface="Public Sans Bold"/>
              <a:sym typeface="Public Sans Bold"/>
            </a:endParaRPr>
          </a:p>
        </p:txBody>
      </p:sp>
      <p:sp>
        <p:nvSpPr>
          <p:cNvPr id="15" name="Freeform 3"/>
          <p:cNvSpPr/>
          <p:nvPr/>
        </p:nvSpPr>
        <p:spPr>
          <a:xfrm>
            <a:off x="2751368" y="962807"/>
            <a:ext cx="6055416" cy="3603575"/>
          </a:xfrm>
          <a:custGeom>
            <a:avLst/>
            <a:gdLst/>
            <a:ahLst/>
            <a:cxnLst/>
            <a:rect l="l" t="t" r="r" b="b"/>
            <a:pathLst>
              <a:path w="2647067" h="1491181">
                <a:moveTo>
                  <a:pt x="0" y="0"/>
                </a:moveTo>
                <a:lnTo>
                  <a:pt x="2647067" y="0"/>
                </a:lnTo>
                <a:lnTo>
                  <a:pt x="2647067" y="1491181"/>
                </a:lnTo>
                <a:lnTo>
                  <a:pt x="0" y="14911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88451" y="4574140"/>
            <a:ext cx="2381250" cy="561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475175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5AiJlc1SjikgjnNs387n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0gDn1l7TlyrFhv1Bb7CDw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DATE"/>
  <p:tag name="EE4P_AGENDAWIZARD_PROPERTIES" val="197.597/369.3848/123.634/115.604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DATE"/>
  <p:tag name="EE4P_AGENDAWIZARD_PROPERTIES" val="197.597/369.3848/123.634/115.604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4nMuATEhsIpaK44C9FpGw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WtF4PVHlJto4alWsEq20Q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aR6SlNDcjhGy2zXIwee0g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NXlYiVybvU7gAZW26nF0Q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RQlr4khnZOqMlaPFwXElg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nIupLq4KFbu8r_TM2ZAqA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Hy9z4paQ_4QOyiibB3IVw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Y7Kg8xwZVYX2lPfLo_pjQ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BDs55w5ZCQ3kr_8b9mCxw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vQt5y23.sIB3VdzOxbf6w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RQlr4khnZOqMlaPFwXElg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nIupLq4KFbu8r_TM2ZAqA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DOTD Grid 16:9 - 29191">
  <a:themeElements>
    <a:clrScheme name="Custom 1">
      <a:dk1>
        <a:srgbClr val="000000"/>
      </a:dk1>
      <a:lt1>
        <a:sysClr val="window" lastClr="FFFFFF"/>
      </a:lt1>
      <a:dk2>
        <a:srgbClr val="01B6D2"/>
      </a:dk2>
      <a:lt2>
        <a:srgbClr val="F2F2F2"/>
      </a:lt2>
      <a:accent1>
        <a:srgbClr val="262F34"/>
      </a:accent1>
      <a:accent2>
        <a:srgbClr val="0D6685"/>
      </a:accent2>
      <a:accent3>
        <a:srgbClr val="EA533C"/>
      </a:accent3>
      <a:accent4>
        <a:srgbClr val="15D2FF"/>
      </a:accent4>
      <a:accent5>
        <a:srgbClr val="7F7F7F"/>
      </a:accent5>
      <a:accent6>
        <a:srgbClr val="588F3B"/>
      </a:accent6>
      <a:hlink>
        <a:srgbClr val="6E4EA5"/>
      </a:hlink>
      <a:folHlink>
        <a:srgbClr val="AC99CF"/>
      </a:folHlink>
    </a:clrScheme>
    <a:fontScheme name="Custom 1">
      <a:majorFont>
        <a:latin typeface="Montserrat"/>
        <a:ea typeface=""/>
        <a:cs typeface=""/>
      </a:majorFont>
      <a:minorFont>
        <a:latin typeface="Montserrat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 w="9525" cap="rnd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200" dirty="0" smtClean="0">
            <a:solidFill>
              <a:srgbClr val="FFFFFF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 cap="rnd">
          <a:solidFill>
            <a:srgbClr val="9A9A9A"/>
          </a:solidFill>
          <a:prstDash val="solid"/>
          <a:round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9525" cap="rnd">
          <a:noFill/>
          <a:prstDash val="solid"/>
          <a:round/>
        </a:ln>
        <a:extLst>
          <a:ext uri="{909E8E84-426E-40DD-AFC4-6F175D3DCCD1}">
            <a14:hiddenFill xmlns:a14="http://schemas.microsoft.com/office/drawing/2010/main">
              <a:solidFill>
                <a:srgbClr val="29BA74"/>
              </a:solidFill>
            </a14:hiddenFill>
          </a:ext>
        </a:extLst>
      </a:spPr>
      <a:bodyPr rot="0" spcFirstLastPara="0" vertOverflow="overflow" horzOverflow="overflow" vert="horz" wrap="non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txDef>
  </a:objectDefaults>
  <a:extraClrSchemeLst/>
  <a:custClrLst>
    <a:custClr name="Custom Color">
      <a:srgbClr val="37373A"/>
    </a:custClr>
    <a:custClr name="Custom Color">
      <a:srgbClr val="2E3558"/>
    </a:custClr>
    <a:custClr name="Custom Color">
      <a:srgbClr val="30C1D7"/>
    </a:custClr>
    <a:custClr name="Custom Color">
      <a:srgbClr val="670F31"/>
    </a:custClr>
    <a:custClr name="Custom Color">
      <a:srgbClr val="E71C57"/>
    </a:custClr>
  </a:custClrLst>
  <a:extLst>
    <a:ext uri="{05A4C25C-085E-4340-85A3-A5531E510DB2}">
      <thm15:themeFamily xmlns:thm15="http://schemas.microsoft.com/office/thememl/2012/main" name="Blank_16x9.potx" id="{F1417891-ADEE-4A5A-84BF-A61365689D8D}" vid="{7D249777-7FCF-437A-B862-D77B0EF45DB4}"/>
    </a:ext>
  </a:extLst>
</a:theme>
</file>

<file path=ppt/theme/theme4.xml><?xml version="1.0" encoding="utf-8"?>
<a:theme xmlns:a="http://schemas.openxmlformats.org/drawingml/2006/main" name="White">
  <a:themeElements>
    <a:clrScheme name="GVR_Custom Palette Colors">
      <a:dk1>
        <a:srgbClr val="000000"/>
      </a:dk1>
      <a:lt1>
        <a:srgbClr val="FFFFFF"/>
      </a:lt1>
      <a:dk2>
        <a:srgbClr val="666666"/>
      </a:dk2>
      <a:lt2>
        <a:srgbClr val="EAEAEA"/>
      </a:lt2>
      <a:accent1>
        <a:srgbClr val="782F40"/>
      </a:accent1>
      <a:accent2>
        <a:srgbClr val="FFFFFF"/>
      </a:accent2>
      <a:accent3>
        <a:srgbClr val="EAEAEA"/>
      </a:accent3>
      <a:accent4>
        <a:srgbClr val="CCCCCC"/>
      </a:accent4>
      <a:accent5>
        <a:srgbClr val="999999"/>
      </a:accent5>
      <a:accent6>
        <a:srgbClr val="333333"/>
      </a:accent6>
      <a:hlink>
        <a:srgbClr val="0096FF"/>
      </a:hlink>
      <a:folHlink>
        <a:srgbClr val="0432FF"/>
      </a:folHlink>
    </a:clrScheme>
    <a:fontScheme name="White">
      <a:majorFont>
        <a:latin typeface="Open Sans"/>
        <a:ea typeface="Open Sans"/>
        <a:cs typeface="Open Sans"/>
      </a:majorFont>
      <a:minorFont>
        <a:latin typeface="Open Sans"/>
        <a:ea typeface="Open Sans"/>
        <a:cs typeface="Open Sans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chemeClr val="accent4">
                <a:hueOff val="-1578387"/>
                <a:satOff val="-86563"/>
                <a:lumOff val="-46744"/>
                <a:alpha val="50000"/>
              </a:schemeClr>
            </a:outerShdw>
          </a:effectLst>
        </a:effectStyle>
        <a:effectStyle>
          <a:effectLst>
            <a:outerShdw blurRad="50800" dist="12700" rotWithShape="0">
              <a:schemeClr val="accent4">
                <a:hueOff val="-1578387"/>
                <a:satOff val="-86563"/>
                <a:lumOff val="-46744"/>
                <a:alpha val="50000"/>
              </a:schemeClr>
            </a:outerShdw>
          </a:effectLst>
        </a:effectStyle>
        <a:effectStyle>
          <a:effectLst>
            <a:outerShdw blurRad="38100" dist="25400" dir="5400000" rotWithShape="0">
              <a:schemeClr val="accent4">
                <a:hueOff val="-1578387"/>
                <a:satOff val="-86563"/>
                <a:lumOff val="-46744"/>
                <a:alpha val="50000"/>
              </a:scheme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12700" cap="flat">
          <a:noFill/>
          <a:miter lim="400000"/>
        </a:ln>
        <a:effectLst>
          <a:outerShdw blurRad="1010443" sx="100179" sy="100179" algn="tl" rotWithShape="0">
            <a:prstClr val="black">
              <a:alpha val="8176"/>
            </a:prst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chemeClr val="accent2">
                <a:hueOff val="2464099"/>
                <a:satOff val="-3448"/>
                <a:lumOff val="73354"/>
              </a:schemeClr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4">
              <a:hueOff val="-1578387"/>
              <a:satOff val="-86563"/>
              <a:lumOff val="-46744"/>
            </a:schemeClr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1" i="0" u="none" strike="noStrike" cap="none" spc="0" normalizeH="0" baseline="0" dirty="0" smtClean="0">
            <a:ln>
              <a:noFill/>
            </a:ln>
            <a:solidFill>
              <a:srgbClr val="414042"/>
            </a:solidFill>
            <a:effectLst/>
            <a:uFillTx/>
            <a:latin typeface="Roboto Black" panose="02000000000000000000" pitchFamily="2" charset="0"/>
            <a:ea typeface="Roboto Black" panose="02000000000000000000" pitchFamily="2" charset="0"/>
            <a:cs typeface="Helvetica Light"/>
            <a:sym typeface="Helvetica Light"/>
          </a:defRPr>
        </a:def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25_LADOTD_T4LA_Presentation_Template" id="{8F5D1C6B-0C67-5E4A-9483-8DD021EAB334}" vid="{ADE47B97-D563-E045-9460-89A625FEF906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680</Words>
  <Application>Microsoft Office PowerPoint</Application>
  <PresentationFormat>Widescreen</PresentationFormat>
  <Paragraphs>152</Paragraphs>
  <Slides>19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15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9" baseType="lpstr">
      <vt:lpstr>Aptos</vt:lpstr>
      <vt:lpstr>Aptos Display</vt:lpstr>
      <vt:lpstr>Arial</vt:lpstr>
      <vt:lpstr>Calibri</vt:lpstr>
      <vt:lpstr>Courier New</vt:lpstr>
      <vt:lpstr>Georgia</vt:lpstr>
      <vt:lpstr>Helvetica Light</vt:lpstr>
      <vt:lpstr>Montserrat</vt:lpstr>
      <vt:lpstr>Open Sans</vt:lpstr>
      <vt:lpstr>Public Sans</vt:lpstr>
      <vt:lpstr>Public Sans Bold</vt:lpstr>
      <vt:lpstr>Roboto Black</vt:lpstr>
      <vt:lpstr>System Font Regular</vt:lpstr>
      <vt:lpstr>Trebuchet MS</vt:lpstr>
      <vt:lpstr>Wingdings</vt:lpstr>
      <vt:lpstr>1_Office Theme</vt:lpstr>
      <vt:lpstr>Office Theme</vt:lpstr>
      <vt:lpstr>DOTD Grid 16:9 - 29191</vt:lpstr>
      <vt:lpstr>White</vt:lpstr>
      <vt:lpstr>think-cell Slide</vt:lpstr>
      <vt:lpstr>PowerPoint Presentation</vt:lpstr>
      <vt:lpstr>PowerPoint Presentation</vt:lpstr>
      <vt:lpstr>DOTD’s Transformation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KPIs &amp; Construction | DOTD's Category 1 average change order approval time has dropped consistently in 2026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State of 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Matilda Sipp (DOTD)</dc:creator>
  <cp:lastModifiedBy>Glenn Ledet (DOTD)</cp:lastModifiedBy>
  <cp:revision>90</cp:revision>
  <cp:lastPrinted>2025-11-05T13:19:18Z</cp:lastPrinted>
  <dcterms:created xsi:type="dcterms:W3CDTF">2025-08-18T16:39:58Z</dcterms:created>
  <dcterms:modified xsi:type="dcterms:W3CDTF">2026-07-25T13:06:57Z</dcterms:modified>
</cp:coreProperties>
</file>