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theme/theme4.xml" ContentType="application/vnd.openxmlformats-officedocument.theme+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theme/theme5.xml" ContentType="application/vnd.openxmlformats-officedocument.theme+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theme/theme6.xml" ContentType="application/vnd.openxmlformats-officedocument.theme+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slideLayouts/slideLayout78.xml" ContentType="application/vnd.openxmlformats-officedocument.presentationml.slideLayout+xml"/>
  <Override PartName="/ppt/slideLayouts/slideLayout79.xml" ContentType="application/vnd.openxmlformats-officedocument.presentationml.slideLayout+xml"/>
  <Override PartName="/ppt/slideLayouts/slideLayout80.xml" ContentType="application/vnd.openxmlformats-officedocument.presentationml.slideLayout+xml"/>
  <Override PartName="/ppt/slideLayouts/slideLayout81.xml" ContentType="application/vnd.openxmlformats-officedocument.presentationml.slideLayout+xml"/>
  <Override PartName="/ppt/slideLayouts/slideLayout82.xml" ContentType="application/vnd.openxmlformats-officedocument.presentationml.slideLayout+xml"/>
  <Override PartName="/ppt/slideLayouts/slideLayout83.xml" ContentType="application/vnd.openxmlformats-officedocument.presentationml.slideLayout+xml"/>
  <Override PartName="/ppt/slideLayouts/slideLayout84.xml" ContentType="application/vnd.openxmlformats-officedocument.presentationml.slideLayout+xml"/>
  <Override PartName="/ppt/slideLayouts/slideLayout85.xml" ContentType="application/vnd.openxmlformats-officedocument.presentationml.slideLayout+xml"/>
  <Override PartName="/ppt/slideLayouts/slideLayout86.xml" ContentType="application/vnd.openxmlformats-officedocument.presentationml.slideLayout+xml"/>
  <Override PartName="/ppt/slideLayouts/slideLayout87.xml" ContentType="application/vnd.openxmlformats-officedocument.presentationml.slideLayout+xml"/>
  <Override PartName="/ppt/slideLayouts/slideLayout88.xml" ContentType="application/vnd.openxmlformats-officedocument.presentationml.slideLayout+xml"/>
  <Override PartName="/ppt/slideLayouts/slideLayout89.xml" ContentType="application/vnd.openxmlformats-officedocument.presentationml.slideLayout+xml"/>
  <Override PartName="/ppt/theme/theme7.xml" ContentType="application/vnd.openxmlformats-officedocument.theme+xml"/>
  <Override PartName="/ppt/theme/theme8.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4" r:id="rId1"/>
    <p:sldMasterId id="2147483678" r:id="rId2"/>
    <p:sldMasterId id="2147483696" r:id="rId3"/>
    <p:sldMasterId id="2147483710" r:id="rId4"/>
    <p:sldMasterId id="2147483785" r:id="rId5"/>
    <p:sldMasterId id="2147483799" r:id="rId6"/>
    <p:sldMasterId id="2147483827" r:id="rId7"/>
  </p:sldMasterIdLst>
  <p:notesMasterIdLst>
    <p:notesMasterId r:id="rId24"/>
  </p:notesMasterIdLst>
  <p:sldIdLst>
    <p:sldId id="256" r:id="rId8"/>
    <p:sldId id="273" r:id="rId9"/>
    <p:sldId id="284" r:id="rId10"/>
    <p:sldId id="271" r:id="rId11"/>
    <p:sldId id="265" r:id="rId12"/>
    <p:sldId id="290" r:id="rId13"/>
    <p:sldId id="291" r:id="rId14"/>
    <p:sldId id="292" r:id="rId15"/>
    <p:sldId id="293" r:id="rId16"/>
    <p:sldId id="294" r:id="rId17"/>
    <p:sldId id="295" r:id="rId18"/>
    <p:sldId id="296" r:id="rId19"/>
    <p:sldId id="300" r:id="rId20"/>
    <p:sldId id="297" r:id="rId21"/>
    <p:sldId id="298" r:id="rId22"/>
    <p:sldId id="299" r:id="rId23"/>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987" autoAdjust="0"/>
    <p:restoredTop sz="86190" autoAdjust="0"/>
  </p:normalViewPr>
  <p:slideViewPr>
    <p:cSldViewPr snapToGrid="0">
      <p:cViewPr varScale="1">
        <p:scale>
          <a:sx n="109" d="100"/>
          <a:sy n="109" d="100"/>
        </p:scale>
        <p:origin x="1200" y="46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1.xml"/><Relationship Id="rId13" Type="http://schemas.openxmlformats.org/officeDocument/2006/relationships/slide" Target="slides/slide6.xml"/><Relationship Id="rId18" Type="http://schemas.openxmlformats.org/officeDocument/2006/relationships/slide" Target="slides/slide11.xml"/><Relationship Id="rId26" Type="http://schemas.openxmlformats.org/officeDocument/2006/relationships/viewProps" Target="viewProps.xml"/><Relationship Id="rId3" Type="http://schemas.openxmlformats.org/officeDocument/2006/relationships/slideMaster" Target="slideMasters/slideMaster3.xml"/><Relationship Id="rId21" Type="http://schemas.openxmlformats.org/officeDocument/2006/relationships/slide" Target="slides/slide14.xml"/><Relationship Id="rId7" Type="http://schemas.openxmlformats.org/officeDocument/2006/relationships/slideMaster" Target="slideMasters/slideMaster7.xml"/><Relationship Id="rId12" Type="http://schemas.openxmlformats.org/officeDocument/2006/relationships/slide" Target="slides/slide5.xml"/><Relationship Id="rId17" Type="http://schemas.openxmlformats.org/officeDocument/2006/relationships/slide" Target="slides/slide10.xml"/><Relationship Id="rId25" Type="http://schemas.openxmlformats.org/officeDocument/2006/relationships/presProps" Target="presProps.xml"/><Relationship Id="rId2" Type="http://schemas.openxmlformats.org/officeDocument/2006/relationships/slideMaster" Target="slideMasters/slideMaster2.xml"/><Relationship Id="rId16" Type="http://schemas.openxmlformats.org/officeDocument/2006/relationships/slide" Target="slides/slide9.xml"/><Relationship Id="rId20" Type="http://schemas.openxmlformats.org/officeDocument/2006/relationships/slide" Target="slides/slide13.xml"/><Relationship Id="rId1" Type="http://schemas.openxmlformats.org/officeDocument/2006/relationships/slideMaster" Target="slideMasters/slideMaster1.xml"/><Relationship Id="rId6" Type="http://schemas.openxmlformats.org/officeDocument/2006/relationships/slideMaster" Target="slideMasters/slideMaster6.xml"/><Relationship Id="rId11" Type="http://schemas.openxmlformats.org/officeDocument/2006/relationships/slide" Target="slides/slide4.xml"/><Relationship Id="rId24" Type="http://schemas.openxmlformats.org/officeDocument/2006/relationships/notesMaster" Target="notesMasters/notesMaster1.xml"/><Relationship Id="rId5" Type="http://schemas.openxmlformats.org/officeDocument/2006/relationships/slideMaster" Target="slideMasters/slideMaster5.xml"/><Relationship Id="rId15" Type="http://schemas.openxmlformats.org/officeDocument/2006/relationships/slide" Target="slides/slide8.xml"/><Relationship Id="rId23" Type="http://schemas.openxmlformats.org/officeDocument/2006/relationships/slide" Target="slides/slide16.xml"/><Relationship Id="rId28" Type="http://schemas.openxmlformats.org/officeDocument/2006/relationships/tableStyles" Target="tableStyles.xml"/><Relationship Id="rId10" Type="http://schemas.openxmlformats.org/officeDocument/2006/relationships/slide" Target="slides/slide3.xml"/><Relationship Id="rId19" Type="http://schemas.openxmlformats.org/officeDocument/2006/relationships/slide" Target="slides/slide12.xml"/><Relationship Id="rId4" Type="http://schemas.openxmlformats.org/officeDocument/2006/relationships/slideMaster" Target="slideMasters/slideMaster4.xml"/><Relationship Id="rId9" Type="http://schemas.openxmlformats.org/officeDocument/2006/relationships/slide" Target="slides/slide2.xml"/><Relationship Id="rId14" Type="http://schemas.openxmlformats.org/officeDocument/2006/relationships/slide" Target="slides/slide7.xml"/><Relationship Id="rId22" Type="http://schemas.openxmlformats.org/officeDocument/2006/relationships/slide" Target="slides/slide15.xml"/><Relationship Id="rId27"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8.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5062850-1DFF-F440-A3FE-13645E7D1089}" type="datetimeFigureOut">
              <a:rPr lang="en-US" smtClean="0"/>
              <a:t>11/19/25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0AC37CC-DC7E-D044-9C18-F848D3653BA1}" type="slidenum">
              <a:rPr lang="en-US" smtClean="0"/>
              <a:t>‹#›</a:t>
            </a:fld>
            <a:endParaRPr lang="en-US"/>
          </a:p>
        </p:txBody>
      </p:sp>
    </p:spTree>
    <p:extLst>
      <p:ext uri="{BB962C8B-B14F-4D97-AF65-F5344CB8AC3E}">
        <p14:creationId xmlns:p14="http://schemas.microsoft.com/office/powerpoint/2010/main" val="110748020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10AC37CC-DC7E-D044-9C18-F848D3653BA1}" type="slidenum">
              <a:rPr lang="en-US" smtClean="0"/>
              <a:t>1</a:t>
            </a:fld>
            <a:endParaRPr lang="en-US"/>
          </a:p>
        </p:txBody>
      </p:sp>
    </p:spTree>
    <p:extLst>
      <p:ext uri="{BB962C8B-B14F-4D97-AF65-F5344CB8AC3E}">
        <p14:creationId xmlns:p14="http://schemas.microsoft.com/office/powerpoint/2010/main" val="67910990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28600" indent="-228600">
              <a:buAutoNum type="arabicParenR"/>
            </a:pPr>
            <a:r>
              <a:rPr lang="en-US" dirty="0"/>
              <a:t>Duty to public at large </a:t>
            </a:r>
          </a:p>
          <a:p>
            <a:pPr marL="228600" indent="-228600">
              <a:buAutoNum type="arabicParenR"/>
            </a:pPr>
            <a:r>
              <a:rPr lang="en-US" dirty="0"/>
              <a:t>Not applicable to doctors or lawyers per se </a:t>
            </a:r>
          </a:p>
          <a:p>
            <a:pPr marL="228600" indent="-228600">
              <a:buAutoNum type="arabicParenR"/>
            </a:pPr>
            <a:r>
              <a:rPr lang="en-US" dirty="0"/>
              <a:t>No comment on wider implication—except that engineers are clearly held to higher standard </a:t>
            </a:r>
          </a:p>
          <a:p>
            <a:pPr marL="228600" indent="-228600">
              <a:buAutoNum type="arabicParenR"/>
            </a:pPr>
            <a:r>
              <a:rPr lang="en-US" dirty="0"/>
              <a:t>Fiduciary </a:t>
            </a:r>
          </a:p>
          <a:p>
            <a:pPr marL="228600" indent="-228600">
              <a:buAutoNum type="arabicParenR"/>
            </a:pPr>
            <a:r>
              <a:rPr lang="en-US" dirty="0"/>
              <a:t>Avoid deceptive acts (oddly vague and aspirational) </a:t>
            </a:r>
          </a:p>
          <a:p>
            <a:pPr marL="228600" indent="-228600">
              <a:buAutoNum type="arabicParenR"/>
            </a:pPr>
            <a:r>
              <a:rPr lang="en-US" dirty="0"/>
              <a:t>Represent industry as a whole (haven’t heard the one about engineers at the bottom of the ocean—because that’s a lawyer joke) </a:t>
            </a:r>
          </a:p>
        </p:txBody>
      </p:sp>
      <p:sp>
        <p:nvSpPr>
          <p:cNvPr id="4" name="Slide Number Placeholder 3"/>
          <p:cNvSpPr>
            <a:spLocks noGrp="1"/>
          </p:cNvSpPr>
          <p:nvPr>
            <p:ph type="sldNum" sz="quarter" idx="5"/>
          </p:nvPr>
        </p:nvSpPr>
        <p:spPr/>
        <p:txBody>
          <a:bodyPr/>
          <a:lstStyle/>
          <a:p>
            <a:fld id="{10AC37CC-DC7E-D044-9C18-F848D3653BA1}" type="slidenum">
              <a:rPr lang="en-US" smtClean="0"/>
              <a:t>4</a:t>
            </a:fld>
            <a:endParaRPr lang="en-US"/>
          </a:p>
        </p:txBody>
      </p:sp>
    </p:spTree>
    <p:extLst>
      <p:ext uri="{BB962C8B-B14F-4D97-AF65-F5344CB8AC3E}">
        <p14:creationId xmlns:p14="http://schemas.microsoft.com/office/powerpoint/2010/main" val="243129604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28600" indent="-228600">
              <a:buAutoNum type="arabicParenR"/>
            </a:pPr>
            <a:r>
              <a:rPr lang="en-US" dirty="0"/>
              <a:t>Embodiment of First Fundamental Canon</a:t>
            </a:r>
          </a:p>
          <a:p>
            <a:pPr marL="228600" indent="-228600">
              <a:buAutoNum type="arabicParenR"/>
            </a:pPr>
            <a:r>
              <a:rPr lang="en-US" dirty="0"/>
              <a:t>Duty is not limited to own conduct, but to guard against violations by others as well</a:t>
            </a:r>
          </a:p>
          <a:p>
            <a:pPr marL="228600" indent="-228600">
              <a:buAutoNum type="arabicParenR"/>
            </a:pPr>
            <a:r>
              <a:rPr lang="en-US" dirty="0"/>
              <a:t>Repeated reference to First Canon, also incorporating legal standard of care</a:t>
            </a:r>
          </a:p>
          <a:p>
            <a:endParaRPr lang="en-US" dirty="0"/>
          </a:p>
        </p:txBody>
      </p:sp>
      <p:sp>
        <p:nvSpPr>
          <p:cNvPr id="4" name="Slide Number Placeholder 3"/>
          <p:cNvSpPr>
            <a:spLocks noGrp="1"/>
          </p:cNvSpPr>
          <p:nvPr>
            <p:ph type="sldNum" sz="quarter" idx="5"/>
          </p:nvPr>
        </p:nvSpPr>
        <p:spPr/>
        <p:txBody>
          <a:bodyPr/>
          <a:lstStyle/>
          <a:p>
            <a:fld id="{10AC37CC-DC7E-D044-9C18-F848D3653BA1}" type="slidenum">
              <a:rPr lang="en-US" smtClean="0"/>
              <a:t>7</a:t>
            </a:fld>
            <a:endParaRPr lang="en-US"/>
          </a:p>
        </p:txBody>
      </p:sp>
    </p:spTree>
    <p:extLst>
      <p:ext uri="{BB962C8B-B14F-4D97-AF65-F5344CB8AC3E}">
        <p14:creationId xmlns:p14="http://schemas.microsoft.com/office/powerpoint/2010/main" val="317035570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3) Constantly dealing with this </a:t>
            </a:r>
          </a:p>
        </p:txBody>
      </p:sp>
      <p:sp>
        <p:nvSpPr>
          <p:cNvPr id="4" name="Slide Number Placeholder 3"/>
          <p:cNvSpPr>
            <a:spLocks noGrp="1"/>
          </p:cNvSpPr>
          <p:nvPr>
            <p:ph type="sldNum" sz="quarter" idx="5"/>
          </p:nvPr>
        </p:nvSpPr>
        <p:spPr/>
        <p:txBody>
          <a:bodyPr/>
          <a:lstStyle/>
          <a:p>
            <a:fld id="{10AC37CC-DC7E-D044-9C18-F848D3653BA1}" type="slidenum">
              <a:rPr lang="en-US" smtClean="0"/>
              <a:t>8</a:t>
            </a:fld>
            <a:endParaRPr lang="en-US"/>
          </a:p>
        </p:txBody>
      </p:sp>
    </p:spTree>
    <p:extLst>
      <p:ext uri="{BB962C8B-B14F-4D97-AF65-F5344CB8AC3E}">
        <p14:creationId xmlns:p14="http://schemas.microsoft.com/office/powerpoint/2010/main" val="187288999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10AC37CC-DC7E-D044-9C18-F848D3653BA1}" type="slidenum">
              <a:rPr lang="en-US" smtClean="0"/>
              <a:t>10</a:t>
            </a:fld>
            <a:endParaRPr lang="en-US"/>
          </a:p>
        </p:txBody>
      </p:sp>
    </p:spTree>
    <p:extLst>
      <p:ext uri="{BB962C8B-B14F-4D97-AF65-F5344CB8AC3E}">
        <p14:creationId xmlns:p14="http://schemas.microsoft.com/office/powerpoint/2010/main" val="238589756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2.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3.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4.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5.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6.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8.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9.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0.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1.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2.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3.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4.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5.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6.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8.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9.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2871359" y="4127886"/>
            <a:ext cx="9905998" cy="1905000"/>
          </a:xfrm>
          <a:prstGeom prst="rect">
            <a:avLst/>
          </a:prstGeom>
        </p:spPr>
        <p:txBody>
          <a:bodyPr/>
          <a:lstStyle/>
          <a:p>
            <a:r>
              <a:rPr lang="en-US"/>
              <a:t>Click to edit Master title style</a:t>
            </a:r>
            <a:endParaRPr lang="en-US" dirty="0"/>
          </a:p>
        </p:txBody>
      </p:sp>
      <p:sp>
        <p:nvSpPr>
          <p:cNvPr id="3" name="Date Placeholder 2"/>
          <p:cNvSpPr>
            <a:spLocks noGrp="1"/>
          </p:cNvSpPr>
          <p:nvPr>
            <p:ph type="dt" sz="half" idx="10"/>
          </p:nvPr>
        </p:nvSpPr>
        <p:spPr>
          <a:xfrm>
            <a:off x="8837612" y="5883275"/>
            <a:ext cx="1600200" cy="365125"/>
          </a:xfrm>
          <a:prstGeom prst="rect">
            <a:avLst/>
          </a:prstGeom>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fld id="{D739CEEF-E5B1-4B07-92B7-D7712E53567E}" type="datetimeFigureOut">
              <a:rPr kumimoji="0" lang="en-US" sz="1800" b="0" i="0" u="none" strike="noStrike" kern="1200" cap="none" spc="0" normalizeH="0" baseline="0" noProof="0" smtClean="0">
                <a:ln>
                  <a:noFill/>
                </a:ln>
                <a:solidFill>
                  <a:prstClr val="white"/>
                </a:solidFill>
                <a:effectLst/>
                <a:uLnTx/>
                <a:uFillTx/>
                <a:latin typeface="Century Gothic" panose="020B0502020202020204"/>
                <a:ea typeface="+mn-ea"/>
                <a:cs typeface="+mn-cs"/>
              </a:rPr>
              <a:pPr marL="0" marR="0" lvl="0" indent="0" algn="l" defTabSz="457200" rtl="0" eaLnBrk="1" fontAlgn="auto" latinLnBrk="0" hangingPunct="1">
                <a:lnSpc>
                  <a:spcPct val="100000"/>
                </a:lnSpc>
                <a:spcBef>
                  <a:spcPts val="0"/>
                </a:spcBef>
                <a:spcAft>
                  <a:spcPts val="0"/>
                </a:spcAft>
                <a:buClrTx/>
                <a:buSzTx/>
                <a:buFontTx/>
                <a:buNone/>
                <a:tabLst/>
                <a:defRPr/>
              </a:pPr>
              <a:t>11/19/25</a:t>
            </a:fld>
            <a:endParaRPr kumimoji="0" lang="en-US" sz="1800" b="0" i="0" u="none" strike="noStrike" kern="1200" cap="none" spc="0" normalizeH="0" baseline="0" noProof="0">
              <a:ln>
                <a:noFill/>
              </a:ln>
              <a:solidFill>
                <a:prstClr val="white"/>
              </a:solidFill>
              <a:effectLst/>
              <a:uLnTx/>
              <a:uFillTx/>
              <a:latin typeface="Century Gothic" panose="020B0502020202020204"/>
              <a:ea typeface="+mn-ea"/>
              <a:cs typeface="+mn-cs"/>
            </a:endParaRPr>
          </a:p>
        </p:txBody>
      </p:sp>
      <p:sp>
        <p:nvSpPr>
          <p:cNvPr id="4" name="Footer Placeholder 3"/>
          <p:cNvSpPr>
            <a:spLocks noGrp="1"/>
          </p:cNvSpPr>
          <p:nvPr>
            <p:ph type="ftr" sz="quarter" idx="11"/>
          </p:nvPr>
        </p:nvSpPr>
        <p:spPr>
          <a:xfrm>
            <a:off x="1141412" y="5883275"/>
            <a:ext cx="7543800" cy="365125"/>
          </a:xfrm>
          <a:prstGeom prst="rect">
            <a:avLst/>
          </a:prstGeom>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entury Gothic" panose="020B0502020202020204"/>
              <a:ea typeface="+mn-ea"/>
              <a:cs typeface="+mn-cs"/>
            </a:endParaRPr>
          </a:p>
        </p:txBody>
      </p:sp>
      <p:sp>
        <p:nvSpPr>
          <p:cNvPr id="5" name="Slide Number Placeholder 4"/>
          <p:cNvSpPr>
            <a:spLocks noGrp="1"/>
          </p:cNvSpPr>
          <p:nvPr>
            <p:ph type="sldNum" sz="quarter" idx="12"/>
          </p:nvPr>
        </p:nvSpPr>
        <p:spPr>
          <a:xfrm>
            <a:off x="10514012" y="5883275"/>
            <a:ext cx="551167" cy="365125"/>
          </a:xfrm>
          <a:prstGeom prst="rect">
            <a:avLst/>
          </a:prstGeom>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fld id="{9A0DF391-3289-4338-8B1C-1F9C50421191}" type="slidenum">
              <a:rPr kumimoji="0" lang="en-US" sz="1800" b="0" i="0" u="none" strike="noStrike" kern="1200" cap="none" spc="0" normalizeH="0" baseline="0" noProof="0" smtClean="0">
                <a:ln>
                  <a:noFill/>
                </a:ln>
                <a:solidFill>
                  <a:prstClr val="white"/>
                </a:solidFill>
                <a:effectLst/>
                <a:uLnTx/>
                <a:uFillTx/>
                <a:latin typeface="Century Gothic" panose="020B0502020202020204"/>
                <a:ea typeface="+mn-ea"/>
                <a:cs typeface="+mn-cs"/>
              </a:rPr>
              <a:pPr marL="0" marR="0" lvl="0" indent="0" algn="l" defTabSz="457200" rtl="0" eaLnBrk="1" fontAlgn="auto" latinLnBrk="0" hangingPunct="1">
                <a:lnSpc>
                  <a:spcPct val="100000"/>
                </a:lnSpc>
                <a:spcBef>
                  <a:spcPts val="0"/>
                </a:spcBef>
                <a:spcAft>
                  <a:spcPts val="0"/>
                </a:spcAft>
                <a:buClrTx/>
                <a:buSzTx/>
                <a:buFontTx/>
                <a:buNone/>
                <a:tabLst/>
                <a:defRPr/>
              </a:pPr>
              <a:t>‹#›</a:t>
            </a:fld>
            <a:endParaRPr kumimoji="0" lang="en-US" sz="1800" b="0" i="0" u="none" strike="noStrike" kern="1200" cap="none" spc="0" normalizeH="0" baseline="0" noProof="0">
              <a:ln>
                <a:noFill/>
              </a:ln>
              <a:solidFill>
                <a:prstClr val="white"/>
              </a:solidFill>
              <a:effectLst/>
              <a:uLnTx/>
              <a:uFillTx/>
              <a:latin typeface="Century Gothic" panose="020B0502020202020204"/>
              <a:ea typeface="+mn-ea"/>
              <a:cs typeface="+mn-cs"/>
            </a:endParaRPr>
          </a:p>
        </p:txBody>
      </p:sp>
    </p:spTree>
    <p:extLst>
      <p:ext uri="{BB962C8B-B14F-4D97-AF65-F5344CB8AC3E}">
        <p14:creationId xmlns:p14="http://schemas.microsoft.com/office/powerpoint/2010/main" val="112974939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userDrawn="1">
  <p:cSld name="1_Title Slide">
    <p:spTree>
      <p:nvGrpSpPr>
        <p:cNvPr id="1" name=""/>
        <p:cNvGrpSpPr/>
        <p:nvPr/>
      </p:nvGrpSpPr>
      <p:grpSpPr>
        <a:xfrm>
          <a:off x="0" y="0"/>
          <a:ext cx="0" cy="0"/>
          <a:chOff x="0" y="0"/>
          <a:chExt cx="0" cy="0"/>
        </a:xfrm>
      </p:grpSpPr>
      <p:sp>
        <p:nvSpPr>
          <p:cNvPr id="2" name="Title 1"/>
          <p:cNvSpPr>
            <a:spLocks noGrp="1"/>
          </p:cNvSpPr>
          <p:nvPr>
            <p:ph type="ctrTitle" hasCustomPrompt="1"/>
          </p:nvPr>
        </p:nvSpPr>
        <p:spPr>
          <a:xfrm>
            <a:off x="1446213" y="362465"/>
            <a:ext cx="9285822" cy="3492843"/>
          </a:xfrm>
          <a:prstGeom prst="rect">
            <a:avLst/>
          </a:prstGeom>
        </p:spPr>
        <p:txBody>
          <a:bodyPr anchor="b">
            <a:normAutofit/>
          </a:bodyPr>
          <a:lstStyle>
            <a:lvl1pPr algn="ctr">
              <a:defRPr sz="4800">
                <a:effectLst>
                  <a:glow rad="38100">
                    <a:schemeClr val="bg1">
                      <a:lumMod val="65000"/>
                      <a:lumOff val="35000"/>
                      <a:alpha val="50000"/>
                    </a:schemeClr>
                  </a:glow>
                  <a:outerShdw blurRad="28575" dist="31750" dir="13200000" algn="tl" rotWithShape="0">
                    <a:srgbClr val="000000">
                      <a:alpha val="25000"/>
                    </a:srgbClr>
                  </a:outerShdw>
                </a:effectLst>
              </a:defRPr>
            </a:lvl1pPr>
          </a:lstStyle>
          <a:p>
            <a:r>
              <a:rPr lang="en-US" dirty="0"/>
              <a:t>LA Engineering Ethics, Laws and Rules </a:t>
            </a:r>
            <a:br>
              <a:rPr lang="en-US" dirty="0"/>
            </a:br>
            <a:endParaRPr lang="en-US" dirty="0"/>
          </a:p>
        </p:txBody>
      </p:sp>
      <p:sp>
        <p:nvSpPr>
          <p:cNvPr id="4" name="Date Placeholder 3"/>
          <p:cNvSpPr>
            <a:spLocks noGrp="1"/>
          </p:cNvSpPr>
          <p:nvPr>
            <p:ph type="dt" sz="half" idx="10"/>
          </p:nvPr>
        </p:nvSpPr>
        <p:spPr>
          <a:xfrm>
            <a:off x="9008267" y="5883274"/>
            <a:ext cx="1600200" cy="365125"/>
          </a:xfrm>
          <a:prstGeom prst="rect">
            <a:avLst/>
          </a:prstGeom>
        </p:spPr>
        <p:txBody>
          <a:bodyPr/>
          <a:lstStyle/>
          <a:p>
            <a:r>
              <a:rPr lang="en-US" dirty="0"/>
              <a:t>11/21/19</a:t>
            </a:r>
          </a:p>
        </p:txBody>
      </p:sp>
      <p:sp>
        <p:nvSpPr>
          <p:cNvPr id="5" name="Footer Placeholder 4"/>
          <p:cNvSpPr>
            <a:spLocks noGrp="1"/>
          </p:cNvSpPr>
          <p:nvPr>
            <p:ph type="ftr" sz="quarter" idx="11"/>
          </p:nvPr>
        </p:nvSpPr>
        <p:spPr>
          <a:xfrm>
            <a:off x="1262222" y="5883274"/>
            <a:ext cx="7543800" cy="365125"/>
          </a:xfrm>
          <a:prstGeom prst="rect">
            <a:avLst/>
          </a:prstGeom>
        </p:spPr>
        <p:txBody>
          <a:bodyPr/>
          <a:lstStyle/>
          <a:p>
            <a:r>
              <a:rPr lang="en-US" dirty="0"/>
              <a:t>Presented by Trip McCormick Esq.</a:t>
            </a:r>
          </a:p>
        </p:txBody>
      </p:sp>
    </p:spTree>
    <p:extLst>
      <p:ext uri="{BB962C8B-B14F-4D97-AF65-F5344CB8AC3E}">
        <p14:creationId xmlns:p14="http://schemas.microsoft.com/office/powerpoint/2010/main" val="127588076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userDrawn="1">
  <p:cSld name="2_Custom Layout">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838200" y="365125"/>
            <a:ext cx="10515600" cy="5038897"/>
          </a:xfrm>
          <a:prstGeom prst="rect">
            <a:avLst/>
          </a:prstGeom>
        </p:spPr>
        <p:txBody>
          <a:bodyPr/>
          <a:lstStyle>
            <a:lvl1pPr>
              <a:defRPr baseline="0"/>
            </a:lvl1pPr>
          </a:lstStyle>
          <a:p>
            <a:br>
              <a:rPr lang="en-US" dirty="0"/>
            </a:br>
            <a:endParaRPr lang="en-US" dirty="0"/>
          </a:p>
        </p:txBody>
      </p:sp>
    </p:spTree>
    <p:extLst>
      <p:ext uri="{BB962C8B-B14F-4D97-AF65-F5344CB8AC3E}">
        <p14:creationId xmlns:p14="http://schemas.microsoft.com/office/powerpoint/2010/main" val="11209596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25FFDDB3-8F8B-4BA0-AC19-9676A4815358}" type="datetimeFigureOut">
              <a:rPr lang="en-US" smtClean="0"/>
              <a:t>11/19/25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CF757F7-9598-4C83-9812-6DB7F7895693}" type="slidenum">
              <a:rPr lang="en-US" smtClean="0"/>
              <a:t>‹#›</a:t>
            </a:fld>
            <a:endParaRPr lang="en-US"/>
          </a:p>
        </p:txBody>
      </p:sp>
    </p:spTree>
    <p:extLst>
      <p:ext uri="{BB962C8B-B14F-4D97-AF65-F5344CB8AC3E}">
        <p14:creationId xmlns:p14="http://schemas.microsoft.com/office/powerpoint/2010/main" val="161728358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25FFDDB3-8F8B-4BA0-AC19-9676A4815358}" type="datetimeFigureOut">
              <a:rPr lang="en-US" smtClean="0"/>
              <a:t>11/19/25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CF757F7-9598-4C83-9812-6DB7F7895693}" type="slidenum">
              <a:rPr lang="en-US" smtClean="0"/>
              <a:t>‹#›</a:t>
            </a:fld>
            <a:endParaRPr lang="en-US"/>
          </a:p>
        </p:txBody>
      </p:sp>
    </p:spTree>
    <p:extLst>
      <p:ext uri="{BB962C8B-B14F-4D97-AF65-F5344CB8AC3E}">
        <p14:creationId xmlns:p14="http://schemas.microsoft.com/office/powerpoint/2010/main" val="293898807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25FFDDB3-8F8B-4BA0-AC19-9676A4815358}" type="datetimeFigureOut">
              <a:rPr lang="en-US" smtClean="0"/>
              <a:t>11/19/25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CF757F7-9598-4C83-9812-6DB7F7895693}" type="slidenum">
              <a:rPr lang="en-US" smtClean="0"/>
              <a:t>‹#›</a:t>
            </a:fld>
            <a:endParaRPr lang="en-US"/>
          </a:p>
        </p:txBody>
      </p:sp>
    </p:spTree>
    <p:extLst>
      <p:ext uri="{BB962C8B-B14F-4D97-AF65-F5344CB8AC3E}">
        <p14:creationId xmlns:p14="http://schemas.microsoft.com/office/powerpoint/2010/main" val="319401514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25FFDDB3-8F8B-4BA0-AC19-9676A4815358}" type="datetimeFigureOut">
              <a:rPr lang="en-US" smtClean="0"/>
              <a:t>11/19/25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CF757F7-9598-4C83-9812-6DB7F7895693}" type="slidenum">
              <a:rPr lang="en-US" smtClean="0"/>
              <a:t>‹#›</a:t>
            </a:fld>
            <a:endParaRPr lang="en-US"/>
          </a:p>
        </p:txBody>
      </p:sp>
    </p:spTree>
    <p:extLst>
      <p:ext uri="{BB962C8B-B14F-4D97-AF65-F5344CB8AC3E}">
        <p14:creationId xmlns:p14="http://schemas.microsoft.com/office/powerpoint/2010/main" val="218258050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25FFDDB3-8F8B-4BA0-AC19-9676A4815358}" type="datetimeFigureOut">
              <a:rPr lang="en-US" smtClean="0"/>
              <a:t>11/19/25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3CF757F7-9598-4C83-9812-6DB7F7895693}" type="slidenum">
              <a:rPr lang="en-US" smtClean="0"/>
              <a:t>‹#›</a:t>
            </a:fld>
            <a:endParaRPr lang="en-US"/>
          </a:p>
        </p:txBody>
      </p:sp>
    </p:spTree>
    <p:extLst>
      <p:ext uri="{BB962C8B-B14F-4D97-AF65-F5344CB8AC3E}">
        <p14:creationId xmlns:p14="http://schemas.microsoft.com/office/powerpoint/2010/main" val="411713828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25FFDDB3-8F8B-4BA0-AC19-9676A4815358}" type="datetimeFigureOut">
              <a:rPr lang="en-US" smtClean="0"/>
              <a:t>11/19/25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3CF757F7-9598-4C83-9812-6DB7F7895693}" type="slidenum">
              <a:rPr lang="en-US" smtClean="0"/>
              <a:t>‹#›</a:t>
            </a:fld>
            <a:endParaRPr lang="en-US"/>
          </a:p>
        </p:txBody>
      </p:sp>
    </p:spTree>
    <p:extLst>
      <p:ext uri="{BB962C8B-B14F-4D97-AF65-F5344CB8AC3E}">
        <p14:creationId xmlns:p14="http://schemas.microsoft.com/office/powerpoint/2010/main" val="413863097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5FFDDB3-8F8B-4BA0-AC19-9676A4815358}" type="datetimeFigureOut">
              <a:rPr lang="en-US" smtClean="0"/>
              <a:t>11/19/25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3CF757F7-9598-4C83-9812-6DB7F7895693}" type="slidenum">
              <a:rPr lang="en-US" smtClean="0"/>
              <a:t>‹#›</a:t>
            </a:fld>
            <a:endParaRPr lang="en-US"/>
          </a:p>
        </p:txBody>
      </p:sp>
    </p:spTree>
    <p:extLst>
      <p:ext uri="{BB962C8B-B14F-4D97-AF65-F5344CB8AC3E}">
        <p14:creationId xmlns:p14="http://schemas.microsoft.com/office/powerpoint/2010/main" val="71295633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25FFDDB3-8F8B-4BA0-AC19-9676A4815358}" type="datetimeFigureOut">
              <a:rPr lang="en-US" smtClean="0"/>
              <a:t>11/19/25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CF757F7-9598-4C83-9812-6DB7F7895693}" type="slidenum">
              <a:rPr lang="en-US" smtClean="0"/>
              <a:t>‹#›</a:t>
            </a:fld>
            <a:endParaRPr lang="en-US"/>
          </a:p>
        </p:txBody>
      </p:sp>
    </p:spTree>
    <p:extLst>
      <p:ext uri="{BB962C8B-B14F-4D97-AF65-F5344CB8AC3E}">
        <p14:creationId xmlns:p14="http://schemas.microsoft.com/office/powerpoint/2010/main" val="112698301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25FFDDB3-8F8B-4BA0-AC19-9676A4815358}" type="datetimeFigureOut">
              <a:rPr lang="en-US" smtClean="0"/>
              <a:t>11/19/25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CF757F7-9598-4C83-9812-6DB7F7895693}" type="slidenum">
              <a:rPr lang="en-US" smtClean="0"/>
              <a:t>‹#›</a:t>
            </a:fld>
            <a:endParaRPr lang="en-US"/>
          </a:p>
        </p:txBody>
      </p:sp>
    </p:spTree>
    <p:extLst>
      <p:ext uri="{BB962C8B-B14F-4D97-AF65-F5344CB8AC3E}">
        <p14:creationId xmlns:p14="http://schemas.microsoft.com/office/powerpoint/2010/main" val="297710410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25FFDDB3-8F8B-4BA0-AC19-9676A4815358}" type="datetimeFigureOut">
              <a:rPr lang="en-US" smtClean="0"/>
              <a:t>11/19/25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CF757F7-9598-4C83-9812-6DB7F7895693}" type="slidenum">
              <a:rPr lang="en-US" smtClean="0"/>
              <a:t>‹#›</a:t>
            </a:fld>
            <a:endParaRPr lang="en-US"/>
          </a:p>
        </p:txBody>
      </p:sp>
    </p:spTree>
    <p:extLst>
      <p:ext uri="{BB962C8B-B14F-4D97-AF65-F5344CB8AC3E}">
        <p14:creationId xmlns:p14="http://schemas.microsoft.com/office/powerpoint/2010/main" val="118635433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25FFDDB3-8F8B-4BA0-AC19-9676A4815358}" type="datetimeFigureOut">
              <a:rPr lang="en-US" smtClean="0"/>
              <a:t>11/19/25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CF757F7-9598-4C83-9812-6DB7F7895693}" type="slidenum">
              <a:rPr lang="en-US" smtClean="0"/>
              <a:t>‹#›</a:t>
            </a:fld>
            <a:endParaRPr lang="en-US"/>
          </a:p>
        </p:txBody>
      </p:sp>
    </p:spTree>
    <p:extLst>
      <p:ext uri="{BB962C8B-B14F-4D97-AF65-F5344CB8AC3E}">
        <p14:creationId xmlns:p14="http://schemas.microsoft.com/office/powerpoint/2010/main" val="54680266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1_Title Slide">
    <p:spTree>
      <p:nvGrpSpPr>
        <p:cNvPr id="1" name=""/>
        <p:cNvGrpSpPr/>
        <p:nvPr/>
      </p:nvGrpSpPr>
      <p:grpSpPr>
        <a:xfrm>
          <a:off x="0" y="0"/>
          <a:ext cx="0" cy="0"/>
          <a:chOff x="0" y="0"/>
          <a:chExt cx="0" cy="0"/>
        </a:xfrm>
      </p:grpSpPr>
      <p:sp>
        <p:nvSpPr>
          <p:cNvPr id="2" name="Title 1"/>
          <p:cNvSpPr>
            <a:spLocks noGrp="1"/>
          </p:cNvSpPr>
          <p:nvPr>
            <p:ph type="ctrTitle" hasCustomPrompt="1"/>
          </p:nvPr>
        </p:nvSpPr>
        <p:spPr>
          <a:xfrm>
            <a:off x="1446213" y="362465"/>
            <a:ext cx="9285822" cy="3492843"/>
          </a:xfrm>
          <a:prstGeom prst="rect">
            <a:avLst/>
          </a:prstGeom>
        </p:spPr>
        <p:txBody>
          <a:bodyPr anchor="b">
            <a:normAutofit/>
          </a:bodyPr>
          <a:lstStyle>
            <a:lvl1pPr algn="ctr">
              <a:defRPr sz="4800">
                <a:effectLst>
                  <a:glow rad="38100">
                    <a:schemeClr val="bg1">
                      <a:lumMod val="65000"/>
                      <a:lumOff val="35000"/>
                      <a:alpha val="50000"/>
                    </a:schemeClr>
                  </a:glow>
                  <a:outerShdw blurRad="28575" dist="31750" dir="13200000" algn="tl" rotWithShape="0">
                    <a:srgbClr val="000000">
                      <a:alpha val="25000"/>
                    </a:srgbClr>
                  </a:outerShdw>
                </a:effectLst>
              </a:defRPr>
            </a:lvl1pPr>
          </a:lstStyle>
          <a:p>
            <a:r>
              <a:rPr lang="en-US" dirty="0"/>
              <a:t>LA Engineering Ethics, Laws and Rules </a:t>
            </a:r>
            <a:br>
              <a:rPr lang="en-US" dirty="0"/>
            </a:br>
            <a:endParaRPr lang="en-US" dirty="0"/>
          </a:p>
        </p:txBody>
      </p:sp>
      <p:sp>
        <p:nvSpPr>
          <p:cNvPr id="4" name="Date Placeholder 3"/>
          <p:cNvSpPr>
            <a:spLocks noGrp="1"/>
          </p:cNvSpPr>
          <p:nvPr>
            <p:ph type="dt" sz="half" idx="10"/>
          </p:nvPr>
        </p:nvSpPr>
        <p:spPr>
          <a:xfrm>
            <a:off x="9008267" y="5883274"/>
            <a:ext cx="1600200" cy="365125"/>
          </a:xfrm>
          <a:prstGeom prst="rect">
            <a:avLst/>
          </a:prstGeom>
        </p:spPr>
        <p:txBody>
          <a:bodyPr/>
          <a:lstStyle/>
          <a:p>
            <a:r>
              <a:rPr lang="en-US" dirty="0"/>
              <a:t>11/21/19</a:t>
            </a:r>
          </a:p>
        </p:txBody>
      </p:sp>
      <p:sp>
        <p:nvSpPr>
          <p:cNvPr id="5" name="Footer Placeholder 4"/>
          <p:cNvSpPr>
            <a:spLocks noGrp="1"/>
          </p:cNvSpPr>
          <p:nvPr>
            <p:ph type="ftr" sz="quarter" idx="11"/>
          </p:nvPr>
        </p:nvSpPr>
        <p:spPr>
          <a:xfrm>
            <a:off x="1262222" y="5883274"/>
            <a:ext cx="7543800" cy="365125"/>
          </a:xfrm>
          <a:prstGeom prst="rect">
            <a:avLst/>
          </a:prstGeom>
        </p:spPr>
        <p:txBody>
          <a:bodyPr/>
          <a:lstStyle/>
          <a:p>
            <a:r>
              <a:rPr lang="en-US" dirty="0"/>
              <a:t>Presented by Trip McCormick Esq.</a:t>
            </a:r>
          </a:p>
        </p:txBody>
      </p:sp>
    </p:spTree>
    <p:extLst>
      <p:ext uri="{BB962C8B-B14F-4D97-AF65-F5344CB8AC3E}">
        <p14:creationId xmlns:p14="http://schemas.microsoft.com/office/powerpoint/2010/main" val="347633751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2_Custom Layout">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838200" y="365125"/>
            <a:ext cx="10515600" cy="5038897"/>
          </a:xfrm>
          <a:prstGeom prst="rect">
            <a:avLst/>
          </a:prstGeom>
        </p:spPr>
        <p:txBody>
          <a:bodyPr/>
          <a:lstStyle>
            <a:lvl1pPr>
              <a:defRPr baseline="0"/>
            </a:lvl1pPr>
          </a:lstStyle>
          <a:p>
            <a:br>
              <a:rPr lang="en-US" dirty="0"/>
            </a:br>
            <a:endParaRPr lang="en-US" dirty="0"/>
          </a:p>
        </p:txBody>
      </p:sp>
    </p:spTree>
    <p:extLst>
      <p:ext uri="{BB962C8B-B14F-4D97-AF65-F5344CB8AC3E}">
        <p14:creationId xmlns:p14="http://schemas.microsoft.com/office/powerpoint/2010/main" val="199137989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2_Title Slide">
    <p:spTree>
      <p:nvGrpSpPr>
        <p:cNvPr id="1" name=""/>
        <p:cNvGrpSpPr/>
        <p:nvPr/>
      </p:nvGrpSpPr>
      <p:grpSpPr>
        <a:xfrm>
          <a:off x="0" y="0"/>
          <a:ext cx="0" cy="0"/>
          <a:chOff x="0" y="0"/>
          <a:chExt cx="0" cy="0"/>
        </a:xfrm>
      </p:grpSpPr>
      <p:sp>
        <p:nvSpPr>
          <p:cNvPr id="2" name="Title 1"/>
          <p:cNvSpPr>
            <a:spLocks noGrp="1"/>
          </p:cNvSpPr>
          <p:nvPr>
            <p:ph type="ctrTitle" hasCustomPrompt="1"/>
          </p:nvPr>
        </p:nvSpPr>
        <p:spPr>
          <a:xfrm>
            <a:off x="1446213" y="362465"/>
            <a:ext cx="9285822" cy="3492843"/>
          </a:xfrm>
          <a:prstGeom prst="rect">
            <a:avLst/>
          </a:prstGeom>
        </p:spPr>
        <p:txBody>
          <a:bodyPr anchor="b">
            <a:normAutofit/>
          </a:bodyPr>
          <a:lstStyle>
            <a:lvl1pPr algn="ctr">
              <a:defRPr sz="4800">
                <a:effectLst>
                  <a:glow rad="38100">
                    <a:schemeClr val="bg1">
                      <a:lumMod val="65000"/>
                      <a:lumOff val="35000"/>
                      <a:alpha val="50000"/>
                    </a:schemeClr>
                  </a:glow>
                  <a:outerShdw blurRad="28575" dist="31750" dir="13200000" algn="tl" rotWithShape="0">
                    <a:srgbClr val="000000">
                      <a:alpha val="25000"/>
                    </a:srgbClr>
                  </a:outerShdw>
                </a:effectLst>
              </a:defRPr>
            </a:lvl1pPr>
          </a:lstStyle>
          <a:p>
            <a:r>
              <a:rPr lang="en-US" dirty="0"/>
              <a:t>LA Engineering Ethics, Laws and Rules </a:t>
            </a:r>
            <a:br>
              <a:rPr lang="en-US" dirty="0"/>
            </a:br>
            <a:endParaRPr lang="en-US" dirty="0"/>
          </a:p>
        </p:txBody>
      </p:sp>
      <p:sp>
        <p:nvSpPr>
          <p:cNvPr id="4" name="Date Placeholder 3"/>
          <p:cNvSpPr>
            <a:spLocks noGrp="1"/>
          </p:cNvSpPr>
          <p:nvPr>
            <p:ph type="dt" sz="half" idx="10"/>
          </p:nvPr>
        </p:nvSpPr>
        <p:spPr>
          <a:xfrm>
            <a:off x="9008267" y="5883274"/>
            <a:ext cx="1600200" cy="365125"/>
          </a:xfrm>
          <a:prstGeom prst="rect">
            <a:avLst/>
          </a:prstGeom>
        </p:spPr>
        <p:txBody>
          <a:bodyPr/>
          <a:lstStyle/>
          <a:p>
            <a:r>
              <a:rPr lang="en-US" dirty="0"/>
              <a:t>11/21/19</a:t>
            </a:r>
          </a:p>
        </p:txBody>
      </p:sp>
      <p:sp>
        <p:nvSpPr>
          <p:cNvPr id="5" name="Footer Placeholder 4"/>
          <p:cNvSpPr>
            <a:spLocks noGrp="1"/>
          </p:cNvSpPr>
          <p:nvPr>
            <p:ph type="ftr" sz="quarter" idx="11"/>
          </p:nvPr>
        </p:nvSpPr>
        <p:spPr>
          <a:xfrm>
            <a:off x="1262222" y="5883274"/>
            <a:ext cx="7543800" cy="365125"/>
          </a:xfrm>
          <a:prstGeom prst="rect">
            <a:avLst/>
          </a:prstGeom>
        </p:spPr>
        <p:txBody>
          <a:bodyPr/>
          <a:lstStyle/>
          <a:p>
            <a:r>
              <a:rPr lang="en-US" dirty="0"/>
              <a:t>Presented by Trip McCormick Esq.</a:t>
            </a:r>
          </a:p>
        </p:txBody>
      </p:sp>
    </p:spTree>
    <p:extLst>
      <p:ext uri="{BB962C8B-B14F-4D97-AF65-F5344CB8AC3E}">
        <p14:creationId xmlns:p14="http://schemas.microsoft.com/office/powerpoint/2010/main" val="2428265227"/>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3_Custom Layout">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838200" y="365125"/>
            <a:ext cx="10515600" cy="5038897"/>
          </a:xfrm>
          <a:prstGeom prst="rect">
            <a:avLst/>
          </a:prstGeom>
        </p:spPr>
        <p:txBody>
          <a:bodyPr/>
          <a:lstStyle>
            <a:lvl1pPr>
              <a:defRPr baseline="0"/>
            </a:lvl1pPr>
          </a:lstStyle>
          <a:p>
            <a:br>
              <a:rPr lang="en-US" dirty="0"/>
            </a:br>
            <a:endParaRPr lang="en-US" dirty="0"/>
          </a:p>
        </p:txBody>
      </p:sp>
    </p:spTree>
    <p:extLst>
      <p:ext uri="{BB962C8B-B14F-4D97-AF65-F5344CB8AC3E}">
        <p14:creationId xmlns:p14="http://schemas.microsoft.com/office/powerpoint/2010/main" val="4101526123"/>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8" name="Title 7"/>
          <p:cNvSpPr>
            <a:spLocks noGrp="1"/>
          </p:cNvSpPr>
          <p:nvPr>
            <p:ph type="ctrTitle"/>
          </p:nvPr>
        </p:nvSpPr>
        <p:spPr>
          <a:xfrm>
            <a:off x="562707" y="1371600"/>
            <a:ext cx="10972800" cy="1828800"/>
          </a:xfrm>
        </p:spPr>
        <p:txBody>
          <a:bodyPr vert="horz" lIns="45720" tIns="0" rIns="45720" bIns="0" anchor="b">
            <a:normAutofit/>
            <a:scene3d>
              <a:camera prst="orthographicFront"/>
              <a:lightRig rig="soft" dir="t">
                <a:rot lat="0" lon="0" rev="17220000"/>
              </a:lightRig>
            </a:scene3d>
            <a:sp3d prstMaterial="softEdge">
              <a:bevelT w="38100" h="38100"/>
            </a:sp3d>
          </a:bodyPr>
          <a:lstStyle>
            <a:lvl1pPr>
              <a:defRPr sz="4800" b="1" cap="all" baseline="0">
                <a:ln w="6350">
                  <a:noFill/>
                </a:ln>
                <a:gradFill>
                  <a:gsLst>
                    <a:gs pos="0">
                      <a:schemeClr val="accent1">
                        <a:tint val="73000"/>
                        <a:satMod val="145000"/>
                      </a:schemeClr>
                    </a:gs>
                    <a:gs pos="73000">
                      <a:schemeClr val="accent1">
                        <a:tint val="73000"/>
                        <a:satMod val="145000"/>
                      </a:schemeClr>
                    </a:gs>
                    <a:gs pos="100000">
                      <a:schemeClr val="accent1">
                        <a:tint val="83000"/>
                        <a:satMod val="143000"/>
                      </a:schemeClr>
                    </a:gs>
                  </a:gsLst>
                  <a:lin ang="4800000" scaled="1"/>
                </a:gradFill>
                <a:effectLst>
                  <a:outerShdw blurRad="127000" dist="200000" dir="2700000" algn="tl" rotWithShape="0">
                    <a:srgbClr val="000000">
                      <a:alpha val="30000"/>
                    </a:srgbClr>
                  </a:outerShdw>
                </a:effectLst>
              </a:defRPr>
            </a:lvl1pPr>
          </a:lstStyle>
          <a:p>
            <a:r>
              <a:rPr kumimoji="0" lang="en-US"/>
              <a:t>Click to edit Master title style</a:t>
            </a:r>
          </a:p>
        </p:txBody>
      </p:sp>
      <p:sp>
        <p:nvSpPr>
          <p:cNvPr id="28" name="Date Placeholder 27"/>
          <p:cNvSpPr>
            <a:spLocks noGrp="1"/>
          </p:cNvSpPr>
          <p:nvPr>
            <p:ph type="dt" sz="half" idx="10"/>
          </p:nvPr>
        </p:nvSpPr>
        <p:spPr/>
        <p:txBody>
          <a:bodyPr/>
          <a:lstStyle/>
          <a:p>
            <a:fld id="{9DC4E2AA-12E8-4AA2-A851-3607AAF51794}" type="datetimeFigureOut">
              <a:rPr lang="en-US" smtClean="0"/>
              <a:t>11/19/25</a:t>
            </a:fld>
            <a:endParaRPr lang="en-US"/>
          </a:p>
        </p:txBody>
      </p:sp>
      <p:sp>
        <p:nvSpPr>
          <p:cNvPr id="17" name="Footer Placeholder 16"/>
          <p:cNvSpPr>
            <a:spLocks noGrp="1"/>
          </p:cNvSpPr>
          <p:nvPr>
            <p:ph type="ftr" sz="quarter" idx="11"/>
          </p:nvPr>
        </p:nvSpPr>
        <p:spPr/>
        <p:txBody>
          <a:bodyPr/>
          <a:lstStyle/>
          <a:p>
            <a:endParaRPr lang="en-US"/>
          </a:p>
        </p:txBody>
      </p:sp>
      <p:sp>
        <p:nvSpPr>
          <p:cNvPr id="29" name="Slide Number Placeholder 28"/>
          <p:cNvSpPr>
            <a:spLocks noGrp="1"/>
          </p:cNvSpPr>
          <p:nvPr>
            <p:ph type="sldNum" sz="quarter" idx="12"/>
          </p:nvPr>
        </p:nvSpPr>
        <p:spPr/>
        <p:txBody>
          <a:bodyPr/>
          <a:lstStyle/>
          <a:p>
            <a:fld id="{4E6AB071-8B99-4CC7-928B-3889B99B2380}" type="slidenum">
              <a:rPr lang="en-US" smtClean="0"/>
              <a:t>‹#›</a:t>
            </a:fld>
            <a:endParaRPr lang="en-US"/>
          </a:p>
        </p:txBody>
      </p:sp>
      <p:sp>
        <p:nvSpPr>
          <p:cNvPr id="9" name="Subtitle 8"/>
          <p:cNvSpPr>
            <a:spLocks noGrp="1"/>
          </p:cNvSpPr>
          <p:nvPr>
            <p:ph type="subTitle" idx="1"/>
          </p:nvPr>
        </p:nvSpPr>
        <p:spPr>
          <a:xfrm>
            <a:off x="1828800" y="3331698"/>
            <a:ext cx="8534400" cy="1752600"/>
          </a:xfrm>
        </p:spPr>
        <p:txBody>
          <a:bodyPr/>
          <a:lstStyle>
            <a:lvl1pPr marL="0" indent="0" algn="ct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a:t>Click to edit Master subtitle style</a:t>
            </a:r>
          </a:p>
        </p:txBody>
      </p:sp>
    </p:spTree>
    <p:extLst>
      <p:ext uri="{BB962C8B-B14F-4D97-AF65-F5344CB8AC3E}">
        <p14:creationId xmlns:p14="http://schemas.microsoft.com/office/powerpoint/2010/main" val="2078666912"/>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Content Placeholder 2"/>
          <p:cNvSpPr>
            <a:spLocks noGrp="1"/>
          </p:cNvSpPr>
          <p:nvPr>
            <p:ph idx="1"/>
          </p:nvPr>
        </p:nvSpPr>
        <p:spPr/>
        <p:txBody>
          <a:bodyPr/>
          <a:lstStyle/>
          <a:p>
            <a:pPr lvl="0" eaLnBrk="1" latinLnBrk="0" hangingPunct="1"/>
            <a:r>
              <a:rPr lang="en-US"/>
              <a:t>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9DC4E2AA-12E8-4AA2-A851-3607AAF51794}" type="datetimeFigureOut">
              <a:rPr lang="en-US" smtClean="0"/>
              <a:t>11/19/25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E6AB071-8B99-4CC7-928B-3889B99B2380}" type="slidenum">
              <a:rPr lang="en-US" smtClean="0"/>
              <a:t>‹#›</a:t>
            </a:fld>
            <a:endParaRPr lang="en-US"/>
          </a:p>
        </p:txBody>
      </p:sp>
    </p:spTree>
    <p:extLst>
      <p:ext uri="{BB962C8B-B14F-4D97-AF65-F5344CB8AC3E}">
        <p14:creationId xmlns:p14="http://schemas.microsoft.com/office/powerpoint/2010/main" val="3211776024"/>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secHead" preserve="1">
  <p:cSld name="Section Header">
    <p:bg>
      <p:bgRef idx="1003">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2133600" y="609600"/>
            <a:ext cx="9448800" cy="1828800"/>
          </a:xfrm>
        </p:spPr>
        <p:txBody>
          <a:bodyPr vert="horz" bIns="0" anchor="b">
            <a:noAutofit/>
            <a:scene3d>
              <a:camera prst="orthographicFront"/>
              <a:lightRig rig="soft" dir="t">
                <a:rot lat="0" lon="0" rev="17220000"/>
              </a:lightRig>
            </a:scene3d>
            <a:sp3d prstMaterial="softEdge">
              <a:bevelT w="38100" h="38100"/>
              <a:contourClr>
                <a:schemeClr val="tx2">
                  <a:shade val="50000"/>
                </a:schemeClr>
              </a:contourClr>
            </a:sp3d>
          </a:bodyPr>
          <a:lstStyle>
            <a:lvl1pPr algn="l" rtl="0">
              <a:spcBef>
                <a:spcPct val="0"/>
              </a:spcBef>
              <a:buNone/>
              <a:defRPr sz="4800" b="1" cap="none" baseline="0">
                <a:ln w="6350">
                  <a:noFill/>
                </a:ln>
                <a:solidFill>
                  <a:schemeClr val="accent1">
                    <a:tint val="90000"/>
                    <a:satMod val="120000"/>
                  </a:schemeClr>
                </a:solidFill>
                <a:effectLst>
                  <a:outerShdw blurRad="114300" dist="101600" dir="2700000" algn="tl" rotWithShape="0">
                    <a:srgbClr val="000000">
                      <a:alpha val="40000"/>
                    </a:srgbClr>
                  </a:outerShdw>
                </a:effectLst>
                <a:latin typeface="+mj-lt"/>
                <a:ea typeface="+mj-ea"/>
                <a:cs typeface="+mj-cs"/>
              </a:defRPr>
            </a:lvl1pPr>
          </a:lstStyle>
          <a:p>
            <a:r>
              <a:rPr kumimoji="0" lang="en-US"/>
              <a:t>Click to edit Master title style</a:t>
            </a:r>
          </a:p>
        </p:txBody>
      </p:sp>
      <p:sp>
        <p:nvSpPr>
          <p:cNvPr id="3" name="Text Placeholder 2"/>
          <p:cNvSpPr>
            <a:spLocks noGrp="1"/>
          </p:cNvSpPr>
          <p:nvPr>
            <p:ph type="body" idx="1"/>
          </p:nvPr>
        </p:nvSpPr>
        <p:spPr>
          <a:xfrm>
            <a:off x="2133600" y="2507786"/>
            <a:ext cx="9448800" cy="1509712"/>
          </a:xfrm>
        </p:spPr>
        <p:txBody>
          <a:bodyPr anchor="t"/>
          <a:lstStyle>
            <a:lvl1pPr marL="73152" indent="0" algn="l">
              <a:buNone/>
              <a:defRPr sz="20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a:t>Edit Master text styles</a:t>
            </a:r>
          </a:p>
        </p:txBody>
      </p:sp>
      <p:sp>
        <p:nvSpPr>
          <p:cNvPr id="4" name="Date Placeholder 3"/>
          <p:cNvSpPr>
            <a:spLocks noGrp="1"/>
          </p:cNvSpPr>
          <p:nvPr>
            <p:ph type="dt" sz="half" idx="10"/>
          </p:nvPr>
        </p:nvSpPr>
        <p:spPr/>
        <p:txBody>
          <a:bodyPr/>
          <a:lstStyle/>
          <a:p>
            <a:fld id="{9DC4E2AA-12E8-4AA2-A851-3607AAF51794}" type="datetimeFigureOut">
              <a:rPr lang="en-US" smtClean="0"/>
              <a:t>11/19/25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a:xfrm>
            <a:off x="10566400" y="6416676"/>
            <a:ext cx="1016000" cy="365125"/>
          </a:xfrm>
        </p:spPr>
        <p:txBody>
          <a:bodyPr/>
          <a:lstStyle/>
          <a:p>
            <a:fld id="{4E6AB071-8B99-4CC7-928B-3889B99B2380}" type="slidenum">
              <a:rPr lang="en-US" smtClean="0"/>
              <a:t>‹#›</a:t>
            </a:fld>
            <a:endParaRPr lang="en-US"/>
          </a:p>
        </p:txBody>
      </p:sp>
    </p:spTree>
    <p:extLst>
      <p:ext uri="{BB962C8B-B14F-4D97-AF65-F5344CB8AC3E}">
        <p14:creationId xmlns:p14="http://schemas.microsoft.com/office/powerpoint/2010/main" val="2703157689"/>
      </p:ext>
    </p:extLst>
  </p:cSld>
  <p:clrMapOvr>
    <a:overrideClrMapping bg1="dk1" tx1="lt1" bg2="dk2" tx2="lt2" accent1="accent1" accent2="accent2" accent3="accent3" accent4="accent4" accent5="accent5" accent6="accent6" hlink="hlink" folHlink="folHlink"/>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Content Placeholder 2"/>
          <p:cNvSpPr>
            <a:spLocks noGrp="1"/>
          </p:cNvSpPr>
          <p:nvPr>
            <p:ph sz="half" idx="1"/>
          </p:nvPr>
        </p:nvSpPr>
        <p:spPr>
          <a:xfrm>
            <a:off x="609600" y="1600201"/>
            <a:ext cx="5384800" cy="4525963"/>
          </a:xfrm>
        </p:spPr>
        <p:txBody>
          <a:bodyPr/>
          <a:lstStyle>
            <a:lvl1pPr>
              <a:defRPr sz="2600"/>
            </a:lvl1pPr>
            <a:lvl2pPr>
              <a:defRPr sz="2400"/>
            </a:lvl2pPr>
            <a:lvl3pPr>
              <a:defRPr sz="2000"/>
            </a:lvl3pPr>
            <a:lvl4pPr>
              <a:defRPr sz="1800"/>
            </a:lvl4pPr>
            <a:lvl5pPr>
              <a:defRPr sz="1800"/>
            </a:lvl5pPr>
          </a:lstStyle>
          <a:p>
            <a:pPr lvl="0" eaLnBrk="1" latinLnBrk="0" hangingPunct="1"/>
            <a:r>
              <a:rPr lang="en-US"/>
              <a:t>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Content Placeholder 3"/>
          <p:cNvSpPr>
            <a:spLocks noGrp="1"/>
          </p:cNvSpPr>
          <p:nvPr>
            <p:ph sz="half" idx="2"/>
          </p:nvPr>
        </p:nvSpPr>
        <p:spPr>
          <a:xfrm>
            <a:off x="6197600" y="1600201"/>
            <a:ext cx="5384800" cy="4525963"/>
          </a:xfrm>
        </p:spPr>
        <p:txBody>
          <a:bodyPr/>
          <a:lstStyle>
            <a:lvl1pPr>
              <a:defRPr sz="2600"/>
            </a:lvl1pPr>
            <a:lvl2pPr>
              <a:defRPr sz="2400"/>
            </a:lvl2pPr>
            <a:lvl3pPr>
              <a:defRPr sz="2000"/>
            </a:lvl3pPr>
            <a:lvl4pPr>
              <a:defRPr sz="1800"/>
            </a:lvl4pPr>
            <a:lvl5pPr>
              <a:defRPr sz="1800"/>
            </a:lvl5pPr>
          </a:lstStyle>
          <a:p>
            <a:pPr lvl="0" eaLnBrk="1" latinLnBrk="0" hangingPunct="1"/>
            <a:r>
              <a:rPr lang="en-US"/>
              <a:t>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5" name="Date Placeholder 4"/>
          <p:cNvSpPr>
            <a:spLocks noGrp="1"/>
          </p:cNvSpPr>
          <p:nvPr>
            <p:ph type="dt" sz="half" idx="10"/>
          </p:nvPr>
        </p:nvSpPr>
        <p:spPr/>
        <p:txBody>
          <a:bodyPr/>
          <a:lstStyle/>
          <a:p>
            <a:fld id="{9DC4E2AA-12E8-4AA2-A851-3607AAF51794}" type="datetimeFigureOut">
              <a:rPr lang="en-US" smtClean="0"/>
              <a:t>11/19/25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E6AB071-8B99-4CC7-928B-3889B99B2380}" type="slidenum">
              <a:rPr lang="en-US" smtClean="0"/>
              <a:t>‹#›</a:t>
            </a:fld>
            <a:endParaRPr lang="en-US"/>
          </a:p>
        </p:txBody>
      </p:sp>
    </p:spTree>
    <p:extLst>
      <p:ext uri="{BB962C8B-B14F-4D97-AF65-F5344CB8AC3E}">
        <p14:creationId xmlns:p14="http://schemas.microsoft.com/office/powerpoint/2010/main" val="3261717908"/>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09600" y="273050"/>
            <a:ext cx="10972800" cy="1143000"/>
          </a:xfrm>
        </p:spPr>
        <p:txBody>
          <a:bodyPr anchor="ctr"/>
          <a:lstStyle>
            <a:lvl1pPr>
              <a:defRPr/>
            </a:lvl1pPr>
          </a:lstStyle>
          <a:p>
            <a:r>
              <a:rPr kumimoji="0" lang="en-US"/>
              <a:t>Click to edit Master title style</a:t>
            </a:r>
          </a:p>
        </p:txBody>
      </p:sp>
      <p:sp>
        <p:nvSpPr>
          <p:cNvPr id="3" name="Text Placeholder 2"/>
          <p:cNvSpPr>
            <a:spLocks noGrp="1"/>
          </p:cNvSpPr>
          <p:nvPr>
            <p:ph type="body" idx="1"/>
          </p:nvPr>
        </p:nvSpPr>
        <p:spPr>
          <a:xfrm>
            <a:off x="609600" y="1535113"/>
            <a:ext cx="5386917" cy="750887"/>
          </a:xfrm>
        </p:spPr>
        <p:txBody>
          <a:bodyPr anchor="ctr"/>
          <a:lstStyle>
            <a:lvl1pPr marL="0" indent="0">
              <a:buNone/>
              <a:defRPr sz="2400" b="0" cap="all" baseline="0">
                <a:solidFill>
                  <a:schemeClr val="tx1"/>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US"/>
              <a:t>Edit Master text styles</a:t>
            </a:r>
          </a:p>
        </p:txBody>
      </p:sp>
      <p:sp>
        <p:nvSpPr>
          <p:cNvPr id="4" name="Text Placeholder 3"/>
          <p:cNvSpPr>
            <a:spLocks noGrp="1"/>
          </p:cNvSpPr>
          <p:nvPr>
            <p:ph type="body" sz="half" idx="3"/>
          </p:nvPr>
        </p:nvSpPr>
        <p:spPr>
          <a:xfrm>
            <a:off x="6193368" y="1535113"/>
            <a:ext cx="5389033" cy="750887"/>
          </a:xfrm>
        </p:spPr>
        <p:txBody>
          <a:bodyPr anchor="ctr"/>
          <a:lstStyle>
            <a:lvl1pPr marL="0" indent="0">
              <a:buNone/>
              <a:defRPr sz="2400" b="0" cap="all" baseline="0">
                <a:solidFill>
                  <a:schemeClr val="tx1"/>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US"/>
              <a:t>Edit Master text styles</a:t>
            </a:r>
          </a:p>
        </p:txBody>
      </p:sp>
      <p:sp>
        <p:nvSpPr>
          <p:cNvPr id="5" name="Content Placeholder 4"/>
          <p:cNvSpPr>
            <a:spLocks noGrp="1"/>
          </p:cNvSpPr>
          <p:nvPr>
            <p:ph sz="quarter" idx="2"/>
          </p:nvPr>
        </p:nvSpPr>
        <p:spPr>
          <a:xfrm>
            <a:off x="609600" y="2362201"/>
            <a:ext cx="5386917" cy="3763963"/>
          </a:xfrm>
        </p:spPr>
        <p:txBody>
          <a:bodyPr/>
          <a:lstStyle>
            <a:lvl1pPr>
              <a:defRPr sz="2400"/>
            </a:lvl1pPr>
            <a:lvl2pPr>
              <a:defRPr sz="2000"/>
            </a:lvl2pPr>
            <a:lvl3pPr>
              <a:defRPr sz="1800"/>
            </a:lvl3pPr>
            <a:lvl4pPr>
              <a:defRPr sz="1600"/>
            </a:lvl4pPr>
            <a:lvl5pPr>
              <a:defRPr sz="1600"/>
            </a:lvl5pPr>
          </a:lstStyle>
          <a:p>
            <a:pPr lvl="0" eaLnBrk="1" latinLnBrk="0" hangingPunct="1"/>
            <a:r>
              <a:rPr lang="en-US"/>
              <a:t>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6" name="Content Placeholder 5"/>
          <p:cNvSpPr>
            <a:spLocks noGrp="1"/>
          </p:cNvSpPr>
          <p:nvPr>
            <p:ph sz="quarter" idx="4"/>
          </p:nvPr>
        </p:nvSpPr>
        <p:spPr>
          <a:xfrm>
            <a:off x="6193368" y="2362201"/>
            <a:ext cx="5389033" cy="3763963"/>
          </a:xfrm>
        </p:spPr>
        <p:txBody>
          <a:bodyPr/>
          <a:lstStyle>
            <a:lvl1pPr>
              <a:defRPr sz="2400"/>
            </a:lvl1pPr>
            <a:lvl2pPr>
              <a:defRPr sz="2000"/>
            </a:lvl2pPr>
            <a:lvl3pPr>
              <a:defRPr sz="1800"/>
            </a:lvl3pPr>
            <a:lvl4pPr>
              <a:defRPr sz="1600"/>
            </a:lvl4pPr>
            <a:lvl5pPr>
              <a:defRPr sz="1600"/>
            </a:lvl5pPr>
          </a:lstStyle>
          <a:p>
            <a:pPr lvl="0" eaLnBrk="1" latinLnBrk="0" hangingPunct="1"/>
            <a:r>
              <a:rPr lang="en-US"/>
              <a:t>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7" name="Date Placeholder 6"/>
          <p:cNvSpPr>
            <a:spLocks noGrp="1"/>
          </p:cNvSpPr>
          <p:nvPr>
            <p:ph type="dt" sz="half" idx="10"/>
          </p:nvPr>
        </p:nvSpPr>
        <p:spPr/>
        <p:txBody>
          <a:bodyPr/>
          <a:lstStyle/>
          <a:p>
            <a:fld id="{9DC4E2AA-12E8-4AA2-A851-3607AAF51794}" type="datetimeFigureOut">
              <a:rPr lang="en-US" smtClean="0"/>
              <a:t>11/19/25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4E6AB071-8B99-4CC7-928B-3889B99B2380}" type="slidenum">
              <a:rPr lang="en-US" smtClean="0"/>
              <a:t>‹#›</a:t>
            </a:fld>
            <a:endParaRPr lang="en-US"/>
          </a:p>
        </p:txBody>
      </p:sp>
    </p:spTree>
    <p:extLst>
      <p:ext uri="{BB962C8B-B14F-4D97-AF65-F5344CB8AC3E}">
        <p14:creationId xmlns:p14="http://schemas.microsoft.com/office/powerpoint/2010/main" val="1933324080"/>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Date Placeholder 2"/>
          <p:cNvSpPr>
            <a:spLocks noGrp="1"/>
          </p:cNvSpPr>
          <p:nvPr>
            <p:ph type="dt" sz="half" idx="10"/>
          </p:nvPr>
        </p:nvSpPr>
        <p:spPr/>
        <p:txBody>
          <a:bodyPr/>
          <a:lstStyle/>
          <a:p>
            <a:fld id="{D739CEEF-E5B1-4B07-92B7-D7712E53567E}" type="datetimeFigureOut">
              <a:rPr lang="en-US" smtClean="0"/>
              <a:t>11/19/25</a:t>
            </a:fld>
            <a:endParaRPr lang="en-US"/>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9A0DF391-3289-4338-8B1C-1F9C50421191}" type="slidenum">
              <a:rPr lang="en-US" smtClean="0"/>
              <a:t>‹#›</a:t>
            </a:fld>
            <a:endParaRPr lang="en-US"/>
          </a:p>
        </p:txBody>
      </p:sp>
    </p:spTree>
    <p:extLst>
      <p:ext uri="{BB962C8B-B14F-4D97-AF65-F5344CB8AC3E}">
        <p14:creationId xmlns:p14="http://schemas.microsoft.com/office/powerpoint/2010/main" val="1432305120"/>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DC4E2AA-12E8-4AA2-A851-3607AAF51794}" type="datetimeFigureOut">
              <a:rPr lang="en-US" smtClean="0"/>
              <a:t>11/19/25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4E6AB071-8B99-4CC7-928B-3889B99B2380}" type="slidenum">
              <a:rPr lang="en-US" smtClean="0"/>
              <a:t>‹#›</a:t>
            </a:fld>
            <a:endParaRPr lang="en-US"/>
          </a:p>
        </p:txBody>
      </p:sp>
    </p:spTree>
    <p:extLst>
      <p:ext uri="{BB962C8B-B14F-4D97-AF65-F5344CB8AC3E}">
        <p14:creationId xmlns:p14="http://schemas.microsoft.com/office/powerpoint/2010/main" val="586780729"/>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vert="horz" anchor="b">
            <a:normAutofit/>
            <a:sp3d prstMaterial="softEdge"/>
          </a:bodyPr>
          <a:lstStyle>
            <a:lvl1pPr algn="l">
              <a:buNone/>
              <a:defRPr sz="2200" b="0">
                <a:ln w="6350">
                  <a:noFill/>
                </a:ln>
                <a:solidFill>
                  <a:schemeClr val="accent1">
                    <a:tint val="73000"/>
                    <a:satMod val="180000"/>
                  </a:schemeClr>
                </a:solidFill>
              </a:defRPr>
            </a:lvl1pPr>
          </a:lstStyle>
          <a:p>
            <a:r>
              <a:rPr kumimoji="0" lang="en-US"/>
              <a:t>Click to edit Master title style</a:t>
            </a:r>
          </a:p>
        </p:txBody>
      </p:sp>
      <p:sp>
        <p:nvSpPr>
          <p:cNvPr id="3" name="Text Placeholder 2"/>
          <p:cNvSpPr>
            <a:spLocks noGrp="1"/>
          </p:cNvSpPr>
          <p:nvPr>
            <p:ph type="body" idx="2"/>
          </p:nvPr>
        </p:nvSpPr>
        <p:spPr>
          <a:xfrm>
            <a:off x="609601" y="1524001"/>
            <a:ext cx="4011084" cy="4602163"/>
          </a:xfrm>
        </p:spPr>
        <p:txBody>
          <a:bodyPr/>
          <a:lstStyle>
            <a:lvl1pPr marL="0" indent="0">
              <a:buNone/>
              <a:defRPr sz="1400"/>
            </a:lvl1pPr>
            <a:lvl2pPr>
              <a:buNone/>
              <a:defRPr sz="1200"/>
            </a:lvl2pPr>
            <a:lvl3pPr>
              <a:buNone/>
              <a:defRPr sz="1000"/>
            </a:lvl3pPr>
            <a:lvl4pPr>
              <a:buNone/>
              <a:defRPr sz="900"/>
            </a:lvl4pPr>
            <a:lvl5pPr>
              <a:buNone/>
              <a:defRPr sz="900"/>
            </a:lvl5pPr>
          </a:lstStyle>
          <a:p>
            <a:pPr lvl="0" eaLnBrk="1" latinLnBrk="0" hangingPunct="1"/>
            <a:r>
              <a:rPr kumimoji="0" lang="en-US"/>
              <a:t>Edit Master text styles</a:t>
            </a:r>
          </a:p>
        </p:txBody>
      </p:sp>
      <p:sp>
        <p:nvSpPr>
          <p:cNvPr id="4" name="Content Placeholder 3"/>
          <p:cNvSpPr>
            <a:spLocks noGrp="1"/>
          </p:cNvSpPr>
          <p:nvPr>
            <p:ph sz="half" idx="1"/>
          </p:nvPr>
        </p:nvSpPr>
        <p:spPr>
          <a:xfrm>
            <a:off x="4766733" y="273051"/>
            <a:ext cx="6815667" cy="5853113"/>
          </a:xfrm>
        </p:spPr>
        <p:txBody>
          <a:bodyPr/>
          <a:lstStyle>
            <a:lvl1pPr>
              <a:defRPr sz="2600"/>
            </a:lvl1pPr>
            <a:lvl2pPr>
              <a:defRPr sz="2400"/>
            </a:lvl2pPr>
            <a:lvl3pPr>
              <a:defRPr sz="2200"/>
            </a:lvl3pPr>
            <a:lvl4pPr>
              <a:defRPr sz="2000"/>
            </a:lvl4pPr>
            <a:lvl5pPr>
              <a:defRPr sz="1800"/>
            </a:lvl5pPr>
          </a:lstStyle>
          <a:p>
            <a:pPr lvl="0" eaLnBrk="1" latinLnBrk="0" hangingPunct="1"/>
            <a:r>
              <a:rPr lang="en-US"/>
              <a:t>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5" name="Date Placeholder 4"/>
          <p:cNvSpPr>
            <a:spLocks noGrp="1"/>
          </p:cNvSpPr>
          <p:nvPr>
            <p:ph type="dt" sz="half" idx="10"/>
          </p:nvPr>
        </p:nvSpPr>
        <p:spPr/>
        <p:txBody>
          <a:bodyPr/>
          <a:lstStyle/>
          <a:p>
            <a:fld id="{9DC4E2AA-12E8-4AA2-A851-3607AAF51794}" type="datetimeFigureOut">
              <a:rPr lang="en-US" smtClean="0"/>
              <a:t>11/19/25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E6AB071-8B99-4CC7-928B-3889B99B2380}" type="slidenum">
              <a:rPr lang="en-US" smtClean="0"/>
              <a:t>‹#›</a:t>
            </a:fld>
            <a:endParaRPr lang="en-US"/>
          </a:p>
        </p:txBody>
      </p:sp>
    </p:spTree>
    <p:extLst>
      <p:ext uri="{BB962C8B-B14F-4D97-AF65-F5344CB8AC3E}">
        <p14:creationId xmlns:p14="http://schemas.microsoft.com/office/powerpoint/2010/main" val="3102693322"/>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438400" y="609600"/>
            <a:ext cx="7315200" cy="522288"/>
          </a:xfrm>
        </p:spPr>
        <p:txBody>
          <a:bodyPr lIns="45720" rIns="45720" bIns="0" anchor="b">
            <a:sp3d prstMaterial="softEdge"/>
          </a:bodyPr>
          <a:lstStyle>
            <a:lvl1pPr algn="ctr">
              <a:buNone/>
              <a:defRPr sz="2000" b="1"/>
            </a:lvl1pPr>
          </a:lstStyle>
          <a:p>
            <a:r>
              <a:rPr kumimoji="0" lang="en-US"/>
              <a:t>Click to edit Master title style</a:t>
            </a:r>
          </a:p>
        </p:txBody>
      </p:sp>
      <p:sp>
        <p:nvSpPr>
          <p:cNvPr id="3" name="Picture Placeholder 2"/>
          <p:cNvSpPr>
            <a:spLocks noGrp="1"/>
          </p:cNvSpPr>
          <p:nvPr>
            <p:ph type="pic" idx="1"/>
          </p:nvPr>
        </p:nvSpPr>
        <p:spPr>
          <a:xfrm>
            <a:off x="2438400" y="1831975"/>
            <a:ext cx="7315200" cy="3962400"/>
          </a:xfrm>
          <a:solidFill>
            <a:schemeClr val="bg2"/>
          </a:solidFill>
          <a:ln w="44450" cap="sq" cmpd="sng" algn="ctr">
            <a:solidFill>
              <a:srgbClr val="FFFFFF"/>
            </a:solidFill>
            <a:prstDash val="solid"/>
            <a:miter lim="800000"/>
          </a:ln>
          <a:effectLst>
            <a:outerShdw blurRad="190500" dist="228600" dir="2700000" sy="90000">
              <a:srgbClr val="000000">
                <a:alpha val="25000"/>
              </a:srgbClr>
            </a:outerShdw>
          </a:effectLst>
          <a:scene3d>
            <a:camera prst="orthographicFront">
              <a:rot lat="0" lon="0" rev="0"/>
            </a:camera>
            <a:lightRig rig="balanced" dir="tr">
              <a:rot lat="0" lon="0" rev="2700000"/>
            </a:lightRig>
          </a:scene3d>
          <a:sp3d prstMaterial="matte">
            <a:contourClr>
              <a:schemeClr val="tx2">
                <a:shade val="50000"/>
              </a:schemeClr>
            </a:contourClr>
          </a:sp3d>
        </p:spPr>
        <p:style>
          <a:lnRef idx="3">
            <a:schemeClr val="lt1"/>
          </a:lnRef>
          <a:fillRef idx="1">
            <a:schemeClr val="accent1"/>
          </a:fillRef>
          <a:effectRef idx="1">
            <a:schemeClr val="accent1"/>
          </a:effectRef>
          <a:fontRef idx="minor">
            <a:schemeClr val="lt1"/>
          </a:fontRef>
        </p:style>
        <p:txBody>
          <a:bodyPr anchor="t"/>
          <a:lstStyle>
            <a:lvl1pPr marL="0" indent="0" algn="l" rtl="0" eaLnBrk="1" latinLnBrk="0" hangingPunct="1">
              <a:buNone/>
              <a:defRPr sz="3200"/>
            </a:lvl1pPr>
          </a:lstStyle>
          <a:p>
            <a:pPr marL="0" algn="l" rtl="0" eaLnBrk="1" latinLnBrk="0" hangingPunct="1"/>
            <a:r>
              <a:rPr kumimoji="0" lang="en-US">
                <a:solidFill>
                  <a:schemeClr val="lt1"/>
                </a:solidFill>
                <a:latin typeface="+mn-lt"/>
                <a:ea typeface="+mn-ea"/>
                <a:cs typeface="+mn-cs"/>
              </a:rPr>
              <a:t>Click icon to add picture</a:t>
            </a:r>
            <a:endParaRPr kumimoji="0" lang="en-US" dirty="0">
              <a:solidFill>
                <a:schemeClr val="lt1"/>
              </a:solidFill>
              <a:latin typeface="+mn-lt"/>
              <a:ea typeface="+mn-ea"/>
              <a:cs typeface="+mn-cs"/>
            </a:endParaRPr>
          </a:p>
        </p:txBody>
      </p:sp>
      <p:sp>
        <p:nvSpPr>
          <p:cNvPr id="4" name="Text Placeholder 3"/>
          <p:cNvSpPr>
            <a:spLocks noGrp="1"/>
          </p:cNvSpPr>
          <p:nvPr>
            <p:ph type="body" sz="half" idx="2"/>
          </p:nvPr>
        </p:nvSpPr>
        <p:spPr>
          <a:xfrm>
            <a:off x="2438400" y="1166787"/>
            <a:ext cx="7315200" cy="530352"/>
          </a:xfrm>
        </p:spPr>
        <p:txBody>
          <a:bodyPr lIns="45720" tIns="45720" rIns="45720" anchor="t"/>
          <a:lstStyle>
            <a:lvl1pPr marL="0" indent="0" algn="ctr">
              <a:buNone/>
              <a:defRPr sz="1400"/>
            </a:lvl1pPr>
            <a:lvl2pPr>
              <a:defRPr sz="1200"/>
            </a:lvl2pPr>
            <a:lvl3pPr>
              <a:defRPr sz="1000"/>
            </a:lvl3pPr>
            <a:lvl4pPr>
              <a:defRPr sz="900"/>
            </a:lvl4pPr>
            <a:lvl5pPr>
              <a:defRPr sz="900"/>
            </a:lvl5pPr>
          </a:lstStyle>
          <a:p>
            <a:pPr lvl="0" eaLnBrk="1" latinLnBrk="0" hangingPunct="1"/>
            <a:r>
              <a:rPr kumimoji="0" lang="en-US"/>
              <a:t>Edit Master text styles</a:t>
            </a:r>
          </a:p>
        </p:txBody>
      </p:sp>
      <p:sp>
        <p:nvSpPr>
          <p:cNvPr id="5" name="Date Placeholder 4"/>
          <p:cNvSpPr>
            <a:spLocks noGrp="1"/>
          </p:cNvSpPr>
          <p:nvPr>
            <p:ph type="dt" sz="half" idx="10"/>
          </p:nvPr>
        </p:nvSpPr>
        <p:spPr/>
        <p:txBody>
          <a:bodyPr/>
          <a:lstStyle/>
          <a:p>
            <a:fld id="{9DC4E2AA-12E8-4AA2-A851-3607AAF51794}" type="datetimeFigureOut">
              <a:rPr lang="en-US" smtClean="0"/>
              <a:t>11/19/25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E6AB071-8B99-4CC7-928B-3889B99B2380}" type="slidenum">
              <a:rPr lang="en-US" smtClean="0"/>
              <a:t>‹#›</a:t>
            </a:fld>
            <a:endParaRPr lang="en-US"/>
          </a:p>
        </p:txBody>
      </p:sp>
    </p:spTree>
    <p:extLst>
      <p:ext uri="{BB962C8B-B14F-4D97-AF65-F5344CB8AC3E}">
        <p14:creationId xmlns:p14="http://schemas.microsoft.com/office/powerpoint/2010/main" val="556793176"/>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Vertical Text Placeholder 2"/>
          <p:cNvSpPr>
            <a:spLocks noGrp="1"/>
          </p:cNvSpPr>
          <p:nvPr>
            <p:ph type="body" orient="vert" idx="1"/>
          </p:nvPr>
        </p:nvSpPr>
        <p:spPr/>
        <p:txBody>
          <a:bodyPr vert="eaVert"/>
          <a:lstStyle/>
          <a:p>
            <a:pPr lvl="0" eaLnBrk="1" latinLnBrk="0" hangingPunct="1"/>
            <a:r>
              <a:rPr lang="en-US"/>
              <a:t>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D739CEEF-E5B1-4B07-92B7-D7712E53567E}" type="datetimeFigureOut">
              <a:rPr lang="en-US" smtClean="0"/>
              <a:t>11/19/25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A0DF391-3289-4338-8B1C-1F9C50421191}" type="slidenum">
              <a:rPr lang="en-US" smtClean="0"/>
              <a:t>‹#›</a:t>
            </a:fld>
            <a:endParaRPr lang="en-US"/>
          </a:p>
        </p:txBody>
      </p:sp>
    </p:spTree>
    <p:extLst>
      <p:ext uri="{BB962C8B-B14F-4D97-AF65-F5344CB8AC3E}">
        <p14:creationId xmlns:p14="http://schemas.microsoft.com/office/powerpoint/2010/main" val="3249572256"/>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851525"/>
          </a:xfrm>
        </p:spPr>
        <p:txBody>
          <a:bodyPr vert="eaVert"/>
          <a:lstStyle/>
          <a:p>
            <a:r>
              <a:rPr kumimoji="0" lang="en-US"/>
              <a:t>Click to edit Master title style</a:t>
            </a:r>
          </a:p>
        </p:txBody>
      </p:sp>
      <p:sp>
        <p:nvSpPr>
          <p:cNvPr id="3" name="Vertical Text Placeholder 2"/>
          <p:cNvSpPr>
            <a:spLocks noGrp="1"/>
          </p:cNvSpPr>
          <p:nvPr>
            <p:ph type="body" orient="vert" idx="1"/>
          </p:nvPr>
        </p:nvSpPr>
        <p:spPr>
          <a:xfrm>
            <a:off x="609600" y="274639"/>
            <a:ext cx="8026400" cy="5851525"/>
          </a:xfrm>
        </p:spPr>
        <p:txBody>
          <a:bodyPr vert="eaVert"/>
          <a:lstStyle/>
          <a:p>
            <a:pPr lvl="0" eaLnBrk="1" latinLnBrk="0" hangingPunct="1"/>
            <a:r>
              <a:rPr lang="en-US"/>
              <a:t>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D739CEEF-E5B1-4B07-92B7-D7712E53567E}" type="datetimeFigureOut">
              <a:rPr lang="en-US" smtClean="0"/>
              <a:t>11/19/25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A0DF391-3289-4338-8B1C-1F9C50421191}" type="slidenum">
              <a:rPr lang="en-US" smtClean="0"/>
              <a:t>‹#›</a:t>
            </a:fld>
            <a:endParaRPr lang="en-US"/>
          </a:p>
        </p:txBody>
      </p:sp>
    </p:spTree>
    <p:extLst>
      <p:ext uri="{BB962C8B-B14F-4D97-AF65-F5344CB8AC3E}">
        <p14:creationId xmlns:p14="http://schemas.microsoft.com/office/powerpoint/2010/main" val="866373724"/>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userDrawn="1">
  <p:cSld name="1_Title Slide">
    <p:spTree>
      <p:nvGrpSpPr>
        <p:cNvPr id="1" name=""/>
        <p:cNvGrpSpPr/>
        <p:nvPr/>
      </p:nvGrpSpPr>
      <p:grpSpPr>
        <a:xfrm>
          <a:off x="0" y="0"/>
          <a:ext cx="0" cy="0"/>
          <a:chOff x="0" y="0"/>
          <a:chExt cx="0" cy="0"/>
        </a:xfrm>
      </p:grpSpPr>
      <p:sp>
        <p:nvSpPr>
          <p:cNvPr id="2" name="Title 1"/>
          <p:cNvSpPr>
            <a:spLocks noGrp="1"/>
          </p:cNvSpPr>
          <p:nvPr>
            <p:ph type="ctrTitle" hasCustomPrompt="1"/>
          </p:nvPr>
        </p:nvSpPr>
        <p:spPr>
          <a:xfrm>
            <a:off x="1446213" y="362465"/>
            <a:ext cx="9285822" cy="3492843"/>
          </a:xfrm>
          <a:prstGeom prst="rect">
            <a:avLst/>
          </a:prstGeom>
        </p:spPr>
        <p:txBody>
          <a:bodyPr anchor="b">
            <a:normAutofit/>
          </a:bodyPr>
          <a:lstStyle>
            <a:lvl1pPr algn="ctr">
              <a:defRPr sz="4800">
                <a:effectLst>
                  <a:glow rad="38100">
                    <a:schemeClr val="bg1">
                      <a:lumMod val="65000"/>
                      <a:lumOff val="35000"/>
                      <a:alpha val="50000"/>
                    </a:schemeClr>
                  </a:glow>
                  <a:outerShdw blurRad="28575" dist="31750" dir="13200000" algn="tl" rotWithShape="0">
                    <a:srgbClr val="000000">
                      <a:alpha val="25000"/>
                    </a:srgbClr>
                  </a:outerShdw>
                </a:effectLst>
              </a:defRPr>
            </a:lvl1pPr>
          </a:lstStyle>
          <a:p>
            <a:r>
              <a:rPr lang="en-US" dirty="0"/>
              <a:t>LA Engineering Ethics, Laws and Rules </a:t>
            </a:r>
            <a:br>
              <a:rPr lang="en-US" dirty="0"/>
            </a:br>
            <a:endParaRPr lang="en-US" dirty="0"/>
          </a:p>
        </p:txBody>
      </p:sp>
      <p:sp>
        <p:nvSpPr>
          <p:cNvPr id="4" name="Date Placeholder 3"/>
          <p:cNvSpPr>
            <a:spLocks noGrp="1"/>
          </p:cNvSpPr>
          <p:nvPr>
            <p:ph type="dt" sz="half" idx="10"/>
          </p:nvPr>
        </p:nvSpPr>
        <p:spPr>
          <a:xfrm>
            <a:off x="9008267" y="5883274"/>
            <a:ext cx="1600200" cy="365125"/>
          </a:xfrm>
          <a:prstGeom prst="rect">
            <a:avLst/>
          </a:prstGeom>
        </p:spPr>
        <p:txBody>
          <a:bodyPr/>
          <a:lstStyle/>
          <a:p>
            <a:r>
              <a:rPr lang="en-US" dirty="0"/>
              <a:t>11/21/19</a:t>
            </a:r>
          </a:p>
        </p:txBody>
      </p:sp>
      <p:sp>
        <p:nvSpPr>
          <p:cNvPr id="5" name="Footer Placeholder 4"/>
          <p:cNvSpPr>
            <a:spLocks noGrp="1"/>
          </p:cNvSpPr>
          <p:nvPr>
            <p:ph type="ftr" sz="quarter" idx="11"/>
          </p:nvPr>
        </p:nvSpPr>
        <p:spPr>
          <a:xfrm>
            <a:off x="1262222" y="5883274"/>
            <a:ext cx="7543800" cy="365125"/>
          </a:xfrm>
          <a:prstGeom prst="rect">
            <a:avLst/>
          </a:prstGeom>
        </p:spPr>
        <p:txBody>
          <a:bodyPr/>
          <a:lstStyle/>
          <a:p>
            <a:r>
              <a:rPr lang="en-US" dirty="0"/>
              <a:t>Presented by Trip McCormick Esq.</a:t>
            </a:r>
          </a:p>
        </p:txBody>
      </p:sp>
    </p:spTree>
    <p:extLst>
      <p:ext uri="{BB962C8B-B14F-4D97-AF65-F5344CB8AC3E}">
        <p14:creationId xmlns:p14="http://schemas.microsoft.com/office/powerpoint/2010/main" val="403964067"/>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userDrawn="1">
  <p:cSld name="2_Custom Layout">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838200" y="365125"/>
            <a:ext cx="10515600" cy="5038897"/>
          </a:xfrm>
          <a:prstGeom prst="rect">
            <a:avLst/>
          </a:prstGeom>
        </p:spPr>
        <p:txBody>
          <a:bodyPr/>
          <a:lstStyle>
            <a:lvl1pPr>
              <a:defRPr baseline="0"/>
            </a:lvl1pPr>
          </a:lstStyle>
          <a:p>
            <a:br>
              <a:rPr lang="en-US" dirty="0"/>
            </a:br>
            <a:endParaRPr lang="en-US" dirty="0"/>
          </a:p>
        </p:txBody>
      </p:sp>
    </p:spTree>
    <p:extLst>
      <p:ext uri="{BB962C8B-B14F-4D97-AF65-F5344CB8AC3E}">
        <p14:creationId xmlns:p14="http://schemas.microsoft.com/office/powerpoint/2010/main" val="3898372069"/>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userDrawn="1">
  <p:cSld name="1_Custom Layou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Tree>
    <p:extLst>
      <p:ext uri="{BB962C8B-B14F-4D97-AF65-F5344CB8AC3E}">
        <p14:creationId xmlns:p14="http://schemas.microsoft.com/office/powerpoint/2010/main" val="3127087654"/>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Tree>
    <p:extLst>
      <p:ext uri="{BB962C8B-B14F-4D97-AF65-F5344CB8AC3E}">
        <p14:creationId xmlns:p14="http://schemas.microsoft.com/office/powerpoint/2010/main" val="3566866416"/>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US"/>
              <a:t>Click to edit Master title style</a:t>
            </a:r>
          </a:p>
        </p:txBody>
      </p:sp>
      <p:sp>
        <p:nvSpPr>
          <p:cNvPr id="3" name="Subtitle 2"/>
          <p:cNvSpPr>
            <a:spLocks noGrp="1"/>
          </p:cNvSpPr>
          <p:nvPr>
            <p:ph type="subTitle" idx="1"/>
          </p:nvPr>
        </p:nvSpPr>
        <p:spPr>
          <a:xfrm>
            <a:off x="1828800" y="3886200"/>
            <a:ext cx="85344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a:t>Click to edit Master subtitle style</a:t>
            </a:r>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fld id="{98972585-2008-4515-B7C0-426CDB46246A}" type="slidenum">
              <a:rPr lang="en-US" altLang="en-US"/>
              <a:pPr/>
              <a:t>‹#›</a:t>
            </a:fld>
            <a:endParaRPr lang="en-US" altLang="en-US"/>
          </a:p>
        </p:txBody>
      </p:sp>
    </p:spTree>
    <p:extLst>
      <p:ext uri="{BB962C8B-B14F-4D97-AF65-F5344CB8AC3E}">
        <p14:creationId xmlns:p14="http://schemas.microsoft.com/office/powerpoint/2010/main" val="251765948"/>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fld id="{AAD15CFF-521A-4B48-9CED-8F456FB2A890}" type="slidenum">
              <a:rPr lang="en-US" altLang="en-US"/>
              <a:pPr/>
              <a:t>‹#›</a:t>
            </a:fld>
            <a:endParaRPr lang="en-US" altLang="en-US"/>
          </a:p>
        </p:txBody>
      </p:sp>
    </p:spTree>
    <p:extLst>
      <p:ext uri="{BB962C8B-B14F-4D97-AF65-F5344CB8AC3E}">
        <p14:creationId xmlns:p14="http://schemas.microsoft.com/office/powerpoint/2010/main" val="1913196675"/>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fld id="{F6E14BF3-7D7B-4E53-AA3C-8C668D8A2D7A}" type="slidenum">
              <a:rPr lang="en-US" altLang="en-US"/>
              <a:pPr/>
              <a:t>‹#›</a:t>
            </a:fld>
            <a:endParaRPr lang="en-US" altLang="en-US"/>
          </a:p>
        </p:txBody>
      </p:sp>
    </p:spTree>
    <p:extLst>
      <p:ext uri="{BB962C8B-B14F-4D97-AF65-F5344CB8AC3E}">
        <p14:creationId xmlns:p14="http://schemas.microsoft.com/office/powerpoint/2010/main" val="1229508464"/>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fld id="{B93FADF3-AE2F-4A06-BDF4-71B683AEE3B1}" type="slidenum">
              <a:rPr lang="en-US" altLang="en-US"/>
              <a:pPr/>
              <a:t>‹#›</a:t>
            </a:fld>
            <a:endParaRPr lang="en-US" altLang="en-US"/>
          </a:p>
        </p:txBody>
      </p:sp>
    </p:spTree>
    <p:extLst>
      <p:ext uri="{BB962C8B-B14F-4D97-AF65-F5344CB8AC3E}">
        <p14:creationId xmlns:p14="http://schemas.microsoft.com/office/powerpoint/2010/main" val="417048881"/>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Rectangle 4"/>
          <p:cNvSpPr>
            <a:spLocks noGrp="1" noChangeArrowheads="1"/>
          </p:cNvSpPr>
          <p:nvPr>
            <p:ph type="dt" sz="half" idx="10"/>
          </p:nvPr>
        </p:nvSpPr>
        <p:spPr>
          <a:ln/>
        </p:spPr>
        <p:txBody>
          <a:bodyPr/>
          <a:lstStyle>
            <a:lvl1pPr>
              <a:defRPr/>
            </a:lvl1pPr>
          </a:lstStyle>
          <a:p>
            <a:pPr>
              <a:defRPr/>
            </a:pPr>
            <a:endParaRPr lang="en-US"/>
          </a:p>
        </p:txBody>
      </p:sp>
      <p:sp>
        <p:nvSpPr>
          <p:cNvPr id="8" name="Rectangle 5"/>
          <p:cNvSpPr>
            <a:spLocks noGrp="1" noChangeArrowheads="1"/>
          </p:cNvSpPr>
          <p:nvPr>
            <p:ph type="ftr" sz="quarter" idx="11"/>
          </p:nvPr>
        </p:nvSpPr>
        <p:spPr>
          <a:ln/>
        </p:spPr>
        <p:txBody>
          <a:bodyPr/>
          <a:lstStyle>
            <a:lvl1pPr>
              <a:defRPr/>
            </a:lvl1pPr>
          </a:lstStyle>
          <a:p>
            <a:pPr>
              <a:defRPr/>
            </a:pPr>
            <a:endParaRPr lang="en-US"/>
          </a:p>
        </p:txBody>
      </p:sp>
      <p:sp>
        <p:nvSpPr>
          <p:cNvPr id="9" name="Rectangle 6"/>
          <p:cNvSpPr>
            <a:spLocks noGrp="1" noChangeArrowheads="1"/>
          </p:cNvSpPr>
          <p:nvPr>
            <p:ph type="sldNum" sz="quarter" idx="12"/>
          </p:nvPr>
        </p:nvSpPr>
        <p:spPr>
          <a:ln/>
        </p:spPr>
        <p:txBody>
          <a:bodyPr/>
          <a:lstStyle>
            <a:lvl1pPr>
              <a:defRPr/>
            </a:lvl1pPr>
          </a:lstStyle>
          <a:p>
            <a:fld id="{3FF1EC1C-7B1B-4124-AAB0-74849FEE1902}" type="slidenum">
              <a:rPr lang="en-US" altLang="en-US"/>
              <a:pPr/>
              <a:t>‹#›</a:t>
            </a:fld>
            <a:endParaRPr lang="en-US" altLang="en-US"/>
          </a:p>
        </p:txBody>
      </p:sp>
    </p:spTree>
    <p:extLst>
      <p:ext uri="{BB962C8B-B14F-4D97-AF65-F5344CB8AC3E}">
        <p14:creationId xmlns:p14="http://schemas.microsoft.com/office/powerpoint/2010/main" val="153284568"/>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Rectangle 4"/>
          <p:cNvSpPr>
            <a:spLocks noGrp="1" noChangeArrowheads="1"/>
          </p:cNvSpPr>
          <p:nvPr>
            <p:ph type="dt" sz="half" idx="10"/>
          </p:nvPr>
        </p:nvSpPr>
        <p:spPr>
          <a:ln/>
        </p:spPr>
        <p:txBody>
          <a:bodyPr/>
          <a:lstStyle>
            <a:lvl1pPr>
              <a:defRPr/>
            </a:lvl1pPr>
          </a:lstStyle>
          <a:p>
            <a:pPr>
              <a:defRPr/>
            </a:pPr>
            <a:endParaRPr lang="en-US"/>
          </a:p>
        </p:txBody>
      </p:sp>
      <p:sp>
        <p:nvSpPr>
          <p:cNvPr id="4" name="Rectangle 5"/>
          <p:cNvSpPr>
            <a:spLocks noGrp="1" noChangeArrowheads="1"/>
          </p:cNvSpPr>
          <p:nvPr>
            <p:ph type="ftr" sz="quarter" idx="11"/>
          </p:nvPr>
        </p:nvSpPr>
        <p:spPr>
          <a:ln/>
        </p:spPr>
        <p:txBody>
          <a:bodyPr/>
          <a:lstStyle>
            <a:lvl1pPr>
              <a:defRPr/>
            </a:lvl1pPr>
          </a:lstStyle>
          <a:p>
            <a:pPr>
              <a:defRPr/>
            </a:pPr>
            <a:endParaRPr lang="en-US"/>
          </a:p>
        </p:txBody>
      </p:sp>
      <p:sp>
        <p:nvSpPr>
          <p:cNvPr id="5" name="Rectangle 6"/>
          <p:cNvSpPr>
            <a:spLocks noGrp="1" noChangeArrowheads="1"/>
          </p:cNvSpPr>
          <p:nvPr>
            <p:ph type="sldNum" sz="quarter" idx="12"/>
          </p:nvPr>
        </p:nvSpPr>
        <p:spPr>
          <a:ln/>
        </p:spPr>
        <p:txBody>
          <a:bodyPr/>
          <a:lstStyle>
            <a:lvl1pPr>
              <a:defRPr/>
            </a:lvl1pPr>
          </a:lstStyle>
          <a:p>
            <a:fld id="{806F697F-2C40-4334-9FF3-14260B88C47F}" type="slidenum">
              <a:rPr lang="en-US" altLang="en-US"/>
              <a:pPr/>
              <a:t>‹#›</a:t>
            </a:fld>
            <a:endParaRPr lang="en-US" altLang="en-US"/>
          </a:p>
        </p:txBody>
      </p:sp>
    </p:spTree>
    <p:extLst>
      <p:ext uri="{BB962C8B-B14F-4D97-AF65-F5344CB8AC3E}">
        <p14:creationId xmlns:p14="http://schemas.microsoft.com/office/powerpoint/2010/main" val="4212934817"/>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n-US"/>
          </a:p>
        </p:txBody>
      </p:sp>
      <p:sp>
        <p:nvSpPr>
          <p:cNvPr id="3" name="Rectangle 5"/>
          <p:cNvSpPr>
            <a:spLocks noGrp="1" noChangeArrowheads="1"/>
          </p:cNvSpPr>
          <p:nvPr>
            <p:ph type="ftr" sz="quarter" idx="11"/>
          </p:nvPr>
        </p:nvSpPr>
        <p:spPr>
          <a:ln/>
        </p:spPr>
        <p:txBody>
          <a:bodyPr/>
          <a:lstStyle>
            <a:lvl1pPr>
              <a:defRPr/>
            </a:lvl1pPr>
          </a:lstStyle>
          <a:p>
            <a:pPr>
              <a:defRPr/>
            </a:pPr>
            <a:endParaRPr lang="en-US"/>
          </a:p>
        </p:txBody>
      </p:sp>
      <p:sp>
        <p:nvSpPr>
          <p:cNvPr id="4" name="Rectangle 6"/>
          <p:cNvSpPr>
            <a:spLocks noGrp="1" noChangeArrowheads="1"/>
          </p:cNvSpPr>
          <p:nvPr>
            <p:ph type="sldNum" sz="quarter" idx="12"/>
          </p:nvPr>
        </p:nvSpPr>
        <p:spPr>
          <a:ln/>
        </p:spPr>
        <p:txBody>
          <a:bodyPr/>
          <a:lstStyle>
            <a:lvl1pPr>
              <a:defRPr/>
            </a:lvl1pPr>
          </a:lstStyle>
          <a:p>
            <a:fld id="{8FB9B1B2-C036-41E1-B19B-E591A82F1338}" type="slidenum">
              <a:rPr lang="en-US" altLang="en-US"/>
              <a:pPr/>
              <a:t>‹#›</a:t>
            </a:fld>
            <a:endParaRPr lang="en-US" altLang="en-US"/>
          </a:p>
        </p:txBody>
      </p:sp>
    </p:spTree>
    <p:extLst>
      <p:ext uri="{BB962C8B-B14F-4D97-AF65-F5344CB8AC3E}">
        <p14:creationId xmlns:p14="http://schemas.microsoft.com/office/powerpoint/2010/main" val="1454415425"/>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fld id="{852B991A-AD4C-436D-9101-E3DC868BDEDE}" type="slidenum">
              <a:rPr lang="en-US" altLang="en-US"/>
              <a:pPr/>
              <a:t>‹#›</a:t>
            </a:fld>
            <a:endParaRPr lang="en-US" altLang="en-US"/>
          </a:p>
        </p:txBody>
      </p:sp>
    </p:spTree>
    <p:extLst>
      <p:ext uri="{BB962C8B-B14F-4D97-AF65-F5344CB8AC3E}">
        <p14:creationId xmlns:p14="http://schemas.microsoft.com/office/powerpoint/2010/main" val="3441722659"/>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a:t>Click icon to add picture</a:t>
            </a:r>
            <a:endParaRPr lang="en-US" noProof="0" dirty="0"/>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fld id="{A3687B4E-CE5E-45BC-BF0D-668FED05742D}" type="slidenum">
              <a:rPr lang="en-US" altLang="en-US"/>
              <a:pPr/>
              <a:t>‹#›</a:t>
            </a:fld>
            <a:endParaRPr lang="en-US" altLang="en-US"/>
          </a:p>
        </p:txBody>
      </p:sp>
    </p:spTree>
    <p:extLst>
      <p:ext uri="{BB962C8B-B14F-4D97-AF65-F5344CB8AC3E}">
        <p14:creationId xmlns:p14="http://schemas.microsoft.com/office/powerpoint/2010/main" val="3540563162"/>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fld id="{9A304979-2A78-4B5A-A834-B735CC4FAC50}" type="slidenum">
              <a:rPr lang="en-US" altLang="en-US"/>
              <a:pPr/>
              <a:t>‹#›</a:t>
            </a:fld>
            <a:endParaRPr lang="en-US" altLang="en-US"/>
          </a:p>
        </p:txBody>
      </p:sp>
    </p:spTree>
    <p:extLst>
      <p:ext uri="{BB962C8B-B14F-4D97-AF65-F5344CB8AC3E}">
        <p14:creationId xmlns:p14="http://schemas.microsoft.com/office/powerpoint/2010/main" val="2226010201"/>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609600" y="274639"/>
            <a:ext cx="8026400" cy="5851525"/>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fld id="{37FEAA3F-976A-4ADA-9381-C539AD289103}" type="slidenum">
              <a:rPr lang="en-US" altLang="en-US"/>
              <a:pPr/>
              <a:t>‹#›</a:t>
            </a:fld>
            <a:endParaRPr lang="en-US" altLang="en-US"/>
          </a:p>
        </p:txBody>
      </p:sp>
    </p:spTree>
    <p:extLst>
      <p:ext uri="{BB962C8B-B14F-4D97-AF65-F5344CB8AC3E}">
        <p14:creationId xmlns:p14="http://schemas.microsoft.com/office/powerpoint/2010/main" val="661301021"/>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userDrawn="1">
  <p:cSld name="1_Title Slide">
    <p:spTree>
      <p:nvGrpSpPr>
        <p:cNvPr id="1" name=""/>
        <p:cNvGrpSpPr/>
        <p:nvPr/>
      </p:nvGrpSpPr>
      <p:grpSpPr>
        <a:xfrm>
          <a:off x="0" y="0"/>
          <a:ext cx="0" cy="0"/>
          <a:chOff x="0" y="0"/>
          <a:chExt cx="0" cy="0"/>
        </a:xfrm>
      </p:grpSpPr>
      <p:sp>
        <p:nvSpPr>
          <p:cNvPr id="2" name="Title 1"/>
          <p:cNvSpPr>
            <a:spLocks noGrp="1"/>
          </p:cNvSpPr>
          <p:nvPr>
            <p:ph type="ctrTitle" hasCustomPrompt="1"/>
          </p:nvPr>
        </p:nvSpPr>
        <p:spPr>
          <a:xfrm>
            <a:off x="1446213" y="362465"/>
            <a:ext cx="9285822" cy="3492843"/>
          </a:xfrm>
          <a:prstGeom prst="rect">
            <a:avLst/>
          </a:prstGeom>
        </p:spPr>
        <p:txBody>
          <a:bodyPr anchor="b">
            <a:normAutofit/>
          </a:bodyPr>
          <a:lstStyle>
            <a:lvl1pPr algn="ctr">
              <a:defRPr sz="4800">
                <a:effectLst>
                  <a:glow rad="38100">
                    <a:schemeClr val="bg1">
                      <a:lumMod val="65000"/>
                      <a:lumOff val="35000"/>
                      <a:alpha val="50000"/>
                    </a:schemeClr>
                  </a:glow>
                  <a:outerShdw blurRad="28575" dist="31750" dir="13200000" algn="tl" rotWithShape="0">
                    <a:srgbClr val="000000">
                      <a:alpha val="25000"/>
                    </a:srgbClr>
                  </a:outerShdw>
                </a:effectLst>
              </a:defRPr>
            </a:lvl1pPr>
          </a:lstStyle>
          <a:p>
            <a:r>
              <a:rPr lang="en-US" dirty="0"/>
              <a:t>LA Engineering Ethics, Laws and Rules </a:t>
            </a:r>
            <a:br>
              <a:rPr lang="en-US" dirty="0"/>
            </a:br>
            <a:endParaRPr lang="en-US" dirty="0"/>
          </a:p>
        </p:txBody>
      </p:sp>
      <p:sp>
        <p:nvSpPr>
          <p:cNvPr id="4" name="Date Placeholder 3"/>
          <p:cNvSpPr>
            <a:spLocks noGrp="1"/>
          </p:cNvSpPr>
          <p:nvPr>
            <p:ph type="dt" sz="half" idx="10"/>
          </p:nvPr>
        </p:nvSpPr>
        <p:spPr>
          <a:xfrm>
            <a:off x="9008267" y="5883274"/>
            <a:ext cx="1600200" cy="365125"/>
          </a:xfrm>
          <a:prstGeom prst="rect">
            <a:avLst/>
          </a:prstGeom>
        </p:spPr>
        <p:txBody>
          <a:bodyPr/>
          <a:lstStyle/>
          <a:p>
            <a:r>
              <a:rPr lang="en-US" dirty="0"/>
              <a:t>11/21/19</a:t>
            </a:r>
          </a:p>
        </p:txBody>
      </p:sp>
      <p:sp>
        <p:nvSpPr>
          <p:cNvPr id="5" name="Footer Placeholder 4"/>
          <p:cNvSpPr>
            <a:spLocks noGrp="1"/>
          </p:cNvSpPr>
          <p:nvPr>
            <p:ph type="ftr" sz="quarter" idx="11"/>
          </p:nvPr>
        </p:nvSpPr>
        <p:spPr>
          <a:xfrm>
            <a:off x="1262222" y="5883274"/>
            <a:ext cx="7543800" cy="365125"/>
          </a:xfrm>
          <a:prstGeom prst="rect">
            <a:avLst/>
          </a:prstGeom>
        </p:spPr>
        <p:txBody>
          <a:bodyPr/>
          <a:lstStyle/>
          <a:p>
            <a:r>
              <a:rPr lang="en-US" dirty="0"/>
              <a:t>Presented by Trip McCormick Esq.</a:t>
            </a:r>
          </a:p>
        </p:txBody>
      </p:sp>
    </p:spTree>
    <p:extLst>
      <p:ext uri="{BB962C8B-B14F-4D97-AF65-F5344CB8AC3E}">
        <p14:creationId xmlns:p14="http://schemas.microsoft.com/office/powerpoint/2010/main" val="2506792953"/>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userDrawn="1">
  <p:cSld name="2_Custom Layout">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838200" y="365125"/>
            <a:ext cx="10515600" cy="5038897"/>
          </a:xfrm>
          <a:prstGeom prst="rect">
            <a:avLst/>
          </a:prstGeom>
        </p:spPr>
        <p:txBody>
          <a:bodyPr/>
          <a:lstStyle>
            <a:lvl1pPr>
              <a:defRPr baseline="0"/>
            </a:lvl1pPr>
          </a:lstStyle>
          <a:p>
            <a:br>
              <a:rPr lang="en-US" dirty="0"/>
            </a:br>
            <a:endParaRPr lang="en-US" dirty="0"/>
          </a:p>
        </p:txBody>
      </p:sp>
    </p:spTree>
    <p:extLst>
      <p:ext uri="{BB962C8B-B14F-4D97-AF65-F5344CB8AC3E}">
        <p14:creationId xmlns:p14="http://schemas.microsoft.com/office/powerpoint/2010/main" val="2428752797"/>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8" name="Title 7"/>
          <p:cNvSpPr>
            <a:spLocks noGrp="1"/>
          </p:cNvSpPr>
          <p:nvPr>
            <p:ph type="ctrTitle"/>
          </p:nvPr>
        </p:nvSpPr>
        <p:spPr>
          <a:xfrm>
            <a:off x="562707" y="1371600"/>
            <a:ext cx="10972800" cy="1828800"/>
          </a:xfrm>
        </p:spPr>
        <p:txBody>
          <a:bodyPr vert="horz" lIns="45720" tIns="0" rIns="45720" bIns="0" anchor="b">
            <a:normAutofit/>
            <a:scene3d>
              <a:camera prst="orthographicFront"/>
              <a:lightRig rig="soft" dir="t">
                <a:rot lat="0" lon="0" rev="17220000"/>
              </a:lightRig>
            </a:scene3d>
            <a:sp3d prstMaterial="softEdge">
              <a:bevelT w="38100" h="38100"/>
            </a:sp3d>
          </a:bodyPr>
          <a:lstStyle>
            <a:lvl1pPr>
              <a:defRPr sz="4800" b="1" cap="all" baseline="0">
                <a:ln w="6350">
                  <a:noFill/>
                </a:ln>
                <a:gradFill>
                  <a:gsLst>
                    <a:gs pos="0">
                      <a:schemeClr val="accent1">
                        <a:tint val="73000"/>
                        <a:satMod val="145000"/>
                      </a:schemeClr>
                    </a:gs>
                    <a:gs pos="73000">
                      <a:schemeClr val="accent1">
                        <a:tint val="73000"/>
                        <a:satMod val="145000"/>
                      </a:schemeClr>
                    </a:gs>
                    <a:gs pos="100000">
                      <a:schemeClr val="accent1">
                        <a:tint val="83000"/>
                        <a:satMod val="143000"/>
                      </a:schemeClr>
                    </a:gs>
                  </a:gsLst>
                  <a:lin ang="4800000" scaled="1"/>
                </a:gradFill>
                <a:effectLst>
                  <a:outerShdw blurRad="127000" dist="200000" dir="2700000" algn="tl" rotWithShape="0">
                    <a:srgbClr val="000000">
                      <a:alpha val="30000"/>
                    </a:srgbClr>
                  </a:outerShdw>
                </a:effectLst>
              </a:defRPr>
            </a:lvl1pPr>
          </a:lstStyle>
          <a:p>
            <a:r>
              <a:rPr kumimoji="0" lang="en-US"/>
              <a:t>Click to edit Master title style</a:t>
            </a:r>
          </a:p>
        </p:txBody>
      </p:sp>
      <p:sp>
        <p:nvSpPr>
          <p:cNvPr id="28" name="Date Placeholder 27"/>
          <p:cNvSpPr>
            <a:spLocks noGrp="1"/>
          </p:cNvSpPr>
          <p:nvPr>
            <p:ph type="dt" sz="half" idx="10"/>
          </p:nvPr>
        </p:nvSpPr>
        <p:spPr/>
        <p:txBody>
          <a:bodyPr/>
          <a:lstStyle/>
          <a:p>
            <a:fld id="{9DC4E2AA-12E8-4AA2-A851-3607AAF51794}" type="datetimeFigureOut">
              <a:rPr lang="en-US" smtClean="0"/>
              <a:t>11/19/25</a:t>
            </a:fld>
            <a:endParaRPr lang="en-US"/>
          </a:p>
        </p:txBody>
      </p:sp>
      <p:sp>
        <p:nvSpPr>
          <p:cNvPr id="17" name="Footer Placeholder 16"/>
          <p:cNvSpPr>
            <a:spLocks noGrp="1"/>
          </p:cNvSpPr>
          <p:nvPr>
            <p:ph type="ftr" sz="quarter" idx="11"/>
          </p:nvPr>
        </p:nvSpPr>
        <p:spPr/>
        <p:txBody>
          <a:bodyPr/>
          <a:lstStyle/>
          <a:p>
            <a:endParaRPr lang="en-US"/>
          </a:p>
        </p:txBody>
      </p:sp>
      <p:sp>
        <p:nvSpPr>
          <p:cNvPr id="29" name="Slide Number Placeholder 28"/>
          <p:cNvSpPr>
            <a:spLocks noGrp="1"/>
          </p:cNvSpPr>
          <p:nvPr>
            <p:ph type="sldNum" sz="quarter" idx="12"/>
          </p:nvPr>
        </p:nvSpPr>
        <p:spPr/>
        <p:txBody>
          <a:bodyPr/>
          <a:lstStyle/>
          <a:p>
            <a:fld id="{4E6AB071-8B99-4CC7-928B-3889B99B2380}" type="slidenum">
              <a:rPr lang="en-US" smtClean="0"/>
              <a:t>‹#›</a:t>
            </a:fld>
            <a:endParaRPr lang="en-US"/>
          </a:p>
        </p:txBody>
      </p:sp>
      <p:sp>
        <p:nvSpPr>
          <p:cNvPr id="9" name="Subtitle 8"/>
          <p:cNvSpPr>
            <a:spLocks noGrp="1"/>
          </p:cNvSpPr>
          <p:nvPr>
            <p:ph type="subTitle" idx="1"/>
          </p:nvPr>
        </p:nvSpPr>
        <p:spPr>
          <a:xfrm>
            <a:off x="1828800" y="3331698"/>
            <a:ext cx="8534400" cy="1752600"/>
          </a:xfrm>
        </p:spPr>
        <p:txBody>
          <a:bodyPr/>
          <a:lstStyle>
            <a:lvl1pPr marL="0" indent="0" algn="ct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a:t>Click to edit Master subtitle style</a:t>
            </a:r>
          </a:p>
        </p:txBody>
      </p:sp>
    </p:spTree>
    <p:extLst>
      <p:ext uri="{BB962C8B-B14F-4D97-AF65-F5344CB8AC3E}">
        <p14:creationId xmlns:p14="http://schemas.microsoft.com/office/powerpoint/2010/main" val="2121694666"/>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Content Placeholder 2"/>
          <p:cNvSpPr>
            <a:spLocks noGrp="1"/>
          </p:cNvSpPr>
          <p:nvPr>
            <p:ph idx="1"/>
          </p:nvPr>
        </p:nvSpPr>
        <p:spPr/>
        <p:txBody>
          <a:bodyPr/>
          <a:lstStyle/>
          <a:p>
            <a:pPr lvl="0" eaLnBrk="1" latinLnBrk="0" hangingPunct="1"/>
            <a:r>
              <a:rPr lang="en-US"/>
              <a:t>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9DC4E2AA-12E8-4AA2-A851-3607AAF51794}" type="datetimeFigureOut">
              <a:rPr lang="en-US" smtClean="0"/>
              <a:t>11/19/25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E6AB071-8B99-4CC7-928B-3889B99B2380}" type="slidenum">
              <a:rPr lang="en-US" smtClean="0"/>
              <a:t>‹#›</a:t>
            </a:fld>
            <a:endParaRPr lang="en-US"/>
          </a:p>
        </p:txBody>
      </p:sp>
    </p:spTree>
    <p:extLst>
      <p:ext uri="{BB962C8B-B14F-4D97-AF65-F5344CB8AC3E}">
        <p14:creationId xmlns:p14="http://schemas.microsoft.com/office/powerpoint/2010/main" val="2272640382"/>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secHead" preserve="1">
  <p:cSld name="Section Header">
    <p:bg>
      <p:bgRef idx="1003">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2133600" y="609600"/>
            <a:ext cx="9448800" cy="1828800"/>
          </a:xfrm>
        </p:spPr>
        <p:txBody>
          <a:bodyPr vert="horz" bIns="0" anchor="b">
            <a:noAutofit/>
            <a:scene3d>
              <a:camera prst="orthographicFront"/>
              <a:lightRig rig="soft" dir="t">
                <a:rot lat="0" lon="0" rev="17220000"/>
              </a:lightRig>
            </a:scene3d>
            <a:sp3d prstMaterial="softEdge">
              <a:bevelT w="38100" h="38100"/>
              <a:contourClr>
                <a:schemeClr val="tx2">
                  <a:shade val="50000"/>
                </a:schemeClr>
              </a:contourClr>
            </a:sp3d>
          </a:bodyPr>
          <a:lstStyle>
            <a:lvl1pPr algn="l" rtl="0">
              <a:spcBef>
                <a:spcPct val="0"/>
              </a:spcBef>
              <a:buNone/>
              <a:defRPr sz="4800" b="1" cap="none" baseline="0">
                <a:ln w="6350">
                  <a:noFill/>
                </a:ln>
                <a:solidFill>
                  <a:schemeClr val="accent1">
                    <a:tint val="90000"/>
                    <a:satMod val="120000"/>
                  </a:schemeClr>
                </a:solidFill>
                <a:effectLst>
                  <a:outerShdw blurRad="114300" dist="101600" dir="2700000" algn="tl" rotWithShape="0">
                    <a:srgbClr val="000000">
                      <a:alpha val="40000"/>
                    </a:srgbClr>
                  </a:outerShdw>
                </a:effectLst>
                <a:latin typeface="+mj-lt"/>
                <a:ea typeface="+mj-ea"/>
                <a:cs typeface="+mj-cs"/>
              </a:defRPr>
            </a:lvl1pPr>
          </a:lstStyle>
          <a:p>
            <a:r>
              <a:rPr kumimoji="0" lang="en-US"/>
              <a:t>Click to edit Master title style</a:t>
            </a:r>
          </a:p>
        </p:txBody>
      </p:sp>
      <p:sp>
        <p:nvSpPr>
          <p:cNvPr id="3" name="Text Placeholder 2"/>
          <p:cNvSpPr>
            <a:spLocks noGrp="1"/>
          </p:cNvSpPr>
          <p:nvPr>
            <p:ph type="body" idx="1"/>
          </p:nvPr>
        </p:nvSpPr>
        <p:spPr>
          <a:xfrm>
            <a:off x="2133600" y="2507786"/>
            <a:ext cx="9448800" cy="1509712"/>
          </a:xfrm>
        </p:spPr>
        <p:txBody>
          <a:bodyPr anchor="t"/>
          <a:lstStyle>
            <a:lvl1pPr marL="73152" indent="0" algn="l">
              <a:buNone/>
              <a:defRPr sz="20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a:t>Edit Master text styles</a:t>
            </a:r>
          </a:p>
        </p:txBody>
      </p:sp>
      <p:sp>
        <p:nvSpPr>
          <p:cNvPr id="4" name="Date Placeholder 3"/>
          <p:cNvSpPr>
            <a:spLocks noGrp="1"/>
          </p:cNvSpPr>
          <p:nvPr>
            <p:ph type="dt" sz="half" idx="10"/>
          </p:nvPr>
        </p:nvSpPr>
        <p:spPr/>
        <p:txBody>
          <a:bodyPr/>
          <a:lstStyle/>
          <a:p>
            <a:fld id="{9DC4E2AA-12E8-4AA2-A851-3607AAF51794}" type="datetimeFigureOut">
              <a:rPr lang="en-US" smtClean="0"/>
              <a:t>11/19/25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a:xfrm>
            <a:off x="10566400" y="6416676"/>
            <a:ext cx="1016000" cy="365125"/>
          </a:xfrm>
        </p:spPr>
        <p:txBody>
          <a:bodyPr/>
          <a:lstStyle/>
          <a:p>
            <a:fld id="{4E6AB071-8B99-4CC7-928B-3889B99B2380}" type="slidenum">
              <a:rPr lang="en-US" smtClean="0"/>
              <a:t>‹#›</a:t>
            </a:fld>
            <a:endParaRPr lang="en-US"/>
          </a:p>
        </p:txBody>
      </p:sp>
    </p:spTree>
    <p:extLst>
      <p:ext uri="{BB962C8B-B14F-4D97-AF65-F5344CB8AC3E}">
        <p14:creationId xmlns:p14="http://schemas.microsoft.com/office/powerpoint/2010/main" val="2658551328"/>
      </p:ext>
    </p:extLst>
  </p:cSld>
  <p:clrMapOvr>
    <a:overrideClrMapping bg1="dk1" tx1="lt1" bg2="dk2" tx2="lt2" accent1="accent1" accent2="accent2" accent3="accent3" accent4="accent4" accent5="accent5" accent6="accent6" hlink="hlink" folHlink="folHlink"/>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Content Placeholder 2"/>
          <p:cNvSpPr>
            <a:spLocks noGrp="1"/>
          </p:cNvSpPr>
          <p:nvPr>
            <p:ph sz="half" idx="1"/>
          </p:nvPr>
        </p:nvSpPr>
        <p:spPr>
          <a:xfrm>
            <a:off x="609600" y="1600201"/>
            <a:ext cx="5384800" cy="4525963"/>
          </a:xfrm>
        </p:spPr>
        <p:txBody>
          <a:bodyPr/>
          <a:lstStyle>
            <a:lvl1pPr>
              <a:defRPr sz="2600"/>
            </a:lvl1pPr>
            <a:lvl2pPr>
              <a:defRPr sz="2400"/>
            </a:lvl2pPr>
            <a:lvl3pPr>
              <a:defRPr sz="2000"/>
            </a:lvl3pPr>
            <a:lvl4pPr>
              <a:defRPr sz="1800"/>
            </a:lvl4pPr>
            <a:lvl5pPr>
              <a:defRPr sz="1800"/>
            </a:lvl5pPr>
          </a:lstStyle>
          <a:p>
            <a:pPr lvl="0" eaLnBrk="1" latinLnBrk="0" hangingPunct="1"/>
            <a:r>
              <a:rPr lang="en-US"/>
              <a:t>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Content Placeholder 3"/>
          <p:cNvSpPr>
            <a:spLocks noGrp="1"/>
          </p:cNvSpPr>
          <p:nvPr>
            <p:ph sz="half" idx="2"/>
          </p:nvPr>
        </p:nvSpPr>
        <p:spPr>
          <a:xfrm>
            <a:off x="6197600" y="1600201"/>
            <a:ext cx="5384800" cy="4525963"/>
          </a:xfrm>
        </p:spPr>
        <p:txBody>
          <a:bodyPr/>
          <a:lstStyle>
            <a:lvl1pPr>
              <a:defRPr sz="2600"/>
            </a:lvl1pPr>
            <a:lvl2pPr>
              <a:defRPr sz="2400"/>
            </a:lvl2pPr>
            <a:lvl3pPr>
              <a:defRPr sz="2000"/>
            </a:lvl3pPr>
            <a:lvl4pPr>
              <a:defRPr sz="1800"/>
            </a:lvl4pPr>
            <a:lvl5pPr>
              <a:defRPr sz="1800"/>
            </a:lvl5pPr>
          </a:lstStyle>
          <a:p>
            <a:pPr lvl="0" eaLnBrk="1" latinLnBrk="0" hangingPunct="1"/>
            <a:r>
              <a:rPr lang="en-US"/>
              <a:t>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5" name="Date Placeholder 4"/>
          <p:cNvSpPr>
            <a:spLocks noGrp="1"/>
          </p:cNvSpPr>
          <p:nvPr>
            <p:ph type="dt" sz="half" idx="10"/>
          </p:nvPr>
        </p:nvSpPr>
        <p:spPr/>
        <p:txBody>
          <a:bodyPr/>
          <a:lstStyle/>
          <a:p>
            <a:fld id="{9DC4E2AA-12E8-4AA2-A851-3607AAF51794}" type="datetimeFigureOut">
              <a:rPr lang="en-US" smtClean="0"/>
              <a:t>11/19/25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E6AB071-8B99-4CC7-928B-3889B99B2380}" type="slidenum">
              <a:rPr lang="en-US" smtClean="0"/>
              <a:t>‹#›</a:t>
            </a:fld>
            <a:endParaRPr lang="en-US"/>
          </a:p>
        </p:txBody>
      </p:sp>
    </p:spTree>
    <p:extLst>
      <p:ext uri="{BB962C8B-B14F-4D97-AF65-F5344CB8AC3E}">
        <p14:creationId xmlns:p14="http://schemas.microsoft.com/office/powerpoint/2010/main" val="3945030827"/>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09600" y="273050"/>
            <a:ext cx="10972800" cy="1143000"/>
          </a:xfrm>
        </p:spPr>
        <p:txBody>
          <a:bodyPr anchor="ctr"/>
          <a:lstStyle>
            <a:lvl1pPr>
              <a:defRPr/>
            </a:lvl1pPr>
          </a:lstStyle>
          <a:p>
            <a:r>
              <a:rPr kumimoji="0" lang="en-US"/>
              <a:t>Click to edit Master title style</a:t>
            </a:r>
          </a:p>
        </p:txBody>
      </p:sp>
      <p:sp>
        <p:nvSpPr>
          <p:cNvPr id="3" name="Text Placeholder 2"/>
          <p:cNvSpPr>
            <a:spLocks noGrp="1"/>
          </p:cNvSpPr>
          <p:nvPr>
            <p:ph type="body" idx="1"/>
          </p:nvPr>
        </p:nvSpPr>
        <p:spPr>
          <a:xfrm>
            <a:off x="609600" y="1535113"/>
            <a:ext cx="5386917" cy="750887"/>
          </a:xfrm>
        </p:spPr>
        <p:txBody>
          <a:bodyPr anchor="ctr"/>
          <a:lstStyle>
            <a:lvl1pPr marL="0" indent="0">
              <a:buNone/>
              <a:defRPr sz="2400" b="0" cap="all" baseline="0">
                <a:solidFill>
                  <a:schemeClr val="tx1"/>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US"/>
              <a:t>Edit Master text styles</a:t>
            </a:r>
          </a:p>
        </p:txBody>
      </p:sp>
      <p:sp>
        <p:nvSpPr>
          <p:cNvPr id="4" name="Text Placeholder 3"/>
          <p:cNvSpPr>
            <a:spLocks noGrp="1"/>
          </p:cNvSpPr>
          <p:nvPr>
            <p:ph type="body" sz="half" idx="3"/>
          </p:nvPr>
        </p:nvSpPr>
        <p:spPr>
          <a:xfrm>
            <a:off x="6193368" y="1535113"/>
            <a:ext cx="5389033" cy="750887"/>
          </a:xfrm>
        </p:spPr>
        <p:txBody>
          <a:bodyPr anchor="ctr"/>
          <a:lstStyle>
            <a:lvl1pPr marL="0" indent="0">
              <a:buNone/>
              <a:defRPr sz="2400" b="0" cap="all" baseline="0">
                <a:solidFill>
                  <a:schemeClr val="tx1"/>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US"/>
              <a:t>Edit Master text styles</a:t>
            </a:r>
          </a:p>
        </p:txBody>
      </p:sp>
      <p:sp>
        <p:nvSpPr>
          <p:cNvPr id="5" name="Content Placeholder 4"/>
          <p:cNvSpPr>
            <a:spLocks noGrp="1"/>
          </p:cNvSpPr>
          <p:nvPr>
            <p:ph sz="quarter" idx="2"/>
          </p:nvPr>
        </p:nvSpPr>
        <p:spPr>
          <a:xfrm>
            <a:off x="609600" y="2362201"/>
            <a:ext cx="5386917" cy="3763963"/>
          </a:xfrm>
        </p:spPr>
        <p:txBody>
          <a:bodyPr/>
          <a:lstStyle>
            <a:lvl1pPr>
              <a:defRPr sz="2400"/>
            </a:lvl1pPr>
            <a:lvl2pPr>
              <a:defRPr sz="2000"/>
            </a:lvl2pPr>
            <a:lvl3pPr>
              <a:defRPr sz="1800"/>
            </a:lvl3pPr>
            <a:lvl4pPr>
              <a:defRPr sz="1600"/>
            </a:lvl4pPr>
            <a:lvl5pPr>
              <a:defRPr sz="1600"/>
            </a:lvl5pPr>
          </a:lstStyle>
          <a:p>
            <a:pPr lvl="0" eaLnBrk="1" latinLnBrk="0" hangingPunct="1"/>
            <a:r>
              <a:rPr lang="en-US"/>
              <a:t>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6" name="Content Placeholder 5"/>
          <p:cNvSpPr>
            <a:spLocks noGrp="1"/>
          </p:cNvSpPr>
          <p:nvPr>
            <p:ph sz="quarter" idx="4"/>
          </p:nvPr>
        </p:nvSpPr>
        <p:spPr>
          <a:xfrm>
            <a:off x="6193368" y="2362201"/>
            <a:ext cx="5389033" cy="3763963"/>
          </a:xfrm>
        </p:spPr>
        <p:txBody>
          <a:bodyPr/>
          <a:lstStyle>
            <a:lvl1pPr>
              <a:defRPr sz="2400"/>
            </a:lvl1pPr>
            <a:lvl2pPr>
              <a:defRPr sz="2000"/>
            </a:lvl2pPr>
            <a:lvl3pPr>
              <a:defRPr sz="1800"/>
            </a:lvl3pPr>
            <a:lvl4pPr>
              <a:defRPr sz="1600"/>
            </a:lvl4pPr>
            <a:lvl5pPr>
              <a:defRPr sz="1600"/>
            </a:lvl5pPr>
          </a:lstStyle>
          <a:p>
            <a:pPr lvl="0" eaLnBrk="1" latinLnBrk="0" hangingPunct="1"/>
            <a:r>
              <a:rPr lang="en-US"/>
              <a:t>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7" name="Date Placeholder 6"/>
          <p:cNvSpPr>
            <a:spLocks noGrp="1"/>
          </p:cNvSpPr>
          <p:nvPr>
            <p:ph type="dt" sz="half" idx="10"/>
          </p:nvPr>
        </p:nvSpPr>
        <p:spPr/>
        <p:txBody>
          <a:bodyPr/>
          <a:lstStyle/>
          <a:p>
            <a:fld id="{9DC4E2AA-12E8-4AA2-A851-3607AAF51794}" type="datetimeFigureOut">
              <a:rPr lang="en-US" smtClean="0"/>
              <a:t>11/19/25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4E6AB071-8B99-4CC7-928B-3889B99B2380}" type="slidenum">
              <a:rPr lang="en-US" smtClean="0"/>
              <a:t>‹#›</a:t>
            </a:fld>
            <a:endParaRPr lang="en-US"/>
          </a:p>
        </p:txBody>
      </p:sp>
    </p:spTree>
    <p:extLst>
      <p:ext uri="{BB962C8B-B14F-4D97-AF65-F5344CB8AC3E}">
        <p14:creationId xmlns:p14="http://schemas.microsoft.com/office/powerpoint/2010/main" val="2666468857"/>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Date Placeholder 2"/>
          <p:cNvSpPr>
            <a:spLocks noGrp="1"/>
          </p:cNvSpPr>
          <p:nvPr>
            <p:ph type="dt" sz="half" idx="10"/>
          </p:nvPr>
        </p:nvSpPr>
        <p:spPr/>
        <p:txBody>
          <a:bodyPr/>
          <a:lstStyle/>
          <a:p>
            <a:fld id="{D739CEEF-E5B1-4B07-92B7-D7712E53567E}" type="datetimeFigureOut">
              <a:rPr lang="en-US" smtClean="0"/>
              <a:t>11/19/25</a:t>
            </a:fld>
            <a:endParaRPr lang="en-US"/>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9A0DF391-3289-4338-8B1C-1F9C50421191}" type="slidenum">
              <a:rPr lang="en-US" smtClean="0"/>
              <a:t>‹#›</a:t>
            </a:fld>
            <a:endParaRPr lang="en-US"/>
          </a:p>
        </p:txBody>
      </p:sp>
    </p:spTree>
    <p:extLst>
      <p:ext uri="{BB962C8B-B14F-4D97-AF65-F5344CB8AC3E}">
        <p14:creationId xmlns:p14="http://schemas.microsoft.com/office/powerpoint/2010/main" val="3630807644"/>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DC4E2AA-12E8-4AA2-A851-3607AAF51794}" type="datetimeFigureOut">
              <a:rPr lang="en-US" smtClean="0"/>
              <a:t>11/19/25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4E6AB071-8B99-4CC7-928B-3889B99B2380}" type="slidenum">
              <a:rPr lang="en-US" smtClean="0"/>
              <a:t>‹#›</a:t>
            </a:fld>
            <a:endParaRPr lang="en-US"/>
          </a:p>
        </p:txBody>
      </p:sp>
    </p:spTree>
    <p:extLst>
      <p:ext uri="{BB962C8B-B14F-4D97-AF65-F5344CB8AC3E}">
        <p14:creationId xmlns:p14="http://schemas.microsoft.com/office/powerpoint/2010/main" val="2024567173"/>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vert="horz" anchor="b">
            <a:normAutofit/>
            <a:sp3d prstMaterial="softEdge"/>
          </a:bodyPr>
          <a:lstStyle>
            <a:lvl1pPr algn="l">
              <a:buNone/>
              <a:defRPr sz="2200" b="0">
                <a:ln w="6350">
                  <a:noFill/>
                </a:ln>
                <a:solidFill>
                  <a:schemeClr val="accent1">
                    <a:tint val="73000"/>
                    <a:satMod val="180000"/>
                  </a:schemeClr>
                </a:solidFill>
              </a:defRPr>
            </a:lvl1pPr>
          </a:lstStyle>
          <a:p>
            <a:r>
              <a:rPr kumimoji="0" lang="en-US"/>
              <a:t>Click to edit Master title style</a:t>
            </a:r>
          </a:p>
        </p:txBody>
      </p:sp>
      <p:sp>
        <p:nvSpPr>
          <p:cNvPr id="3" name="Text Placeholder 2"/>
          <p:cNvSpPr>
            <a:spLocks noGrp="1"/>
          </p:cNvSpPr>
          <p:nvPr>
            <p:ph type="body" idx="2"/>
          </p:nvPr>
        </p:nvSpPr>
        <p:spPr>
          <a:xfrm>
            <a:off x="609601" y="1524001"/>
            <a:ext cx="4011084" cy="4602163"/>
          </a:xfrm>
        </p:spPr>
        <p:txBody>
          <a:bodyPr/>
          <a:lstStyle>
            <a:lvl1pPr marL="0" indent="0">
              <a:buNone/>
              <a:defRPr sz="1400"/>
            </a:lvl1pPr>
            <a:lvl2pPr>
              <a:buNone/>
              <a:defRPr sz="1200"/>
            </a:lvl2pPr>
            <a:lvl3pPr>
              <a:buNone/>
              <a:defRPr sz="1000"/>
            </a:lvl3pPr>
            <a:lvl4pPr>
              <a:buNone/>
              <a:defRPr sz="900"/>
            </a:lvl4pPr>
            <a:lvl5pPr>
              <a:buNone/>
              <a:defRPr sz="900"/>
            </a:lvl5pPr>
          </a:lstStyle>
          <a:p>
            <a:pPr lvl="0" eaLnBrk="1" latinLnBrk="0" hangingPunct="1"/>
            <a:r>
              <a:rPr kumimoji="0" lang="en-US"/>
              <a:t>Edit Master text styles</a:t>
            </a:r>
          </a:p>
        </p:txBody>
      </p:sp>
      <p:sp>
        <p:nvSpPr>
          <p:cNvPr id="4" name="Content Placeholder 3"/>
          <p:cNvSpPr>
            <a:spLocks noGrp="1"/>
          </p:cNvSpPr>
          <p:nvPr>
            <p:ph sz="half" idx="1"/>
          </p:nvPr>
        </p:nvSpPr>
        <p:spPr>
          <a:xfrm>
            <a:off x="4766733" y="273051"/>
            <a:ext cx="6815667" cy="5853113"/>
          </a:xfrm>
        </p:spPr>
        <p:txBody>
          <a:bodyPr/>
          <a:lstStyle>
            <a:lvl1pPr>
              <a:defRPr sz="2600"/>
            </a:lvl1pPr>
            <a:lvl2pPr>
              <a:defRPr sz="2400"/>
            </a:lvl2pPr>
            <a:lvl3pPr>
              <a:defRPr sz="2200"/>
            </a:lvl3pPr>
            <a:lvl4pPr>
              <a:defRPr sz="2000"/>
            </a:lvl4pPr>
            <a:lvl5pPr>
              <a:defRPr sz="1800"/>
            </a:lvl5pPr>
          </a:lstStyle>
          <a:p>
            <a:pPr lvl="0" eaLnBrk="1" latinLnBrk="0" hangingPunct="1"/>
            <a:r>
              <a:rPr lang="en-US"/>
              <a:t>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5" name="Date Placeholder 4"/>
          <p:cNvSpPr>
            <a:spLocks noGrp="1"/>
          </p:cNvSpPr>
          <p:nvPr>
            <p:ph type="dt" sz="half" idx="10"/>
          </p:nvPr>
        </p:nvSpPr>
        <p:spPr/>
        <p:txBody>
          <a:bodyPr/>
          <a:lstStyle/>
          <a:p>
            <a:fld id="{9DC4E2AA-12E8-4AA2-A851-3607AAF51794}" type="datetimeFigureOut">
              <a:rPr lang="en-US" smtClean="0"/>
              <a:t>11/19/25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E6AB071-8B99-4CC7-928B-3889B99B2380}" type="slidenum">
              <a:rPr lang="en-US" smtClean="0"/>
              <a:t>‹#›</a:t>
            </a:fld>
            <a:endParaRPr lang="en-US"/>
          </a:p>
        </p:txBody>
      </p:sp>
    </p:spTree>
    <p:extLst>
      <p:ext uri="{BB962C8B-B14F-4D97-AF65-F5344CB8AC3E}">
        <p14:creationId xmlns:p14="http://schemas.microsoft.com/office/powerpoint/2010/main" val="54157254"/>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438400" y="609600"/>
            <a:ext cx="7315200" cy="522288"/>
          </a:xfrm>
        </p:spPr>
        <p:txBody>
          <a:bodyPr lIns="45720" rIns="45720" bIns="0" anchor="b">
            <a:sp3d prstMaterial="softEdge"/>
          </a:bodyPr>
          <a:lstStyle>
            <a:lvl1pPr algn="ctr">
              <a:buNone/>
              <a:defRPr sz="2000" b="1"/>
            </a:lvl1pPr>
          </a:lstStyle>
          <a:p>
            <a:r>
              <a:rPr kumimoji="0" lang="en-US"/>
              <a:t>Click to edit Master title style</a:t>
            </a:r>
          </a:p>
        </p:txBody>
      </p:sp>
      <p:sp>
        <p:nvSpPr>
          <p:cNvPr id="3" name="Picture Placeholder 2"/>
          <p:cNvSpPr>
            <a:spLocks noGrp="1"/>
          </p:cNvSpPr>
          <p:nvPr>
            <p:ph type="pic" idx="1"/>
          </p:nvPr>
        </p:nvSpPr>
        <p:spPr>
          <a:xfrm>
            <a:off x="2438400" y="1831975"/>
            <a:ext cx="7315200" cy="3962400"/>
          </a:xfrm>
          <a:solidFill>
            <a:schemeClr val="bg2"/>
          </a:solidFill>
          <a:ln w="44450" cap="sq" cmpd="sng" algn="ctr">
            <a:solidFill>
              <a:srgbClr val="FFFFFF"/>
            </a:solidFill>
            <a:prstDash val="solid"/>
            <a:miter lim="800000"/>
          </a:ln>
          <a:effectLst>
            <a:outerShdw blurRad="190500" dist="228600" dir="2700000" sy="90000">
              <a:srgbClr val="000000">
                <a:alpha val="25000"/>
              </a:srgbClr>
            </a:outerShdw>
          </a:effectLst>
          <a:scene3d>
            <a:camera prst="orthographicFront">
              <a:rot lat="0" lon="0" rev="0"/>
            </a:camera>
            <a:lightRig rig="balanced" dir="tr">
              <a:rot lat="0" lon="0" rev="2700000"/>
            </a:lightRig>
          </a:scene3d>
          <a:sp3d prstMaterial="matte">
            <a:contourClr>
              <a:schemeClr val="tx2">
                <a:shade val="50000"/>
              </a:schemeClr>
            </a:contourClr>
          </a:sp3d>
        </p:spPr>
        <p:style>
          <a:lnRef idx="3">
            <a:schemeClr val="lt1"/>
          </a:lnRef>
          <a:fillRef idx="1">
            <a:schemeClr val="accent1"/>
          </a:fillRef>
          <a:effectRef idx="1">
            <a:schemeClr val="accent1"/>
          </a:effectRef>
          <a:fontRef idx="minor">
            <a:schemeClr val="lt1"/>
          </a:fontRef>
        </p:style>
        <p:txBody>
          <a:bodyPr anchor="t"/>
          <a:lstStyle>
            <a:lvl1pPr marL="0" indent="0" algn="l" rtl="0" eaLnBrk="1" latinLnBrk="0" hangingPunct="1">
              <a:buNone/>
              <a:defRPr sz="3200"/>
            </a:lvl1pPr>
          </a:lstStyle>
          <a:p>
            <a:pPr marL="0" algn="l" rtl="0" eaLnBrk="1" latinLnBrk="0" hangingPunct="1"/>
            <a:r>
              <a:rPr kumimoji="0" lang="en-US">
                <a:solidFill>
                  <a:schemeClr val="lt1"/>
                </a:solidFill>
                <a:latin typeface="+mn-lt"/>
                <a:ea typeface="+mn-ea"/>
                <a:cs typeface="+mn-cs"/>
              </a:rPr>
              <a:t>Click icon to add picture</a:t>
            </a:r>
            <a:endParaRPr kumimoji="0" lang="en-US" dirty="0">
              <a:solidFill>
                <a:schemeClr val="lt1"/>
              </a:solidFill>
              <a:latin typeface="+mn-lt"/>
              <a:ea typeface="+mn-ea"/>
              <a:cs typeface="+mn-cs"/>
            </a:endParaRPr>
          </a:p>
        </p:txBody>
      </p:sp>
      <p:sp>
        <p:nvSpPr>
          <p:cNvPr id="4" name="Text Placeholder 3"/>
          <p:cNvSpPr>
            <a:spLocks noGrp="1"/>
          </p:cNvSpPr>
          <p:nvPr>
            <p:ph type="body" sz="half" idx="2"/>
          </p:nvPr>
        </p:nvSpPr>
        <p:spPr>
          <a:xfrm>
            <a:off x="2438400" y="1166787"/>
            <a:ext cx="7315200" cy="530352"/>
          </a:xfrm>
        </p:spPr>
        <p:txBody>
          <a:bodyPr lIns="45720" tIns="45720" rIns="45720" anchor="t"/>
          <a:lstStyle>
            <a:lvl1pPr marL="0" indent="0" algn="ctr">
              <a:buNone/>
              <a:defRPr sz="1400"/>
            </a:lvl1pPr>
            <a:lvl2pPr>
              <a:defRPr sz="1200"/>
            </a:lvl2pPr>
            <a:lvl3pPr>
              <a:defRPr sz="1000"/>
            </a:lvl3pPr>
            <a:lvl4pPr>
              <a:defRPr sz="900"/>
            </a:lvl4pPr>
            <a:lvl5pPr>
              <a:defRPr sz="900"/>
            </a:lvl5pPr>
          </a:lstStyle>
          <a:p>
            <a:pPr lvl="0" eaLnBrk="1" latinLnBrk="0" hangingPunct="1"/>
            <a:r>
              <a:rPr kumimoji="0" lang="en-US"/>
              <a:t>Edit Master text styles</a:t>
            </a:r>
          </a:p>
        </p:txBody>
      </p:sp>
      <p:sp>
        <p:nvSpPr>
          <p:cNvPr id="5" name="Date Placeholder 4"/>
          <p:cNvSpPr>
            <a:spLocks noGrp="1"/>
          </p:cNvSpPr>
          <p:nvPr>
            <p:ph type="dt" sz="half" idx="10"/>
          </p:nvPr>
        </p:nvSpPr>
        <p:spPr/>
        <p:txBody>
          <a:bodyPr/>
          <a:lstStyle/>
          <a:p>
            <a:fld id="{9DC4E2AA-12E8-4AA2-A851-3607AAF51794}" type="datetimeFigureOut">
              <a:rPr lang="en-US" smtClean="0"/>
              <a:t>11/19/25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E6AB071-8B99-4CC7-928B-3889B99B2380}" type="slidenum">
              <a:rPr lang="en-US" smtClean="0"/>
              <a:t>‹#›</a:t>
            </a:fld>
            <a:endParaRPr lang="en-US"/>
          </a:p>
        </p:txBody>
      </p:sp>
    </p:spTree>
    <p:extLst>
      <p:ext uri="{BB962C8B-B14F-4D97-AF65-F5344CB8AC3E}">
        <p14:creationId xmlns:p14="http://schemas.microsoft.com/office/powerpoint/2010/main" val="3254646946"/>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Vertical Text Placeholder 2"/>
          <p:cNvSpPr>
            <a:spLocks noGrp="1"/>
          </p:cNvSpPr>
          <p:nvPr>
            <p:ph type="body" orient="vert" idx="1"/>
          </p:nvPr>
        </p:nvSpPr>
        <p:spPr/>
        <p:txBody>
          <a:bodyPr vert="eaVert"/>
          <a:lstStyle/>
          <a:p>
            <a:pPr lvl="0" eaLnBrk="1" latinLnBrk="0" hangingPunct="1"/>
            <a:r>
              <a:rPr lang="en-US"/>
              <a:t>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D739CEEF-E5B1-4B07-92B7-D7712E53567E}" type="datetimeFigureOut">
              <a:rPr lang="en-US" smtClean="0"/>
              <a:t>11/19/25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A0DF391-3289-4338-8B1C-1F9C50421191}" type="slidenum">
              <a:rPr lang="en-US" smtClean="0"/>
              <a:t>‹#›</a:t>
            </a:fld>
            <a:endParaRPr lang="en-US"/>
          </a:p>
        </p:txBody>
      </p:sp>
    </p:spTree>
    <p:extLst>
      <p:ext uri="{BB962C8B-B14F-4D97-AF65-F5344CB8AC3E}">
        <p14:creationId xmlns:p14="http://schemas.microsoft.com/office/powerpoint/2010/main" val="1903102972"/>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851525"/>
          </a:xfrm>
        </p:spPr>
        <p:txBody>
          <a:bodyPr vert="eaVert"/>
          <a:lstStyle/>
          <a:p>
            <a:r>
              <a:rPr kumimoji="0" lang="en-US"/>
              <a:t>Click to edit Master title style</a:t>
            </a:r>
          </a:p>
        </p:txBody>
      </p:sp>
      <p:sp>
        <p:nvSpPr>
          <p:cNvPr id="3" name="Vertical Text Placeholder 2"/>
          <p:cNvSpPr>
            <a:spLocks noGrp="1"/>
          </p:cNvSpPr>
          <p:nvPr>
            <p:ph type="body" orient="vert" idx="1"/>
          </p:nvPr>
        </p:nvSpPr>
        <p:spPr>
          <a:xfrm>
            <a:off x="609600" y="274639"/>
            <a:ext cx="8026400" cy="5851525"/>
          </a:xfrm>
        </p:spPr>
        <p:txBody>
          <a:bodyPr vert="eaVert"/>
          <a:lstStyle/>
          <a:p>
            <a:pPr lvl="0" eaLnBrk="1" latinLnBrk="0" hangingPunct="1"/>
            <a:r>
              <a:rPr lang="en-US"/>
              <a:t>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D739CEEF-E5B1-4B07-92B7-D7712E53567E}" type="datetimeFigureOut">
              <a:rPr lang="en-US" smtClean="0"/>
              <a:t>11/19/25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A0DF391-3289-4338-8B1C-1F9C50421191}" type="slidenum">
              <a:rPr lang="en-US" smtClean="0"/>
              <a:t>‹#›</a:t>
            </a:fld>
            <a:endParaRPr lang="en-US"/>
          </a:p>
        </p:txBody>
      </p:sp>
    </p:spTree>
    <p:extLst>
      <p:ext uri="{BB962C8B-B14F-4D97-AF65-F5344CB8AC3E}">
        <p14:creationId xmlns:p14="http://schemas.microsoft.com/office/powerpoint/2010/main" val="3958767476"/>
      </p:ext>
    </p:extLst>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userDrawn="1">
  <p:cSld name="1_Title Slide">
    <p:spTree>
      <p:nvGrpSpPr>
        <p:cNvPr id="1" name=""/>
        <p:cNvGrpSpPr/>
        <p:nvPr/>
      </p:nvGrpSpPr>
      <p:grpSpPr>
        <a:xfrm>
          <a:off x="0" y="0"/>
          <a:ext cx="0" cy="0"/>
          <a:chOff x="0" y="0"/>
          <a:chExt cx="0" cy="0"/>
        </a:xfrm>
      </p:grpSpPr>
      <p:sp>
        <p:nvSpPr>
          <p:cNvPr id="2" name="Title 1"/>
          <p:cNvSpPr>
            <a:spLocks noGrp="1"/>
          </p:cNvSpPr>
          <p:nvPr>
            <p:ph type="ctrTitle" hasCustomPrompt="1"/>
          </p:nvPr>
        </p:nvSpPr>
        <p:spPr>
          <a:xfrm>
            <a:off x="1446213" y="362465"/>
            <a:ext cx="9285822" cy="3492843"/>
          </a:xfrm>
          <a:prstGeom prst="rect">
            <a:avLst/>
          </a:prstGeom>
        </p:spPr>
        <p:txBody>
          <a:bodyPr anchor="b">
            <a:normAutofit/>
          </a:bodyPr>
          <a:lstStyle>
            <a:lvl1pPr algn="ctr">
              <a:defRPr sz="4800">
                <a:effectLst>
                  <a:glow rad="38100">
                    <a:schemeClr val="bg1">
                      <a:lumMod val="65000"/>
                      <a:lumOff val="35000"/>
                      <a:alpha val="50000"/>
                    </a:schemeClr>
                  </a:glow>
                  <a:outerShdw blurRad="28575" dist="31750" dir="13200000" algn="tl" rotWithShape="0">
                    <a:srgbClr val="000000">
                      <a:alpha val="25000"/>
                    </a:srgbClr>
                  </a:outerShdw>
                </a:effectLst>
              </a:defRPr>
            </a:lvl1pPr>
          </a:lstStyle>
          <a:p>
            <a:r>
              <a:rPr lang="en-US" dirty="0"/>
              <a:t>LA Engineering Ethics, Laws and Rules </a:t>
            </a:r>
            <a:br>
              <a:rPr lang="en-US" dirty="0"/>
            </a:br>
            <a:endParaRPr lang="en-US" dirty="0"/>
          </a:p>
        </p:txBody>
      </p:sp>
      <p:sp>
        <p:nvSpPr>
          <p:cNvPr id="4" name="Date Placeholder 3"/>
          <p:cNvSpPr>
            <a:spLocks noGrp="1"/>
          </p:cNvSpPr>
          <p:nvPr>
            <p:ph type="dt" sz="half" idx="10"/>
          </p:nvPr>
        </p:nvSpPr>
        <p:spPr>
          <a:xfrm>
            <a:off x="9008267" y="5883274"/>
            <a:ext cx="1600200" cy="365125"/>
          </a:xfrm>
          <a:prstGeom prst="rect">
            <a:avLst/>
          </a:prstGeom>
        </p:spPr>
        <p:txBody>
          <a:bodyPr/>
          <a:lstStyle/>
          <a:p>
            <a:r>
              <a:rPr lang="en-US" dirty="0"/>
              <a:t>11/21/19</a:t>
            </a:r>
          </a:p>
        </p:txBody>
      </p:sp>
      <p:sp>
        <p:nvSpPr>
          <p:cNvPr id="5" name="Footer Placeholder 4"/>
          <p:cNvSpPr>
            <a:spLocks noGrp="1"/>
          </p:cNvSpPr>
          <p:nvPr>
            <p:ph type="ftr" sz="quarter" idx="11"/>
          </p:nvPr>
        </p:nvSpPr>
        <p:spPr>
          <a:xfrm>
            <a:off x="1262222" y="5883274"/>
            <a:ext cx="7543800" cy="365125"/>
          </a:xfrm>
          <a:prstGeom prst="rect">
            <a:avLst/>
          </a:prstGeom>
        </p:spPr>
        <p:txBody>
          <a:bodyPr/>
          <a:lstStyle/>
          <a:p>
            <a:r>
              <a:rPr lang="en-US" dirty="0"/>
              <a:t>Presented by Trip McCormick Esq.</a:t>
            </a:r>
          </a:p>
        </p:txBody>
      </p:sp>
    </p:spTree>
    <p:extLst>
      <p:ext uri="{BB962C8B-B14F-4D97-AF65-F5344CB8AC3E}">
        <p14:creationId xmlns:p14="http://schemas.microsoft.com/office/powerpoint/2010/main" val="1601372648"/>
      </p:ext>
    </p:extLst>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userDrawn="1">
  <p:cSld name="2_Custom Layout">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838200" y="365125"/>
            <a:ext cx="10515600" cy="5038897"/>
          </a:xfrm>
          <a:prstGeom prst="rect">
            <a:avLst/>
          </a:prstGeom>
        </p:spPr>
        <p:txBody>
          <a:bodyPr/>
          <a:lstStyle>
            <a:lvl1pPr>
              <a:defRPr baseline="0"/>
            </a:lvl1pPr>
          </a:lstStyle>
          <a:p>
            <a:br>
              <a:rPr lang="en-US" dirty="0"/>
            </a:br>
            <a:endParaRPr lang="en-US" dirty="0"/>
          </a:p>
        </p:txBody>
      </p:sp>
    </p:spTree>
    <p:extLst>
      <p:ext uri="{BB962C8B-B14F-4D97-AF65-F5344CB8AC3E}">
        <p14:creationId xmlns:p14="http://schemas.microsoft.com/office/powerpoint/2010/main" val="2049748787"/>
      </p:ext>
    </p:extLst>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US"/>
              <a:t>Click to edit Master title style</a:t>
            </a:r>
          </a:p>
        </p:txBody>
      </p:sp>
      <p:sp>
        <p:nvSpPr>
          <p:cNvPr id="3" name="Subtitle 2"/>
          <p:cNvSpPr>
            <a:spLocks noGrp="1"/>
          </p:cNvSpPr>
          <p:nvPr>
            <p:ph type="subTitle" idx="1"/>
          </p:nvPr>
        </p:nvSpPr>
        <p:spPr>
          <a:xfrm>
            <a:off x="1828800" y="3886200"/>
            <a:ext cx="85344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a:t>Click to edit Master subtitle style</a:t>
            </a:r>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fld id="{98972585-2008-4515-B7C0-426CDB46246A}" type="slidenum">
              <a:rPr lang="en-US" altLang="en-US"/>
              <a:pPr/>
              <a:t>‹#›</a:t>
            </a:fld>
            <a:endParaRPr lang="en-US" altLang="en-US"/>
          </a:p>
        </p:txBody>
      </p:sp>
    </p:spTree>
    <p:extLst>
      <p:ext uri="{BB962C8B-B14F-4D97-AF65-F5344CB8AC3E}">
        <p14:creationId xmlns:p14="http://schemas.microsoft.com/office/powerpoint/2010/main" val="470045993"/>
      </p:ext>
    </p:extLst>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fld id="{AAD15CFF-521A-4B48-9CED-8F456FB2A890}" type="slidenum">
              <a:rPr lang="en-US" altLang="en-US"/>
              <a:pPr/>
              <a:t>‹#›</a:t>
            </a:fld>
            <a:endParaRPr lang="en-US" altLang="en-US"/>
          </a:p>
        </p:txBody>
      </p:sp>
    </p:spTree>
    <p:extLst>
      <p:ext uri="{BB962C8B-B14F-4D97-AF65-F5344CB8AC3E}">
        <p14:creationId xmlns:p14="http://schemas.microsoft.com/office/powerpoint/2010/main" val="2454765300"/>
      </p:ext>
    </p:extLst>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fld id="{F6E14BF3-7D7B-4E53-AA3C-8C668D8A2D7A}" type="slidenum">
              <a:rPr lang="en-US" altLang="en-US"/>
              <a:pPr/>
              <a:t>‹#›</a:t>
            </a:fld>
            <a:endParaRPr lang="en-US" altLang="en-US"/>
          </a:p>
        </p:txBody>
      </p:sp>
    </p:spTree>
    <p:extLst>
      <p:ext uri="{BB962C8B-B14F-4D97-AF65-F5344CB8AC3E}">
        <p14:creationId xmlns:p14="http://schemas.microsoft.com/office/powerpoint/2010/main" val="1368179502"/>
      </p:ext>
    </p:extLst>
  </p:cSld>
  <p:clrMapOvr>
    <a:masterClrMapping/>
  </p:clrMapOvr>
</p:sldLayout>
</file>

<file path=ppt/slideLayouts/slideLayout63.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fld id="{B93FADF3-AE2F-4A06-BDF4-71B683AEE3B1}" type="slidenum">
              <a:rPr lang="en-US" altLang="en-US"/>
              <a:pPr/>
              <a:t>‹#›</a:t>
            </a:fld>
            <a:endParaRPr lang="en-US" altLang="en-US"/>
          </a:p>
        </p:txBody>
      </p:sp>
    </p:spTree>
    <p:extLst>
      <p:ext uri="{BB962C8B-B14F-4D97-AF65-F5344CB8AC3E}">
        <p14:creationId xmlns:p14="http://schemas.microsoft.com/office/powerpoint/2010/main" val="579554776"/>
      </p:ext>
    </p:extLst>
  </p:cSld>
  <p:clrMapOvr>
    <a:masterClrMapping/>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Rectangle 4"/>
          <p:cNvSpPr>
            <a:spLocks noGrp="1" noChangeArrowheads="1"/>
          </p:cNvSpPr>
          <p:nvPr>
            <p:ph type="dt" sz="half" idx="10"/>
          </p:nvPr>
        </p:nvSpPr>
        <p:spPr>
          <a:ln/>
        </p:spPr>
        <p:txBody>
          <a:bodyPr/>
          <a:lstStyle>
            <a:lvl1pPr>
              <a:defRPr/>
            </a:lvl1pPr>
          </a:lstStyle>
          <a:p>
            <a:pPr>
              <a:defRPr/>
            </a:pPr>
            <a:endParaRPr lang="en-US"/>
          </a:p>
        </p:txBody>
      </p:sp>
      <p:sp>
        <p:nvSpPr>
          <p:cNvPr id="8" name="Rectangle 5"/>
          <p:cNvSpPr>
            <a:spLocks noGrp="1" noChangeArrowheads="1"/>
          </p:cNvSpPr>
          <p:nvPr>
            <p:ph type="ftr" sz="quarter" idx="11"/>
          </p:nvPr>
        </p:nvSpPr>
        <p:spPr>
          <a:ln/>
        </p:spPr>
        <p:txBody>
          <a:bodyPr/>
          <a:lstStyle>
            <a:lvl1pPr>
              <a:defRPr/>
            </a:lvl1pPr>
          </a:lstStyle>
          <a:p>
            <a:pPr>
              <a:defRPr/>
            </a:pPr>
            <a:endParaRPr lang="en-US"/>
          </a:p>
        </p:txBody>
      </p:sp>
      <p:sp>
        <p:nvSpPr>
          <p:cNvPr id="9" name="Rectangle 6"/>
          <p:cNvSpPr>
            <a:spLocks noGrp="1" noChangeArrowheads="1"/>
          </p:cNvSpPr>
          <p:nvPr>
            <p:ph type="sldNum" sz="quarter" idx="12"/>
          </p:nvPr>
        </p:nvSpPr>
        <p:spPr>
          <a:ln/>
        </p:spPr>
        <p:txBody>
          <a:bodyPr/>
          <a:lstStyle>
            <a:lvl1pPr>
              <a:defRPr/>
            </a:lvl1pPr>
          </a:lstStyle>
          <a:p>
            <a:fld id="{3FF1EC1C-7B1B-4124-AAB0-74849FEE1902}" type="slidenum">
              <a:rPr lang="en-US" altLang="en-US"/>
              <a:pPr/>
              <a:t>‹#›</a:t>
            </a:fld>
            <a:endParaRPr lang="en-US" altLang="en-US"/>
          </a:p>
        </p:txBody>
      </p:sp>
    </p:spTree>
    <p:extLst>
      <p:ext uri="{BB962C8B-B14F-4D97-AF65-F5344CB8AC3E}">
        <p14:creationId xmlns:p14="http://schemas.microsoft.com/office/powerpoint/2010/main" val="2826719224"/>
      </p:ext>
    </p:extLst>
  </p:cSld>
  <p:clrMapOvr>
    <a:masterClrMapping/>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Rectangle 4"/>
          <p:cNvSpPr>
            <a:spLocks noGrp="1" noChangeArrowheads="1"/>
          </p:cNvSpPr>
          <p:nvPr>
            <p:ph type="dt" sz="half" idx="10"/>
          </p:nvPr>
        </p:nvSpPr>
        <p:spPr>
          <a:ln/>
        </p:spPr>
        <p:txBody>
          <a:bodyPr/>
          <a:lstStyle>
            <a:lvl1pPr>
              <a:defRPr/>
            </a:lvl1pPr>
          </a:lstStyle>
          <a:p>
            <a:pPr>
              <a:defRPr/>
            </a:pPr>
            <a:endParaRPr lang="en-US"/>
          </a:p>
        </p:txBody>
      </p:sp>
      <p:sp>
        <p:nvSpPr>
          <p:cNvPr id="4" name="Rectangle 5"/>
          <p:cNvSpPr>
            <a:spLocks noGrp="1" noChangeArrowheads="1"/>
          </p:cNvSpPr>
          <p:nvPr>
            <p:ph type="ftr" sz="quarter" idx="11"/>
          </p:nvPr>
        </p:nvSpPr>
        <p:spPr>
          <a:ln/>
        </p:spPr>
        <p:txBody>
          <a:bodyPr/>
          <a:lstStyle>
            <a:lvl1pPr>
              <a:defRPr/>
            </a:lvl1pPr>
          </a:lstStyle>
          <a:p>
            <a:pPr>
              <a:defRPr/>
            </a:pPr>
            <a:endParaRPr lang="en-US"/>
          </a:p>
        </p:txBody>
      </p:sp>
      <p:sp>
        <p:nvSpPr>
          <p:cNvPr id="5" name="Rectangle 6"/>
          <p:cNvSpPr>
            <a:spLocks noGrp="1" noChangeArrowheads="1"/>
          </p:cNvSpPr>
          <p:nvPr>
            <p:ph type="sldNum" sz="quarter" idx="12"/>
          </p:nvPr>
        </p:nvSpPr>
        <p:spPr>
          <a:ln/>
        </p:spPr>
        <p:txBody>
          <a:bodyPr/>
          <a:lstStyle>
            <a:lvl1pPr>
              <a:defRPr/>
            </a:lvl1pPr>
          </a:lstStyle>
          <a:p>
            <a:fld id="{806F697F-2C40-4334-9FF3-14260B88C47F}" type="slidenum">
              <a:rPr lang="en-US" altLang="en-US"/>
              <a:pPr/>
              <a:t>‹#›</a:t>
            </a:fld>
            <a:endParaRPr lang="en-US" altLang="en-US"/>
          </a:p>
        </p:txBody>
      </p:sp>
    </p:spTree>
    <p:extLst>
      <p:ext uri="{BB962C8B-B14F-4D97-AF65-F5344CB8AC3E}">
        <p14:creationId xmlns:p14="http://schemas.microsoft.com/office/powerpoint/2010/main" val="1896707234"/>
      </p:ext>
    </p:extLst>
  </p:cSld>
  <p:clrMapOvr>
    <a:masterClrMapping/>
  </p:clrMapOvr>
</p:sldLayout>
</file>

<file path=ppt/slideLayouts/slideLayout66.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n-US"/>
          </a:p>
        </p:txBody>
      </p:sp>
      <p:sp>
        <p:nvSpPr>
          <p:cNvPr id="3" name="Rectangle 5"/>
          <p:cNvSpPr>
            <a:spLocks noGrp="1" noChangeArrowheads="1"/>
          </p:cNvSpPr>
          <p:nvPr>
            <p:ph type="ftr" sz="quarter" idx="11"/>
          </p:nvPr>
        </p:nvSpPr>
        <p:spPr>
          <a:ln/>
        </p:spPr>
        <p:txBody>
          <a:bodyPr/>
          <a:lstStyle>
            <a:lvl1pPr>
              <a:defRPr/>
            </a:lvl1pPr>
          </a:lstStyle>
          <a:p>
            <a:pPr>
              <a:defRPr/>
            </a:pPr>
            <a:endParaRPr lang="en-US"/>
          </a:p>
        </p:txBody>
      </p:sp>
      <p:sp>
        <p:nvSpPr>
          <p:cNvPr id="4" name="Rectangle 6"/>
          <p:cNvSpPr>
            <a:spLocks noGrp="1" noChangeArrowheads="1"/>
          </p:cNvSpPr>
          <p:nvPr>
            <p:ph type="sldNum" sz="quarter" idx="12"/>
          </p:nvPr>
        </p:nvSpPr>
        <p:spPr>
          <a:ln/>
        </p:spPr>
        <p:txBody>
          <a:bodyPr/>
          <a:lstStyle>
            <a:lvl1pPr>
              <a:defRPr/>
            </a:lvl1pPr>
          </a:lstStyle>
          <a:p>
            <a:fld id="{8FB9B1B2-C036-41E1-B19B-E591A82F1338}" type="slidenum">
              <a:rPr lang="en-US" altLang="en-US"/>
              <a:pPr/>
              <a:t>‹#›</a:t>
            </a:fld>
            <a:endParaRPr lang="en-US" altLang="en-US"/>
          </a:p>
        </p:txBody>
      </p:sp>
    </p:spTree>
    <p:extLst>
      <p:ext uri="{BB962C8B-B14F-4D97-AF65-F5344CB8AC3E}">
        <p14:creationId xmlns:p14="http://schemas.microsoft.com/office/powerpoint/2010/main" val="1999120745"/>
      </p:ext>
    </p:extLst>
  </p:cSld>
  <p:clrMapOvr>
    <a:masterClrMapping/>
  </p:clrMapOvr>
</p:sldLayout>
</file>

<file path=ppt/slideLayouts/slideLayout67.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fld id="{852B991A-AD4C-436D-9101-E3DC868BDEDE}" type="slidenum">
              <a:rPr lang="en-US" altLang="en-US"/>
              <a:pPr/>
              <a:t>‹#›</a:t>
            </a:fld>
            <a:endParaRPr lang="en-US" altLang="en-US"/>
          </a:p>
        </p:txBody>
      </p:sp>
    </p:spTree>
    <p:extLst>
      <p:ext uri="{BB962C8B-B14F-4D97-AF65-F5344CB8AC3E}">
        <p14:creationId xmlns:p14="http://schemas.microsoft.com/office/powerpoint/2010/main" val="2117033074"/>
      </p:ext>
    </p:extLst>
  </p:cSld>
  <p:clrMapOvr>
    <a:masterClrMapping/>
  </p:clrMapOvr>
</p:sldLayout>
</file>

<file path=ppt/slideLayouts/slideLayout68.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a:t>Click icon to add picture</a:t>
            </a:r>
            <a:endParaRPr lang="en-US" noProof="0" dirty="0"/>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fld id="{A3687B4E-CE5E-45BC-BF0D-668FED05742D}" type="slidenum">
              <a:rPr lang="en-US" altLang="en-US"/>
              <a:pPr/>
              <a:t>‹#›</a:t>
            </a:fld>
            <a:endParaRPr lang="en-US" altLang="en-US"/>
          </a:p>
        </p:txBody>
      </p:sp>
    </p:spTree>
    <p:extLst>
      <p:ext uri="{BB962C8B-B14F-4D97-AF65-F5344CB8AC3E}">
        <p14:creationId xmlns:p14="http://schemas.microsoft.com/office/powerpoint/2010/main" val="707214463"/>
      </p:ext>
    </p:extLst>
  </p:cSld>
  <p:clrMapOvr>
    <a:masterClrMapping/>
  </p:clrMapOvr>
</p:sldLayout>
</file>

<file path=ppt/slideLayouts/slideLayout69.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fld id="{9A304979-2A78-4B5A-A834-B735CC4FAC50}" type="slidenum">
              <a:rPr lang="en-US" altLang="en-US"/>
              <a:pPr/>
              <a:t>‹#›</a:t>
            </a:fld>
            <a:endParaRPr lang="en-US" altLang="en-US"/>
          </a:p>
        </p:txBody>
      </p:sp>
    </p:spTree>
    <p:extLst>
      <p:ext uri="{BB962C8B-B14F-4D97-AF65-F5344CB8AC3E}">
        <p14:creationId xmlns:p14="http://schemas.microsoft.com/office/powerpoint/2010/main" val="1757996476"/>
      </p:ext>
    </p:extLst>
  </p:cSld>
  <p:clrMapOvr>
    <a:masterClrMapping/>
  </p:clrMapOvr>
</p:sldLayout>
</file>

<file path=ppt/slideLayouts/slideLayout70.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609600" y="274639"/>
            <a:ext cx="8026400" cy="5851525"/>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fld id="{37FEAA3F-976A-4ADA-9381-C539AD289103}" type="slidenum">
              <a:rPr lang="en-US" altLang="en-US"/>
              <a:pPr/>
              <a:t>‹#›</a:t>
            </a:fld>
            <a:endParaRPr lang="en-US" altLang="en-US"/>
          </a:p>
        </p:txBody>
      </p:sp>
    </p:spTree>
    <p:extLst>
      <p:ext uri="{BB962C8B-B14F-4D97-AF65-F5344CB8AC3E}">
        <p14:creationId xmlns:p14="http://schemas.microsoft.com/office/powerpoint/2010/main" val="296626088"/>
      </p:ext>
    </p:extLst>
  </p:cSld>
  <p:clrMapOvr>
    <a:masterClrMapping/>
  </p:clrMapOvr>
</p:sldLayout>
</file>

<file path=ppt/slideLayouts/slideLayout7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54955" y="1447800"/>
            <a:ext cx="8825658" cy="3329581"/>
          </a:xfrm>
        </p:spPr>
        <p:txBody>
          <a:bodyPr anchor="b"/>
          <a:lstStyle>
            <a:lvl1pPr>
              <a:defRPr sz="7200"/>
            </a:lvl1pPr>
          </a:lstStyle>
          <a:p>
            <a:r>
              <a:rPr lang="en-US"/>
              <a:t>Click to edit Master title style</a:t>
            </a:r>
            <a:endParaRPr lang="en-US" dirty="0"/>
          </a:p>
        </p:txBody>
      </p:sp>
      <p:sp>
        <p:nvSpPr>
          <p:cNvPr id="3" name="Subtitle 2"/>
          <p:cNvSpPr>
            <a:spLocks noGrp="1"/>
          </p:cNvSpPr>
          <p:nvPr>
            <p:ph type="subTitle" idx="1"/>
          </p:nvPr>
        </p:nvSpPr>
        <p:spPr>
          <a:xfrm>
            <a:off x="1154955" y="4777380"/>
            <a:ext cx="8825658" cy="861420"/>
          </a:xfrm>
        </p:spPr>
        <p:txBody>
          <a:bodyPr anchor="t"/>
          <a:lstStyle>
            <a:lvl1pPr marL="0" indent="0" algn="l">
              <a:buNone/>
              <a:defRPr cap="all">
                <a:solidFill>
                  <a:schemeClr val="bg2">
                    <a:lumMod val="40000"/>
                    <a:lumOff val="6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25FFDDB3-8F8B-4BA0-AC19-9676A4815358}" type="datetimeFigureOut">
              <a:rPr lang="en-US" smtClean="0"/>
              <a:t>11/19/25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CF757F7-9598-4C83-9812-6DB7F7895693}" type="slidenum">
              <a:rPr lang="en-US" smtClean="0"/>
              <a:t>‹#›</a:t>
            </a:fld>
            <a:endParaRPr lang="en-US"/>
          </a:p>
        </p:txBody>
      </p:sp>
    </p:spTree>
    <p:extLst>
      <p:ext uri="{BB962C8B-B14F-4D97-AF65-F5344CB8AC3E}">
        <p14:creationId xmlns:p14="http://schemas.microsoft.com/office/powerpoint/2010/main" val="2433333145"/>
      </p:ext>
    </p:extLst>
  </p:cSld>
  <p:clrMapOvr>
    <a:masterClrMapping/>
  </p:clrMapOvr>
</p:sldLayout>
</file>

<file path=ppt/slideLayouts/slideLayout7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3"/>
          <p:cNvSpPr>
            <a:spLocks noGrp="1"/>
          </p:cNvSpPr>
          <p:nvPr>
            <p:ph type="dt" sz="half" idx="10"/>
          </p:nvPr>
        </p:nvSpPr>
        <p:spPr/>
        <p:txBody>
          <a:bodyPr/>
          <a:lstStyle/>
          <a:p>
            <a:fld id="{25FFDDB3-8F8B-4BA0-AC19-9676A4815358}" type="datetimeFigureOut">
              <a:rPr lang="en-US" smtClean="0"/>
              <a:t>11/19/25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CF757F7-9598-4C83-9812-6DB7F7895693}" type="slidenum">
              <a:rPr lang="en-US" smtClean="0"/>
              <a:t>‹#›</a:t>
            </a:fld>
            <a:endParaRPr lang="en-US"/>
          </a:p>
        </p:txBody>
      </p:sp>
    </p:spTree>
    <p:extLst>
      <p:ext uri="{BB962C8B-B14F-4D97-AF65-F5344CB8AC3E}">
        <p14:creationId xmlns:p14="http://schemas.microsoft.com/office/powerpoint/2010/main" val="2135607372"/>
      </p:ext>
    </p:extLst>
  </p:cSld>
  <p:clrMapOvr>
    <a:masterClrMapping/>
  </p:clrMapOvr>
</p:sldLayout>
</file>

<file path=ppt/slideLayouts/slideLayout7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54956" y="2861733"/>
            <a:ext cx="8825657" cy="1915647"/>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54955" y="4777381"/>
            <a:ext cx="8825658" cy="860400"/>
          </a:xfrm>
        </p:spPr>
        <p:txBody>
          <a:bodyPr anchor="t"/>
          <a:lstStyle>
            <a:lvl1pPr marL="0" indent="0" algn="l">
              <a:buNone/>
              <a:defRPr sz="2000" cap="all">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25FFDDB3-8F8B-4BA0-AC19-9676A4815358}" type="datetimeFigureOut">
              <a:rPr lang="en-US" smtClean="0"/>
              <a:t>11/19/25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CF757F7-9598-4C83-9812-6DB7F7895693}" type="slidenum">
              <a:rPr lang="en-US" smtClean="0"/>
              <a:t>‹#›</a:t>
            </a:fld>
            <a:endParaRPr lang="en-US"/>
          </a:p>
        </p:txBody>
      </p:sp>
    </p:spTree>
    <p:extLst>
      <p:ext uri="{BB962C8B-B14F-4D97-AF65-F5344CB8AC3E}">
        <p14:creationId xmlns:p14="http://schemas.microsoft.com/office/powerpoint/2010/main" val="4122580282"/>
      </p:ext>
    </p:extLst>
  </p:cSld>
  <p:clrMapOvr>
    <a:masterClrMapping/>
  </p:clrMapOvr>
</p:sldLayout>
</file>

<file path=ppt/slideLayouts/slideLayout7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103312" y="2060575"/>
            <a:ext cx="4396339" cy="419576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654493" y="2056092"/>
            <a:ext cx="4396341" cy="4200245"/>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25FFDDB3-8F8B-4BA0-AC19-9676A4815358}" type="datetimeFigureOut">
              <a:rPr lang="en-US" smtClean="0"/>
              <a:t>11/19/25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CF757F7-9598-4C83-9812-6DB7F7895693}" type="slidenum">
              <a:rPr lang="en-US" smtClean="0"/>
              <a:t>‹#›</a:t>
            </a:fld>
            <a:endParaRPr lang="en-US"/>
          </a:p>
        </p:txBody>
      </p:sp>
    </p:spTree>
    <p:extLst>
      <p:ext uri="{BB962C8B-B14F-4D97-AF65-F5344CB8AC3E}">
        <p14:creationId xmlns:p14="http://schemas.microsoft.com/office/powerpoint/2010/main" val="2186985462"/>
      </p:ext>
    </p:extLst>
  </p:cSld>
  <p:clrMapOvr>
    <a:masterClrMapping/>
  </p:clrMapOvr>
</p:sldLayout>
</file>

<file path=ppt/slideLayouts/slideLayout7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103313" y="1905000"/>
            <a:ext cx="4396338"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1103312"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654495" y="1905000"/>
            <a:ext cx="4396339"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5654495"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25FFDDB3-8F8B-4BA0-AC19-9676A4815358}" type="datetimeFigureOut">
              <a:rPr lang="en-US" smtClean="0"/>
              <a:t>11/19/25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3CF757F7-9598-4C83-9812-6DB7F7895693}" type="slidenum">
              <a:rPr lang="en-US" smtClean="0"/>
              <a:t>‹#›</a:t>
            </a:fld>
            <a:endParaRPr lang="en-US"/>
          </a:p>
        </p:txBody>
      </p:sp>
    </p:spTree>
    <p:extLst>
      <p:ext uri="{BB962C8B-B14F-4D97-AF65-F5344CB8AC3E}">
        <p14:creationId xmlns:p14="http://schemas.microsoft.com/office/powerpoint/2010/main" val="1121549962"/>
      </p:ext>
    </p:extLst>
  </p:cSld>
  <p:clrMapOvr>
    <a:masterClrMapping/>
  </p:clrMapOvr>
</p:sldLayout>
</file>

<file path=ppt/slideLayouts/slideLayout7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7" name="Date Placeholder 2"/>
          <p:cNvSpPr>
            <a:spLocks noGrp="1"/>
          </p:cNvSpPr>
          <p:nvPr>
            <p:ph type="dt" sz="half" idx="10"/>
          </p:nvPr>
        </p:nvSpPr>
        <p:spPr/>
        <p:txBody>
          <a:bodyPr/>
          <a:lstStyle/>
          <a:p>
            <a:fld id="{25FFDDB3-8F8B-4BA0-AC19-9676A4815358}" type="datetimeFigureOut">
              <a:rPr lang="en-US" smtClean="0"/>
              <a:t>11/19/25</a:t>
            </a:fld>
            <a:endParaRPr lang="en-US"/>
          </a:p>
        </p:txBody>
      </p:sp>
      <p:sp>
        <p:nvSpPr>
          <p:cNvPr id="5" name="Footer Placeholder 3"/>
          <p:cNvSpPr>
            <a:spLocks noGrp="1"/>
          </p:cNvSpPr>
          <p:nvPr>
            <p:ph type="ftr" sz="quarter" idx="11"/>
          </p:nvPr>
        </p:nvSpPr>
        <p:spPr/>
        <p:txBody>
          <a:bodyPr/>
          <a:lstStyle/>
          <a:p>
            <a:endParaRPr lang="en-US"/>
          </a:p>
        </p:txBody>
      </p:sp>
      <p:sp>
        <p:nvSpPr>
          <p:cNvPr id="6" name="Slide Number Placeholder 4"/>
          <p:cNvSpPr>
            <a:spLocks noGrp="1"/>
          </p:cNvSpPr>
          <p:nvPr>
            <p:ph type="sldNum" sz="quarter" idx="12"/>
          </p:nvPr>
        </p:nvSpPr>
        <p:spPr/>
        <p:txBody>
          <a:bodyPr/>
          <a:lstStyle/>
          <a:p>
            <a:fld id="{3CF757F7-9598-4C83-9812-6DB7F7895693}" type="slidenum">
              <a:rPr lang="en-US" smtClean="0"/>
              <a:t>‹#›</a:t>
            </a:fld>
            <a:endParaRPr lang="en-US"/>
          </a:p>
        </p:txBody>
      </p:sp>
    </p:spTree>
    <p:extLst>
      <p:ext uri="{BB962C8B-B14F-4D97-AF65-F5344CB8AC3E}">
        <p14:creationId xmlns:p14="http://schemas.microsoft.com/office/powerpoint/2010/main" val="571505932"/>
      </p:ext>
    </p:extLst>
  </p:cSld>
  <p:clrMapOvr>
    <a:masterClrMapping/>
  </p:clrMapOvr>
</p:sldLayout>
</file>

<file path=ppt/slideLayouts/slideLayout7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7" name="Date Placeholder 1"/>
          <p:cNvSpPr>
            <a:spLocks noGrp="1"/>
          </p:cNvSpPr>
          <p:nvPr>
            <p:ph type="dt" sz="half" idx="10"/>
          </p:nvPr>
        </p:nvSpPr>
        <p:spPr/>
        <p:txBody>
          <a:bodyPr/>
          <a:lstStyle/>
          <a:p>
            <a:fld id="{25FFDDB3-8F8B-4BA0-AC19-9676A4815358}" type="datetimeFigureOut">
              <a:rPr lang="en-US" smtClean="0"/>
              <a:t>11/19/25</a:t>
            </a:fld>
            <a:endParaRPr lang="en-US"/>
          </a:p>
        </p:txBody>
      </p:sp>
      <p:sp>
        <p:nvSpPr>
          <p:cNvPr id="5" name="Footer Placeholder 2"/>
          <p:cNvSpPr>
            <a:spLocks noGrp="1"/>
          </p:cNvSpPr>
          <p:nvPr>
            <p:ph type="ftr" sz="quarter" idx="11"/>
          </p:nvPr>
        </p:nvSpPr>
        <p:spPr/>
        <p:txBody>
          <a:bodyPr/>
          <a:lstStyle/>
          <a:p>
            <a:endParaRPr lang="en-US"/>
          </a:p>
        </p:txBody>
      </p:sp>
      <p:sp>
        <p:nvSpPr>
          <p:cNvPr id="6" name="Slide Number Placeholder 3"/>
          <p:cNvSpPr>
            <a:spLocks noGrp="1"/>
          </p:cNvSpPr>
          <p:nvPr>
            <p:ph type="sldNum" sz="quarter" idx="12"/>
          </p:nvPr>
        </p:nvSpPr>
        <p:spPr/>
        <p:txBody>
          <a:bodyPr/>
          <a:lstStyle/>
          <a:p>
            <a:fld id="{3CF757F7-9598-4C83-9812-6DB7F7895693}" type="slidenum">
              <a:rPr lang="en-US" smtClean="0"/>
              <a:t>‹#›</a:t>
            </a:fld>
            <a:endParaRPr lang="en-US"/>
          </a:p>
        </p:txBody>
      </p:sp>
    </p:spTree>
    <p:extLst>
      <p:ext uri="{BB962C8B-B14F-4D97-AF65-F5344CB8AC3E}">
        <p14:creationId xmlns:p14="http://schemas.microsoft.com/office/powerpoint/2010/main" val="1041358312"/>
      </p:ext>
    </p:extLst>
  </p:cSld>
  <p:clrMapOvr>
    <a:masterClrMapping/>
  </p:clrMapOvr>
</p:sldLayout>
</file>

<file path=ppt/slideLayouts/slideLayout7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3" y="1447800"/>
            <a:ext cx="3401064" cy="1447800"/>
          </a:xfrm>
        </p:spPr>
        <p:txBody>
          <a:bodyPr anchor="b"/>
          <a:lstStyle>
            <a:lvl1pPr algn="l">
              <a:defRPr sz="2400" b="0"/>
            </a:lvl1pPr>
          </a:lstStyle>
          <a:p>
            <a:r>
              <a:rPr lang="en-US"/>
              <a:t>Click to edit Master title style</a:t>
            </a:r>
            <a:endParaRPr lang="en-US" dirty="0"/>
          </a:p>
        </p:txBody>
      </p:sp>
      <p:sp>
        <p:nvSpPr>
          <p:cNvPr id="3" name="Content Placeholder 2"/>
          <p:cNvSpPr>
            <a:spLocks noGrp="1"/>
          </p:cNvSpPr>
          <p:nvPr>
            <p:ph idx="1"/>
          </p:nvPr>
        </p:nvSpPr>
        <p:spPr>
          <a:xfrm>
            <a:off x="4784616" y="1447800"/>
            <a:ext cx="5195997" cy="4572000"/>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154953" y="3129280"/>
            <a:ext cx="3401063" cy="289559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7" name="Date Placeholder 4"/>
          <p:cNvSpPr>
            <a:spLocks noGrp="1"/>
          </p:cNvSpPr>
          <p:nvPr>
            <p:ph type="dt" sz="half" idx="10"/>
          </p:nvPr>
        </p:nvSpPr>
        <p:spPr/>
        <p:txBody>
          <a:bodyPr/>
          <a:lstStyle/>
          <a:p>
            <a:fld id="{25FFDDB3-8F8B-4BA0-AC19-9676A4815358}" type="datetimeFigureOut">
              <a:rPr lang="en-US" smtClean="0"/>
              <a:t>11/19/25</a:t>
            </a:fld>
            <a:endParaRPr lang="en-US"/>
          </a:p>
        </p:txBody>
      </p:sp>
      <p:sp>
        <p:nvSpPr>
          <p:cNvPr id="5" name="Footer Placeholder 5"/>
          <p:cNvSpPr>
            <a:spLocks noGrp="1"/>
          </p:cNvSpPr>
          <p:nvPr>
            <p:ph type="ftr" sz="quarter" idx="11"/>
          </p:nvPr>
        </p:nvSpPr>
        <p:spPr/>
        <p:txBody>
          <a:bodyPr/>
          <a:lstStyle/>
          <a:p>
            <a:endParaRPr lang="en-US"/>
          </a:p>
        </p:txBody>
      </p:sp>
      <p:sp>
        <p:nvSpPr>
          <p:cNvPr id="6" name="Slide Number Placeholder 6"/>
          <p:cNvSpPr>
            <a:spLocks noGrp="1"/>
          </p:cNvSpPr>
          <p:nvPr>
            <p:ph type="sldNum" sz="quarter" idx="12"/>
          </p:nvPr>
        </p:nvSpPr>
        <p:spPr/>
        <p:txBody>
          <a:bodyPr/>
          <a:lstStyle/>
          <a:p>
            <a:fld id="{3CF757F7-9598-4C83-9812-6DB7F7895693}" type="slidenum">
              <a:rPr lang="en-US" smtClean="0"/>
              <a:t>‹#›</a:t>
            </a:fld>
            <a:endParaRPr lang="en-US"/>
          </a:p>
        </p:txBody>
      </p:sp>
    </p:spTree>
    <p:extLst>
      <p:ext uri="{BB962C8B-B14F-4D97-AF65-F5344CB8AC3E}">
        <p14:creationId xmlns:p14="http://schemas.microsoft.com/office/powerpoint/2010/main" val="1132493331"/>
      </p:ext>
    </p:extLst>
  </p:cSld>
  <p:clrMapOvr>
    <a:masterClrMapping/>
  </p:clrMapOvr>
</p:sldLayout>
</file>

<file path=ppt/slideLayouts/slideLayout7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3907" y="1854192"/>
            <a:ext cx="5092906" cy="1574808"/>
          </a:xfrm>
        </p:spPr>
        <p:txBody>
          <a:bodyPr anchor="b">
            <a:normAutofit/>
          </a:bodyPr>
          <a:lstStyle>
            <a:lvl1pPr algn="l">
              <a:defRPr sz="36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949546" y="1143000"/>
            <a:ext cx="3200400"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154954" y="3657600"/>
            <a:ext cx="5084979" cy="1371600"/>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25FFDDB3-8F8B-4BA0-AC19-9676A4815358}" type="datetimeFigureOut">
              <a:rPr lang="en-US" smtClean="0"/>
              <a:t>11/19/25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CF757F7-9598-4C83-9812-6DB7F7895693}" type="slidenum">
              <a:rPr lang="en-US" smtClean="0"/>
              <a:t>‹#›</a:t>
            </a:fld>
            <a:endParaRPr lang="en-US"/>
          </a:p>
        </p:txBody>
      </p:sp>
    </p:spTree>
    <p:extLst>
      <p:ext uri="{BB962C8B-B14F-4D97-AF65-F5344CB8AC3E}">
        <p14:creationId xmlns:p14="http://schemas.microsoft.com/office/powerpoint/2010/main" val="2284101224"/>
      </p:ext>
    </p:extLst>
  </p:cSld>
  <p:clrMapOvr>
    <a:masterClrMapping/>
  </p:clrMapOvr>
</p:sldLayout>
</file>

<file path=ppt/slideLayouts/slideLayout8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6" y="4800587"/>
            <a:ext cx="882565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154955" y="685800"/>
            <a:ext cx="8825658" cy="3640666"/>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154956" y="5367325"/>
            <a:ext cx="8825656"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25FFDDB3-8F8B-4BA0-AC19-9676A4815358}" type="datetimeFigureOut">
              <a:rPr lang="en-US" smtClean="0"/>
              <a:t>11/19/25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CF757F7-9598-4C83-9812-6DB7F7895693}" type="slidenum">
              <a:rPr lang="en-US" smtClean="0"/>
              <a:t>‹#›</a:t>
            </a:fld>
            <a:endParaRPr lang="en-US"/>
          </a:p>
        </p:txBody>
      </p:sp>
    </p:spTree>
    <p:extLst>
      <p:ext uri="{BB962C8B-B14F-4D97-AF65-F5344CB8AC3E}">
        <p14:creationId xmlns:p14="http://schemas.microsoft.com/office/powerpoint/2010/main" val="597137148"/>
      </p:ext>
    </p:extLst>
  </p:cSld>
  <p:clrMapOvr>
    <a:masterClrMapping/>
  </p:clrMapOvr>
</p:sldLayout>
</file>

<file path=ppt/slideLayouts/slideLayout8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4" y="1447800"/>
            <a:ext cx="8825659" cy="1981200"/>
          </a:xfrm>
        </p:spPr>
        <p:txBody>
          <a:bodyPr/>
          <a:lstStyle>
            <a:lvl1pPr>
              <a:defRPr sz="4800"/>
            </a:lvl1pPr>
          </a:lstStyle>
          <a:p>
            <a:r>
              <a:rPr lang="en-US"/>
              <a:t>Click to edit Master title style</a:t>
            </a:r>
            <a:endParaRPr lang="en-US" dirty="0"/>
          </a:p>
        </p:txBody>
      </p:sp>
      <p:sp>
        <p:nvSpPr>
          <p:cNvPr id="8" name="Text Placeholder 3"/>
          <p:cNvSpPr>
            <a:spLocks noGrp="1"/>
          </p:cNvSpPr>
          <p:nvPr>
            <p:ph type="body" sz="half" idx="2"/>
          </p:nvPr>
        </p:nvSpPr>
        <p:spPr>
          <a:xfrm>
            <a:off x="1154954" y="3657600"/>
            <a:ext cx="8825659" cy="23622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4" name="Date Placeholder 3"/>
          <p:cNvSpPr>
            <a:spLocks noGrp="1"/>
          </p:cNvSpPr>
          <p:nvPr>
            <p:ph type="dt" sz="half" idx="10"/>
          </p:nvPr>
        </p:nvSpPr>
        <p:spPr/>
        <p:txBody>
          <a:bodyPr/>
          <a:lstStyle/>
          <a:p>
            <a:fld id="{25FFDDB3-8F8B-4BA0-AC19-9676A4815358}" type="datetimeFigureOut">
              <a:rPr lang="en-US" smtClean="0"/>
              <a:t>11/19/25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CF757F7-9598-4C83-9812-6DB7F7895693}" type="slidenum">
              <a:rPr lang="en-US" smtClean="0"/>
              <a:t>‹#›</a:t>
            </a:fld>
            <a:endParaRPr lang="en-US"/>
          </a:p>
        </p:txBody>
      </p:sp>
    </p:spTree>
    <p:extLst>
      <p:ext uri="{BB962C8B-B14F-4D97-AF65-F5344CB8AC3E}">
        <p14:creationId xmlns:p14="http://schemas.microsoft.com/office/powerpoint/2010/main" val="4253987356"/>
      </p:ext>
    </p:extLst>
  </p:cSld>
  <p:clrMapOvr>
    <a:masterClrMapping/>
  </p:clrMapOvr>
</p:sldLayout>
</file>

<file path=ppt/slideLayouts/slideLayout8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574801" y="1447800"/>
            <a:ext cx="7999315" cy="2323374"/>
          </a:xfrm>
        </p:spPr>
        <p:txBody>
          <a:bodyPr/>
          <a:lstStyle>
            <a:lvl1pPr>
              <a:defRPr sz="4800"/>
            </a:lvl1pPr>
          </a:lstStyle>
          <a:p>
            <a:r>
              <a:rPr lang="en-US"/>
              <a:t>Click to edit Master title style</a:t>
            </a:r>
            <a:endParaRPr lang="en-US" dirty="0"/>
          </a:p>
        </p:txBody>
      </p:sp>
      <p:sp>
        <p:nvSpPr>
          <p:cNvPr id="11" name="Text Placeholder 3"/>
          <p:cNvSpPr>
            <a:spLocks noGrp="1"/>
          </p:cNvSpPr>
          <p:nvPr>
            <p:ph type="body" sz="half" idx="14"/>
          </p:nvPr>
        </p:nvSpPr>
        <p:spPr>
          <a:xfrm>
            <a:off x="1930400" y="3771174"/>
            <a:ext cx="7279649" cy="342174"/>
          </a:xfrm>
        </p:spPr>
        <p:txBody>
          <a:bodyPr vert="horz" lIns="91440" tIns="45720" rIns="91440" bIns="45720" rtlCol="0" anchor="t">
            <a:normAutofit/>
          </a:bodyPr>
          <a:lstStyle>
            <a:lvl1pPr marL="0" indent="0">
              <a:buNone/>
              <a:defRPr lang="en-US" sz="1400" b="0" i="0" kern="1200" cap="small" dirty="0">
                <a:solidFill>
                  <a:schemeClr val="bg2">
                    <a:lumMod val="40000"/>
                    <a:lumOff val="60000"/>
                  </a:schemeClr>
                </a:solidFill>
                <a:latin typeface="+mj-lt"/>
                <a:ea typeface="+mj-ea"/>
                <a:cs typeface="+mj-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buNone/>
            </a:pPr>
            <a:r>
              <a:rPr lang="en-US"/>
              <a:t>Edit Master text styles</a:t>
            </a:r>
          </a:p>
        </p:txBody>
      </p:sp>
      <p:sp>
        <p:nvSpPr>
          <p:cNvPr id="10" name="Text Placeholder 3"/>
          <p:cNvSpPr>
            <a:spLocks noGrp="1"/>
          </p:cNvSpPr>
          <p:nvPr>
            <p:ph type="body" sz="half" idx="2"/>
          </p:nvPr>
        </p:nvSpPr>
        <p:spPr>
          <a:xfrm>
            <a:off x="1154954" y="4350657"/>
            <a:ext cx="8825659" cy="16764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4" name="Date Placeholder 3"/>
          <p:cNvSpPr>
            <a:spLocks noGrp="1"/>
          </p:cNvSpPr>
          <p:nvPr>
            <p:ph type="dt" sz="half" idx="10"/>
          </p:nvPr>
        </p:nvSpPr>
        <p:spPr/>
        <p:txBody>
          <a:bodyPr/>
          <a:lstStyle/>
          <a:p>
            <a:fld id="{25FFDDB3-8F8B-4BA0-AC19-9676A4815358}" type="datetimeFigureOut">
              <a:rPr lang="en-US" smtClean="0"/>
              <a:t>11/19/25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CF757F7-9598-4C83-9812-6DB7F7895693}" type="slidenum">
              <a:rPr lang="en-US" smtClean="0"/>
              <a:t>‹#›</a:t>
            </a:fld>
            <a:endParaRPr lang="en-US"/>
          </a:p>
        </p:txBody>
      </p:sp>
      <p:sp>
        <p:nvSpPr>
          <p:cNvPr id="12" name="TextBox 11"/>
          <p:cNvSpPr txBox="1"/>
          <p:nvPr/>
        </p:nvSpPr>
        <p:spPr>
          <a:xfrm>
            <a:off x="898295" y="971253"/>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
        <p:nvSpPr>
          <p:cNvPr id="15" name="TextBox 14"/>
          <p:cNvSpPr txBox="1"/>
          <p:nvPr/>
        </p:nvSpPr>
        <p:spPr>
          <a:xfrm>
            <a:off x="9330490" y="2613787"/>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Tree>
    <p:extLst>
      <p:ext uri="{BB962C8B-B14F-4D97-AF65-F5344CB8AC3E}">
        <p14:creationId xmlns:p14="http://schemas.microsoft.com/office/powerpoint/2010/main" val="1929702647"/>
      </p:ext>
    </p:extLst>
  </p:cSld>
  <p:clrMapOvr>
    <a:masterClrMapping/>
  </p:clrMapOvr>
</p:sldLayout>
</file>

<file path=ppt/slideLayouts/slideLayout8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154954" y="3124201"/>
            <a:ext cx="8825660" cy="1653180"/>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54954" y="4777381"/>
            <a:ext cx="8825659" cy="860400"/>
          </a:xfrm>
        </p:spPr>
        <p:txBody>
          <a:bodyPr anchor="t"/>
          <a:lstStyle>
            <a:lvl1pPr marL="0" indent="0" algn="l">
              <a:buNone/>
              <a:defRPr sz="2000" cap="none">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25FFDDB3-8F8B-4BA0-AC19-9676A4815358}" type="datetimeFigureOut">
              <a:rPr lang="en-US" smtClean="0"/>
              <a:t>11/19/25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CF757F7-9598-4C83-9812-6DB7F7895693}" type="slidenum">
              <a:rPr lang="en-US" smtClean="0"/>
              <a:t>‹#›</a:t>
            </a:fld>
            <a:endParaRPr lang="en-US"/>
          </a:p>
        </p:txBody>
      </p:sp>
    </p:spTree>
    <p:extLst>
      <p:ext uri="{BB962C8B-B14F-4D97-AF65-F5344CB8AC3E}">
        <p14:creationId xmlns:p14="http://schemas.microsoft.com/office/powerpoint/2010/main" val="2997055108"/>
      </p:ext>
    </p:extLst>
  </p:cSld>
  <p:clrMapOvr>
    <a:masterClrMapping/>
  </p:clrMapOvr>
</p:sldLayout>
</file>

<file path=ppt/slideLayouts/slideLayout8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a:t>Click to edit Master title style</a:t>
            </a:r>
            <a:endParaRPr lang="en-US" dirty="0"/>
          </a:p>
        </p:txBody>
      </p:sp>
      <p:sp>
        <p:nvSpPr>
          <p:cNvPr id="3" name="Text Placeholder 2"/>
          <p:cNvSpPr>
            <a:spLocks noGrp="1"/>
          </p:cNvSpPr>
          <p:nvPr>
            <p:ph type="body" idx="1"/>
          </p:nvPr>
        </p:nvSpPr>
        <p:spPr>
          <a:xfrm>
            <a:off x="632947" y="1981200"/>
            <a:ext cx="2946866"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16" name="Text Placeholder 3"/>
          <p:cNvSpPr>
            <a:spLocks noGrp="1"/>
          </p:cNvSpPr>
          <p:nvPr>
            <p:ph type="body" sz="half" idx="15"/>
          </p:nvPr>
        </p:nvSpPr>
        <p:spPr>
          <a:xfrm>
            <a:off x="652463" y="2667000"/>
            <a:ext cx="2927350"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Text Placeholder 4"/>
          <p:cNvSpPr>
            <a:spLocks noGrp="1"/>
          </p:cNvSpPr>
          <p:nvPr>
            <p:ph type="body" sz="quarter" idx="3"/>
          </p:nvPr>
        </p:nvSpPr>
        <p:spPr>
          <a:xfrm>
            <a:off x="3883659" y="1981200"/>
            <a:ext cx="2936241"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19" name="Text Placeholder 3"/>
          <p:cNvSpPr>
            <a:spLocks noGrp="1"/>
          </p:cNvSpPr>
          <p:nvPr>
            <p:ph type="body" sz="half" idx="16"/>
          </p:nvPr>
        </p:nvSpPr>
        <p:spPr>
          <a:xfrm>
            <a:off x="3873106" y="2667000"/>
            <a:ext cx="2946794"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14" name="Text Placeholder 4"/>
          <p:cNvSpPr>
            <a:spLocks noGrp="1"/>
          </p:cNvSpPr>
          <p:nvPr>
            <p:ph type="body" sz="quarter" idx="13"/>
          </p:nvPr>
        </p:nvSpPr>
        <p:spPr>
          <a:xfrm>
            <a:off x="7124700" y="1981200"/>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20" name="Text Placeholder 3"/>
          <p:cNvSpPr>
            <a:spLocks noGrp="1"/>
          </p:cNvSpPr>
          <p:nvPr>
            <p:ph type="body" sz="half" idx="17"/>
          </p:nvPr>
        </p:nvSpPr>
        <p:spPr>
          <a:xfrm>
            <a:off x="7124700" y="2667000"/>
            <a:ext cx="2932113"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cxnSp>
        <p:nvCxnSpPr>
          <p:cNvPr id="17" name="Straight Connector 16"/>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25FFDDB3-8F8B-4BA0-AC19-9676A4815358}" type="datetimeFigureOut">
              <a:rPr lang="en-US" smtClean="0"/>
              <a:t>11/19/25</a:t>
            </a:fld>
            <a:endParaRPr lang="en-US"/>
          </a:p>
        </p:txBody>
      </p:sp>
      <p:sp>
        <p:nvSpPr>
          <p:cNvPr id="4"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CF757F7-9598-4C83-9812-6DB7F7895693}" type="slidenum">
              <a:rPr lang="en-US" smtClean="0"/>
              <a:t>‹#›</a:t>
            </a:fld>
            <a:endParaRPr lang="en-US"/>
          </a:p>
        </p:txBody>
      </p:sp>
    </p:spTree>
    <p:extLst>
      <p:ext uri="{BB962C8B-B14F-4D97-AF65-F5344CB8AC3E}">
        <p14:creationId xmlns:p14="http://schemas.microsoft.com/office/powerpoint/2010/main" val="2297767992"/>
      </p:ext>
    </p:extLst>
  </p:cSld>
  <p:clrMapOvr>
    <a:masterClrMapping/>
  </p:clrMapOvr>
</p:sldLayout>
</file>

<file path=ppt/slideLayouts/slideLayout8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a:t>Click to edit Master title style</a:t>
            </a:r>
            <a:endParaRPr lang="en-US" dirty="0"/>
          </a:p>
        </p:txBody>
      </p:sp>
      <p:sp>
        <p:nvSpPr>
          <p:cNvPr id="3" name="Text Placeholder 2"/>
          <p:cNvSpPr>
            <a:spLocks noGrp="1"/>
          </p:cNvSpPr>
          <p:nvPr>
            <p:ph type="body" idx="1"/>
          </p:nvPr>
        </p:nvSpPr>
        <p:spPr>
          <a:xfrm>
            <a:off x="652463" y="4250949"/>
            <a:ext cx="2940050"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29" name="Picture Placeholder 2"/>
          <p:cNvSpPr>
            <a:spLocks noGrp="1" noChangeAspect="1"/>
          </p:cNvSpPr>
          <p:nvPr>
            <p:ph type="pic" idx="15"/>
          </p:nvPr>
        </p:nvSpPr>
        <p:spPr>
          <a:xfrm>
            <a:off x="652463" y="2209800"/>
            <a:ext cx="2940050"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2" name="Text Placeholder 3"/>
          <p:cNvSpPr>
            <a:spLocks noGrp="1"/>
          </p:cNvSpPr>
          <p:nvPr>
            <p:ph type="body" sz="half" idx="18"/>
          </p:nvPr>
        </p:nvSpPr>
        <p:spPr>
          <a:xfrm>
            <a:off x="652463" y="4827211"/>
            <a:ext cx="2940050"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Text Placeholder 4"/>
          <p:cNvSpPr>
            <a:spLocks noGrp="1"/>
          </p:cNvSpPr>
          <p:nvPr>
            <p:ph type="body" sz="quarter" idx="3"/>
          </p:nvPr>
        </p:nvSpPr>
        <p:spPr>
          <a:xfrm>
            <a:off x="3889375" y="4250949"/>
            <a:ext cx="2930525"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30" name="Picture Placeholder 2"/>
          <p:cNvSpPr>
            <a:spLocks noGrp="1" noChangeAspect="1"/>
          </p:cNvSpPr>
          <p:nvPr>
            <p:ph type="pic" idx="21"/>
          </p:nvPr>
        </p:nvSpPr>
        <p:spPr>
          <a:xfrm>
            <a:off x="3889374" y="2209800"/>
            <a:ext cx="2930525"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3" name="Text Placeholder 3"/>
          <p:cNvSpPr>
            <a:spLocks noGrp="1"/>
          </p:cNvSpPr>
          <p:nvPr>
            <p:ph type="body" sz="half" idx="19"/>
          </p:nvPr>
        </p:nvSpPr>
        <p:spPr>
          <a:xfrm>
            <a:off x="3888022" y="4827210"/>
            <a:ext cx="2934406"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14" name="Text Placeholder 4"/>
          <p:cNvSpPr>
            <a:spLocks noGrp="1"/>
          </p:cNvSpPr>
          <p:nvPr>
            <p:ph type="body" sz="quarter" idx="13"/>
          </p:nvPr>
        </p:nvSpPr>
        <p:spPr>
          <a:xfrm>
            <a:off x="7124700" y="4250949"/>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31" name="Picture Placeholder 2"/>
          <p:cNvSpPr>
            <a:spLocks noGrp="1" noChangeAspect="1"/>
          </p:cNvSpPr>
          <p:nvPr>
            <p:ph type="pic" idx="22"/>
          </p:nvPr>
        </p:nvSpPr>
        <p:spPr>
          <a:xfrm>
            <a:off x="7124699" y="2209800"/>
            <a:ext cx="2932113"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20"/>
          </p:nvPr>
        </p:nvSpPr>
        <p:spPr>
          <a:xfrm>
            <a:off x="7124575" y="4827208"/>
            <a:ext cx="2935997"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cxnSp>
        <p:nvCxnSpPr>
          <p:cNvPr id="19" name="Straight Connector 18"/>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25FFDDB3-8F8B-4BA0-AC19-9676A4815358}" type="datetimeFigureOut">
              <a:rPr lang="en-US" smtClean="0"/>
              <a:t>11/19/25</a:t>
            </a:fld>
            <a:endParaRPr lang="en-US"/>
          </a:p>
        </p:txBody>
      </p:sp>
      <p:sp>
        <p:nvSpPr>
          <p:cNvPr id="4"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CF757F7-9598-4C83-9812-6DB7F7895693}" type="slidenum">
              <a:rPr lang="en-US" smtClean="0"/>
              <a:t>‹#›</a:t>
            </a:fld>
            <a:endParaRPr lang="en-US"/>
          </a:p>
        </p:txBody>
      </p:sp>
    </p:spTree>
    <p:extLst>
      <p:ext uri="{BB962C8B-B14F-4D97-AF65-F5344CB8AC3E}">
        <p14:creationId xmlns:p14="http://schemas.microsoft.com/office/powerpoint/2010/main" val="2768191140"/>
      </p:ext>
    </p:extLst>
  </p:cSld>
  <p:clrMapOvr>
    <a:masterClrMapping/>
  </p:clrMapOvr>
</p:sldLayout>
</file>

<file path=ppt/slideLayouts/slideLayout8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nchorCtr="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5FFDDB3-8F8B-4BA0-AC19-9676A4815358}" type="datetimeFigureOut">
              <a:rPr lang="en-US" smtClean="0"/>
              <a:t>11/19/25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CF757F7-9598-4C83-9812-6DB7F7895693}" type="slidenum">
              <a:rPr lang="en-US" smtClean="0"/>
              <a:t>‹#›</a:t>
            </a:fld>
            <a:endParaRPr lang="en-US"/>
          </a:p>
        </p:txBody>
      </p:sp>
    </p:spTree>
    <p:extLst>
      <p:ext uri="{BB962C8B-B14F-4D97-AF65-F5344CB8AC3E}">
        <p14:creationId xmlns:p14="http://schemas.microsoft.com/office/powerpoint/2010/main" val="1347513402"/>
      </p:ext>
    </p:extLst>
  </p:cSld>
  <p:clrMapOvr>
    <a:masterClrMapping/>
  </p:clrMapOvr>
</p:sldLayout>
</file>

<file path=ppt/slideLayouts/slideLayout8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304212" y="430213"/>
            <a:ext cx="1752601" cy="5826125"/>
          </a:xfrm>
        </p:spPr>
        <p:txBody>
          <a:bodyPr vert="eaVert" anchor="b" anchorCtr="0"/>
          <a:lstStyle/>
          <a:p>
            <a:r>
              <a:rPr lang="en-US"/>
              <a:t>Click to edit Master title style</a:t>
            </a:r>
            <a:endParaRPr lang="en-US" dirty="0"/>
          </a:p>
        </p:txBody>
      </p:sp>
      <p:sp>
        <p:nvSpPr>
          <p:cNvPr id="3" name="Vertical Text Placeholder 2"/>
          <p:cNvSpPr>
            <a:spLocks noGrp="1"/>
          </p:cNvSpPr>
          <p:nvPr>
            <p:ph type="body" orient="vert" idx="1"/>
          </p:nvPr>
        </p:nvSpPr>
        <p:spPr>
          <a:xfrm>
            <a:off x="652463" y="887414"/>
            <a:ext cx="7423149" cy="5368924"/>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5FFDDB3-8F8B-4BA0-AC19-9676A4815358}" type="datetimeFigureOut">
              <a:rPr lang="en-US" smtClean="0"/>
              <a:t>11/19/25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CF757F7-9598-4C83-9812-6DB7F7895693}" type="slidenum">
              <a:rPr lang="en-US" smtClean="0"/>
              <a:t>‹#›</a:t>
            </a:fld>
            <a:endParaRPr lang="en-US"/>
          </a:p>
        </p:txBody>
      </p:sp>
    </p:spTree>
    <p:extLst>
      <p:ext uri="{BB962C8B-B14F-4D97-AF65-F5344CB8AC3E}">
        <p14:creationId xmlns:p14="http://schemas.microsoft.com/office/powerpoint/2010/main" val="1934954047"/>
      </p:ext>
    </p:extLst>
  </p:cSld>
  <p:clrMapOvr>
    <a:masterClrMapping/>
  </p:clrMapOvr>
</p:sldLayout>
</file>

<file path=ppt/slideLayouts/slideLayout88.xml><?xml version="1.0" encoding="utf-8"?>
<p:sldLayout xmlns:a="http://schemas.openxmlformats.org/drawingml/2006/main" xmlns:r="http://schemas.openxmlformats.org/officeDocument/2006/relationships" xmlns:p="http://schemas.openxmlformats.org/presentationml/2006/main" userDrawn="1">
  <p:cSld name="1_Title Slide">
    <p:spTree>
      <p:nvGrpSpPr>
        <p:cNvPr id="1" name=""/>
        <p:cNvGrpSpPr/>
        <p:nvPr/>
      </p:nvGrpSpPr>
      <p:grpSpPr>
        <a:xfrm>
          <a:off x="0" y="0"/>
          <a:ext cx="0" cy="0"/>
          <a:chOff x="0" y="0"/>
          <a:chExt cx="0" cy="0"/>
        </a:xfrm>
      </p:grpSpPr>
      <p:sp>
        <p:nvSpPr>
          <p:cNvPr id="2" name="Title 1"/>
          <p:cNvSpPr>
            <a:spLocks noGrp="1"/>
          </p:cNvSpPr>
          <p:nvPr>
            <p:ph type="ctrTitle" hasCustomPrompt="1"/>
          </p:nvPr>
        </p:nvSpPr>
        <p:spPr>
          <a:xfrm>
            <a:off x="1446213" y="362465"/>
            <a:ext cx="9285822" cy="3492843"/>
          </a:xfrm>
          <a:prstGeom prst="rect">
            <a:avLst/>
          </a:prstGeom>
        </p:spPr>
        <p:txBody>
          <a:bodyPr anchor="b">
            <a:normAutofit/>
          </a:bodyPr>
          <a:lstStyle>
            <a:lvl1pPr algn="ctr">
              <a:defRPr sz="4800">
                <a:effectLst>
                  <a:glow rad="38100">
                    <a:schemeClr val="bg1">
                      <a:lumMod val="65000"/>
                      <a:lumOff val="35000"/>
                      <a:alpha val="50000"/>
                    </a:schemeClr>
                  </a:glow>
                  <a:outerShdw blurRad="28575" dist="31750" dir="13200000" algn="tl" rotWithShape="0">
                    <a:srgbClr val="000000">
                      <a:alpha val="25000"/>
                    </a:srgbClr>
                  </a:outerShdw>
                </a:effectLst>
              </a:defRPr>
            </a:lvl1pPr>
          </a:lstStyle>
          <a:p>
            <a:r>
              <a:rPr lang="en-US" dirty="0"/>
              <a:t>LA Engineering Ethics, Laws and Rules </a:t>
            </a:r>
            <a:br>
              <a:rPr lang="en-US" dirty="0"/>
            </a:br>
            <a:endParaRPr lang="en-US" dirty="0"/>
          </a:p>
        </p:txBody>
      </p:sp>
      <p:sp>
        <p:nvSpPr>
          <p:cNvPr id="4" name="Date Placeholder 3"/>
          <p:cNvSpPr>
            <a:spLocks noGrp="1"/>
          </p:cNvSpPr>
          <p:nvPr>
            <p:ph type="dt" sz="half" idx="10"/>
          </p:nvPr>
        </p:nvSpPr>
        <p:spPr>
          <a:xfrm>
            <a:off x="9008267" y="5883274"/>
            <a:ext cx="1600200" cy="365125"/>
          </a:xfrm>
          <a:prstGeom prst="rect">
            <a:avLst/>
          </a:prstGeom>
        </p:spPr>
        <p:txBody>
          <a:bodyPr/>
          <a:lstStyle/>
          <a:p>
            <a:r>
              <a:rPr lang="en-US" dirty="0"/>
              <a:t>11/21/19</a:t>
            </a:r>
          </a:p>
        </p:txBody>
      </p:sp>
      <p:sp>
        <p:nvSpPr>
          <p:cNvPr id="5" name="Footer Placeholder 4"/>
          <p:cNvSpPr>
            <a:spLocks noGrp="1"/>
          </p:cNvSpPr>
          <p:nvPr>
            <p:ph type="ftr" sz="quarter" idx="11"/>
          </p:nvPr>
        </p:nvSpPr>
        <p:spPr>
          <a:xfrm>
            <a:off x="1262222" y="5883274"/>
            <a:ext cx="7543800" cy="365125"/>
          </a:xfrm>
          <a:prstGeom prst="rect">
            <a:avLst/>
          </a:prstGeom>
        </p:spPr>
        <p:txBody>
          <a:bodyPr/>
          <a:lstStyle/>
          <a:p>
            <a:r>
              <a:rPr lang="en-US" dirty="0"/>
              <a:t>Presented by Trip McCormick Esq.</a:t>
            </a:r>
          </a:p>
        </p:txBody>
      </p:sp>
    </p:spTree>
    <p:extLst>
      <p:ext uri="{BB962C8B-B14F-4D97-AF65-F5344CB8AC3E}">
        <p14:creationId xmlns:p14="http://schemas.microsoft.com/office/powerpoint/2010/main" val="1660445137"/>
      </p:ext>
    </p:extLst>
  </p:cSld>
  <p:clrMapOvr>
    <a:masterClrMapping/>
  </p:clrMapOvr>
</p:sldLayout>
</file>

<file path=ppt/slideLayouts/slideLayout89.xml><?xml version="1.0" encoding="utf-8"?>
<p:sldLayout xmlns:a="http://schemas.openxmlformats.org/drawingml/2006/main" xmlns:r="http://schemas.openxmlformats.org/officeDocument/2006/relationships" xmlns:p="http://schemas.openxmlformats.org/presentationml/2006/main" userDrawn="1">
  <p:cSld name="2_Custom Layout">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838200" y="365125"/>
            <a:ext cx="10515600" cy="5038897"/>
          </a:xfrm>
          <a:prstGeom prst="rect">
            <a:avLst/>
          </a:prstGeom>
        </p:spPr>
        <p:txBody>
          <a:bodyPr/>
          <a:lstStyle>
            <a:lvl1pPr>
              <a:defRPr baseline="0"/>
            </a:lvl1pPr>
          </a:lstStyle>
          <a:p>
            <a:br>
              <a:rPr lang="en-US" dirty="0"/>
            </a:br>
            <a:endParaRPr lang="en-US" dirty="0"/>
          </a:p>
        </p:txBody>
      </p:sp>
    </p:spTree>
    <p:extLst>
      <p:ext uri="{BB962C8B-B14F-4D97-AF65-F5344CB8AC3E}">
        <p14:creationId xmlns:p14="http://schemas.microsoft.com/office/powerpoint/2010/main" val="2600928946"/>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4"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1.xml"/><Relationship Id="rId13" Type="http://schemas.openxmlformats.org/officeDocument/2006/relationships/slideLayout" Target="../slideLayouts/slideLayout16.xml"/><Relationship Id="rId3" Type="http://schemas.openxmlformats.org/officeDocument/2006/relationships/slideLayout" Target="../slideLayouts/slideLayout6.xml"/><Relationship Id="rId7" Type="http://schemas.openxmlformats.org/officeDocument/2006/relationships/slideLayout" Target="../slideLayouts/slideLayout10.xml"/><Relationship Id="rId12" Type="http://schemas.openxmlformats.org/officeDocument/2006/relationships/slideLayout" Target="../slideLayouts/slideLayout15.xml"/><Relationship Id="rId2" Type="http://schemas.openxmlformats.org/officeDocument/2006/relationships/slideLayout" Target="../slideLayouts/slideLayout5.xml"/><Relationship Id="rId16" Type="http://schemas.openxmlformats.org/officeDocument/2006/relationships/theme" Target="../theme/theme2.xml"/><Relationship Id="rId1" Type="http://schemas.openxmlformats.org/officeDocument/2006/relationships/slideLayout" Target="../slideLayouts/slideLayout4.xml"/><Relationship Id="rId6" Type="http://schemas.openxmlformats.org/officeDocument/2006/relationships/slideLayout" Target="../slideLayouts/slideLayout9.xml"/><Relationship Id="rId11" Type="http://schemas.openxmlformats.org/officeDocument/2006/relationships/slideLayout" Target="../slideLayouts/slideLayout14.xml"/><Relationship Id="rId5" Type="http://schemas.openxmlformats.org/officeDocument/2006/relationships/slideLayout" Target="../slideLayouts/slideLayout8.xml"/><Relationship Id="rId15" Type="http://schemas.openxmlformats.org/officeDocument/2006/relationships/slideLayout" Target="../slideLayouts/slideLayout18.xml"/><Relationship Id="rId10" Type="http://schemas.openxmlformats.org/officeDocument/2006/relationships/slideLayout" Target="../slideLayouts/slideLayout13.xml"/><Relationship Id="rId4" Type="http://schemas.openxmlformats.org/officeDocument/2006/relationships/slideLayout" Target="../slideLayouts/slideLayout7.xml"/><Relationship Id="rId9" Type="http://schemas.openxmlformats.org/officeDocument/2006/relationships/slideLayout" Target="../slideLayouts/slideLayout12.xml"/><Relationship Id="rId14" Type="http://schemas.openxmlformats.org/officeDocument/2006/relationships/slideLayout" Target="../slideLayouts/slideLayout17.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26.xml"/><Relationship Id="rId13" Type="http://schemas.openxmlformats.org/officeDocument/2006/relationships/slideLayout" Target="../slideLayouts/slideLayout31.xml"/><Relationship Id="rId3" Type="http://schemas.openxmlformats.org/officeDocument/2006/relationships/slideLayout" Target="../slideLayouts/slideLayout21.xml"/><Relationship Id="rId7" Type="http://schemas.openxmlformats.org/officeDocument/2006/relationships/slideLayout" Target="../slideLayouts/slideLayout25.xml"/><Relationship Id="rId12" Type="http://schemas.openxmlformats.org/officeDocument/2006/relationships/slideLayout" Target="../slideLayouts/slideLayout30.xml"/><Relationship Id="rId2" Type="http://schemas.openxmlformats.org/officeDocument/2006/relationships/slideLayout" Target="../slideLayouts/slideLayout20.xml"/><Relationship Id="rId16" Type="http://schemas.openxmlformats.org/officeDocument/2006/relationships/theme" Target="../theme/theme3.xml"/><Relationship Id="rId1" Type="http://schemas.openxmlformats.org/officeDocument/2006/relationships/slideLayout" Target="../slideLayouts/slideLayout19.xml"/><Relationship Id="rId6" Type="http://schemas.openxmlformats.org/officeDocument/2006/relationships/slideLayout" Target="../slideLayouts/slideLayout24.xml"/><Relationship Id="rId11" Type="http://schemas.openxmlformats.org/officeDocument/2006/relationships/slideLayout" Target="../slideLayouts/slideLayout29.xml"/><Relationship Id="rId5" Type="http://schemas.openxmlformats.org/officeDocument/2006/relationships/slideLayout" Target="../slideLayouts/slideLayout23.xml"/><Relationship Id="rId15" Type="http://schemas.openxmlformats.org/officeDocument/2006/relationships/slideLayout" Target="../slideLayouts/slideLayout33.xml"/><Relationship Id="rId10" Type="http://schemas.openxmlformats.org/officeDocument/2006/relationships/slideLayout" Target="../slideLayouts/slideLayout28.xml"/><Relationship Id="rId4" Type="http://schemas.openxmlformats.org/officeDocument/2006/relationships/slideLayout" Target="../slideLayouts/slideLayout22.xml"/><Relationship Id="rId9" Type="http://schemas.openxmlformats.org/officeDocument/2006/relationships/slideLayout" Target="../slideLayouts/slideLayout27.xml"/><Relationship Id="rId14" Type="http://schemas.openxmlformats.org/officeDocument/2006/relationships/slideLayout" Target="../slideLayouts/slideLayout32.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1.xml"/><Relationship Id="rId13" Type="http://schemas.openxmlformats.org/officeDocument/2006/relationships/slideLayout" Target="../slideLayouts/slideLayout46.xml"/><Relationship Id="rId3" Type="http://schemas.openxmlformats.org/officeDocument/2006/relationships/slideLayout" Target="../slideLayouts/slideLayout36.xml"/><Relationship Id="rId7" Type="http://schemas.openxmlformats.org/officeDocument/2006/relationships/slideLayout" Target="../slideLayouts/slideLayout40.xml"/><Relationship Id="rId12" Type="http://schemas.openxmlformats.org/officeDocument/2006/relationships/slideLayout" Target="../slideLayouts/slideLayout45.xml"/><Relationship Id="rId2" Type="http://schemas.openxmlformats.org/officeDocument/2006/relationships/slideLayout" Target="../slideLayouts/slideLayout35.xml"/><Relationship Id="rId1" Type="http://schemas.openxmlformats.org/officeDocument/2006/relationships/slideLayout" Target="../slideLayouts/slideLayout34.xml"/><Relationship Id="rId6" Type="http://schemas.openxmlformats.org/officeDocument/2006/relationships/slideLayout" Target="../slideLayouts/slideLayout39.xml"/><Relationship Id="rId11" Type="http://schemas.openxmlformats.org/officeDocument/2006/relationships/slideLayout" Target="../slideLayouts/slideLayout44.xml"/><Relationship Id="rId5" Type="http://schemas.openxmlformats.org/officeDocument/2006/relationships/slideLayout" Target="../slideLayouts/slideLayout38.xml"/><Relationship Id="rId10" Type="http://schemas.openxmlformats.org/officeDocument/2006/relationships/slideLayout" Target="../slideLayouts/slideLayout43.xml"/><Relationship Id="rId4" Type="http://schemas.openxmlformats.org/officeDocument/2006/relationships/slideLayout" Target="../slideLayouts/slideLayout37.xml"/><Relationship Id="rId9" Type="http://schemas.openxmlformats.org/officeDocument/2006/relationships/slideLayout" Target="../slideLayouts/slideLayout42.xml"/><Relationship Id="rId14" Type="http://schemas.openxmlformats.org/officeDocument/2006/relationships/theme" Target="../theme/theme4.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54.xml"/><Relationship Id="rId13" Type="http://schemas.openxmlformats.org/officeDocument/2006/relationships/slideLayout" Target="../slideLayouts/slideLayout59.xml"/><Relationship Id="rId3" Type="http://schemas.openxmlformats.org/officeDocument/2006/relationships/slideLayout" Target="../slideLayouts/slideLayout49.xml"/><Relationship Id="rId7" Type="http://schemas.openxmlformats.org/officeDocument/2006/relationships/slideLayout" Target="../slideLayouts/slideLayout53.xml"/><Relationship Id="rId12" Type="http://schemas.openxmlformats.org/officeDocument/2006/relationships/slideLayout" Target="../slideLayouts/slideLayout58.xml"/><Relationship Id="rId2" Type="http://schemas.openxmlformats.org/officeDocument/2006/relationships/slideLayout" Target="../slideLayouts/slideLayout48.xml"/><Relationship Id="rId1" Type="http://schemas.openxmlformats.org/officeDocument/2006/relationships/slideLayout" Target="../slideLayouts/slideLayout47.xml"/><Relationship Id="rId6" Type="http://schemas.openxmlformats.org/officeDocument/2006/relationships/slideLayout" Target="../slideLayouts/slideLayout52.xml"/><Relationship Id="rId11" Type="http://schemas.openxmlformats.org/officeDocument/2006/relationships/slideLayout" Target="../slideLayouts/slideLayout57.xml"/><Relationship Id="rId5" Type="http://schemas.openxmlformats.org/officeDocument/2006/relationships/slideLayout" Target="../slideLayouts/slideLayout51.xml"/><Relationship Id="rId10" Type="http://schemas.openxmlformats.org/officeDocument/2006/relationships/slideLayout" Target="../slideLayouts/slideLayout56.xml"/><Relationship Id="rId4" Type="http://schemas.openxmlformats.org/officeDocument/2006/relationships/slideLayout" Target="../slideLayouts/slideLayout50.xml"/><Relationship Id="rId9" Type="http://schemas.openxmlformats.org/officeDocument/2006/relationships/slideLayout" Target="../slideLayouts/slideLayout55.xml"/><Relationship Id="rId14" Type="http://schemas.openxmlformats.org/officeDocument/2006/relationships/theme" Target="../theme/theme5.xml"/></Relationships>
</file>

<file path=ppt/slideMasters/_rels/slideMaster6.xml.rels><?xml version="1.0" encoding="UTF-8" standalone="yes"?>
<Relationships xmlns="http://schemas.openxmlformats.org/package/2006/relationships"><Relationship Id="rId8" Type="http://schemas.openxmlformats.org/officeDocument/2006/relationships/slideLayout" Target="../slideLayouts/slideLayout67.xml"/><Relationship Id="rId3" Type="http://schemas.openxmlformats.org/officeDocument/2006/relationships/slideLayout" Target="../slideLayouts/slideLayout62.xml"/><Relationship Id="rId7" Type="http://schemas.openxmlformats.org/officeDocument/2006/relationships/slideLayout" Target="../slideLayouts/slideLayout66.xml"/><Relationship Id="rId12" Type="http://schemas.openxmlformats.org/officeDocument/2006/relationships/theme" Target="../theme/theme6.xml"/><Relationship Id="rId2" Type="http://schemas.openxmlformats.org/officeDocument/2006/relationships/slideLayout" Target="../slideLayouts/slideLayout61.xml"/><Relationship Id="rId1" Type="http://schemas.openxmlformats.org/officeDocument/2006/relationships/slideLayout" Target="../slideLayouts/slideLayout60.xml"/><Relationship Id="rId6" Type="http://schemas.openxmlformats.org/officeDocument/2006/relationships/slideLayout" Target="../slideLayouts/slideLayout65.xml"/><Relationship Id="rId11" Type="http://schemas.openxmlformats.org/officeDocument/2006/relationships/slideLayout" Target="../slideLayouts/slideLayout70.xml"/><Relationship Id="rId5" Type="http://schemas.openxmlformats.org/officeDocument/2006/relationships/slideLayout" Target="../slideLayouts/slideLayout64.xml"/><Relationship Id="rId10" Type="http://schemas.openxmlformats.org/officeDocument/2006/relationships/slideLayout" Target="../slideLayouts/slideLayout69.xml"/><Relationship Id="rId4" Type="http://schemas.openxmlformats.org/officeDocument/2006/relationships/slideLayout" Target="../slideLayouts/slideLayout63.xml"/><Relationship Id="rId9" Type="http://schemas.openxmlformats.org/officeDocument/2006/relationships/slideLayout" Target="../slideLayouts/slideLayout68.xml"/></Relationships>
</file>

<file path=ppt/slideMasters/_rels/slideMaster7.xml.rels><?xml version="1.0" encoding="UTF-8" standalone="yes"?>
<Relationships xmlns="http://schemas.openxmlformats.org/package/2006/relationships"><Relationship Id="rId8" Type="http://schemas.openxmlformats.org/officeDocument/2006/relationships/slideLayout" Target="../slideLayouts/slideLayout78.xml"/><Relationship Id="rId13" Type="http://schemas.openxmlformats.org/officeDocument/2006/relationships/slideLayout" Target="../slideLayouts/slideLayout83.xml"/><Relationship Id="rId18" Type="http://schemas.openxmlformats.org/officeDocument/2006/relationships/slideLayout" Target="../slideLayouts/slideLayout88.xml"/><Relationship Id="rId3" Type="http://schemas.openxmlformats.org/officeDocument/2006/relationships/slideLayout" Target="../slideLayouts/slideLayout73.xml"/><Relationship Id="rId21" Type="http://schemas.openxmlformats.org/officeDocument/2006/relationships/image" Target="../media/image4.png"/><Relationship Id="rId7" Type="http://schemas.openxmlformats.org/officeDocument/2006/relationships/slideLayout" Target="../slideLayouts/slideLayout77.xml"/><Relationship Id="rId12" Type="http://schemas.openxmlformats.org/officeDocument/2006/relationships/slideLayout" Target="../slideLayouts/slideLayout82.xml"/><Relationship Id="rId17" Type="http://schemas.openxmlformats.org/officeDocument/2006/relationships/slideLayout" Target="../slideLayouts/slideLayout87.xml"/><Relationship Id="rId2" Type="http://schemas.openxmlformats.org/officeDocument/2006/relationships/slideLayout" Target="../slideLayouts/slideLayout72.xml"/><Relationship Id="rId16" Type="http://schemas.openxmlformats.org/officeDocument/2006/relationships/slideLayout" Target="../slideLayouts/slideLayout86.xml"/><Relationship Id="rId20" Type="http://schemas.openxmlformats.org/officeDocument/2006/relationships/theme" Target="../theme/theme7.xml"/><Relationship Id="rId1" Type="http://schemas.openxmlformats.org/officeDocument/2006/relationships/slideLayout" Target="../slideLayouts/slideLayout71.xml"/><Relationship Id="rId6" Type="http://schemas.openxmlformats.org/officeDocument/2006/relationships/slideLayout" Target="../slideLayouts/slideLayout76.xml"/><Relationship Id="rId11" Type="http://schemas.openxmlformats.org/officeDocument/2006/relationships/slideLayout" Target="../slideLayouts/slideLayout81.xml"/><Relationship Id="rId24" Type="http://schemas.openxmlformats.org/officeDocument/2006/relationships/image" Target="../media/image7.png"/><Relationship Id="rId5" Type="http://schemas.openxmlformats.org/officeDocument/2006/relationships/slideLayout" Target="../slideLayouts/slideLayout75.xml"/><Relationship Id="rId15" Type="http://schemas.openxmlformats.org/officeDocument/2006/relationships/slideLayout" Target="../slideLayouts/slideLayout85.xml"/><Relationship Id="rId23" Type="http://schemas.openxmlformats.org/officeDocument/2006/relationships/image" Target="../media/image6.png"/><Relationship Id="rId10" Type="http://schemas.openxmlformats.org/officeDocument/2006/relationships/slideLayout" Target="../slideLayouts/slideLayout80.xml"/><Relationship Id="rId19" Type="http://schemas.openxmlformats.org/officeDocument/2006/relationships/slideLayout" Target="../slideLayouts/slideLayout89.xml"/><Relationship Id="rId4" Type="http://schemas.openxmlformats.org/officeDocument/2006/relationships/slideLayout" Target="../slideLayouts/slideLayout74.xml"/><Relationship Id="rId9" Type="http://schemas.openxmlformats.org/officeDocument/2006/relationships/slideLayout" Target="../slideLayouts/slideLayout79.xml"/><Relationship Id="rId14" Type="http://schemas.openxmlformats.org/officeDocument/2006/relationships/slideLayout" Target="../slideLayouts/slideLayout84.xml"/><Relationship Id="rId22" Type="http://schemas.openxmlformats.org/officeDocument/2006/relationships/image" Target="../media/image5.png"/></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3">
        <a:schemeClr val="bg2"/>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210291449"/>
      </p:ext>
    </p:extLst>
  </p:cSld>
  <p:clrMap bg1="dk1" tx1="lt1" bg2="dk2" tx2="lt2" accent1="accent1" accent2="accent2" accent3="accent3" accent4="accent4" accent5="accent5" accent6="accent6" hlink="hlink" folHlink="folHlink"/>
  <p:sldLayoutIdLst>
    <p:sldLayoutId id="2147483695" r:id="rId1"/>
    <p:sldLayoutId id="2147483762" r:id="rId2"/>
    <p:sldLayoutId id="2147483763" r:id="rId3"/>
  </p:sldLayoutIdLst>
  <p:txStyles>
    <p:titleStyle>
      <a:lvl1pPr algn="l" defTabSz="457200" rtl="0" eaLnBrk="1" latinLnBrk="0" hangingPunct="1">
        <a:spcBef>
          <a:spcPct val="0"/>
        </a:spcBef>
        <a:buNone/>
        <a:defRPr sz="3200" kern="1200" cap="none" baseline="0">
          <a:ln w="3175" cmpd="sng">
            <a:noFill/>
          </a:ln>
          <a:gradFill flip="none" rotWithShape="1">
            <a:gsLst>
              <a:gs pos="0">
                <a:schemeClr val="tx1"/>
              </a:gs>
              <a:gs pos="100000">
                <a:schemeClr val="tx1">
                  <a:lumMod val="65000"/>
                </a:schemeClr>
              </a:gs>
            </a:gsLst>
            <a:lin ang="5580000" scaled="0"/>
            <a:tileRect/>
          </a:gradFill>
          <a:effectLst>
            <a:glow rad="38100">
              <a:schemeClr val="bg1">
                <a:lumMod val="65000"/>
                <a:lumOff val="35000"/>
                <a:alpha val="40000"/>
              </a:schemeClr>
            </a:glow>
            <a:outerShdw blurRad="28575" dist="38100" dir="14040000" algn="tl" rotWithShape="0">
              <a:srgbClr val="000000">
                <a:alpha val="25000"/>
              </a:srgbClr>
            </a:outerShdw>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tx1"/>
        </a:buClr>
        <a:buSzPct val="100000"/>
        <a:buFont typeface="Arial"/>
        <a:buChar char="•"/>
        <a:defRPr sz="2000" kern="1200" cap="small">
          <a:gradFill flip="none" rotWithShape="1">
            <a:gsLst>
              <a:gs pos="0">
                <a:schemeClr val="tx1"/>
              </a:gs>
              <a:gs pos="100000">
                <a:schemeClr val="tx1">
                  <a:lumMod val="75000"/>
                </a:schemeClr>
              </a:gs>
            </a:gsLst>
            <a:lin ang="5580000" scaled="0"/>
            <a:tileRect/>
          </a:gradFill>
          <a:effectLst>
            <a:glow rad="38100">
              <a:schemeClr val="bg1">
                <a:lumMod val="50000"/>
                <a:lumOff val="50000"/>
                <a:alpha val="20000"/>
              </a:schemeClr>
            </a:glow>
            <a:outerShdw blurRad="44450" dist="12700" dir="13860000" algn="tl" rotWithShape="0">
              <a:srgbClr val="000000">
                <a:alpha val="20000"/>
              </a:srgbClr>
            </a:outerShdw>
          </a:effectLst>
          <a:latin typeface="+mn-lt"/>
          <a:ea typeface="+mn-ea"/>
          <a:cs typeface="+mn-cs"/>
        </a:defRPr>
      </a:lvl1pPr>
      <a:lvl2pPr marL="742950" indent="-285750" algn="l" defTabSz="457200" rtl="0" eaLnBrk="1" latinLnBrk="0" hangingPunct="1">
        <a:spcBef>
          <a:spcPct val="20000"/>
        </a:spcBef>
        <a:spcAft>
          <a:spcPts val="600"/>
        </a:spcAft>
        <a:buClr>
          <a:schemeClr val="tx1"/>
        </a:buClr>
        <a:buSzPct val="100000"/>
        <a:buFont typeface="Arial"/>
        <a:buChar char="•"/>
        <a:defRPr sz="1800" kern="1200" cap="small">
          <a:gradFill flip="none" rotWithShape="1">
            <a:gsLst>
              <a:gs pos="0">
                <a:schemeClr val="tx1"/>
              </a:gs>
              <a:gs pos="100000">
                <a:schemeClr val="tx1">
                  <a:lumMod val="75000"/>
                </a:schemeClr>
              </a:gs>
            </a:gsLst>
            <a:lin ang="5580000" scaled="0"/>
            <a:tileRect/>
          </a:gradFill>
          <a:effectLst>
            <a:glow rad="38100">
              <a:schemeClr val="bg1">
                <a:lumMod val="50000"/>
                <a:lumOff val="50000"/>
                <a:alpha val="20000"/>
              </a:schemeClr>
            </a:glow>
            <a:outerShdw blurRad="44450" dist="12700" dir="13860000" algn="tl" rotWithShape="0">
              <a:srgbClr val="000000">
                <a:alpha val="20000"/>
              </a:srgbClr>
            </a:outerShdw>
          </a:effectLst>
          <a:latin typeface="+mn-lt"/>
          <a:ea typeface="+mn-ea"/>
          <a:cs typeface="+mn-cs"/>
        </a:defRPr>
      </a:lvl2pPr>
      <a:lvl3pPr marL="1200150" indent="-285750" algn="l" defTabSz="457200" rtl="0" eaLnBrk="1" latinLnBrk="0" hangingPunct="1">
        <a:spcBef>
          <a:spcPct val="20000"/>
        </a:spcBef>
        <a:spcAft>
          <a:spcPts val="600"/>
        </a:spcAft>
        <a:buClr>
          <a:schemeClr val="tx1"/>
        </a:buClr>
        <a:buSzPct val="100000"/>
        <a:buFont typeface="Arial"/>
        <a:buChar char="•"/>
        <a:defRPr sz="1600" kern="1200" cap="small">
          <a:gradFill flip="none" rotWithShape="1">
            <a:gsLst>
              <a:gs pos="0">
                <a:schemeClr val="tx1"/>
              </a:gs>
              <a:gs pos="100000">
                <a:schemeClr val="tx1">
                  <a:lumMod val="75000"/>
                </a:schemeClr>
              </a:gs>
            </a:gsLst>
            <a:lin ang="5580000" scaled="0"/>
            <a:tileRect/>
          </a:gradFill>
          <a:effectLst>
            <a:glow rad="38100">
              <a:schemeClr val="bg1">
                <a:lumMod val="50000"/>
                <a:lumOff val="50000"/>
                <a:alpha val="20000"/>
              </a:schemeClr>
            </a:glow>
            <a:outerShdw blurRad="44450" dist="12700" dir="13860000" algn="tl" rotWithShape="0">
              <a:srgbClr val="000000">
                <a:alpha val="20000"/>
              </a:srgbClr>
            </a:outerShdw>
          </a:effectLst>
          <a:latin typeface="+mn-lt"/>
          <a:ea typeface="+mn-ea"/>
          <a:cs typeface="+mn-cs"/>
        </a:defRPr>
      </a:lvl3pPr>
      <a:lvl4pPr marL="1543050" indent="-171450" algn="l" defTabSz="457200" rtl="0" eaLnBrk="1" latinLnBrk="0" hangingPunct="1">
        <a:spcBef>
          <a:spcPct val="20000"/>
        </a:spcBef>
        <a:spcAft>
          <a:spcPts val="600"/>
        </a:spcAft>
        <a:buClr>
          <a:schemeClr val="tx1"/>
        </a:buClr>
        <a:buSzPct val="100000"/>
        <a:buFont typeface="Arial"/>
        <a:buChar char="•"/>
        <a:defRPr sz="1400" kern="1200" cap="small">
          <a:gradFill flip="none" rotWithShape="1">
            <a:gsLst>
              <a:gs pos="0">
                <a:schemeClr val="tx1"/>
              </a:gs>
              <a:gs pos="100000">
                <a:schemeClr val="tx1">
                  <a:lumMod val="75000"/>
                </a:schemeClr>
              </a:gs>
            </a:gsLst>
            <a:lin ang="5580000" scaled="0"/>
            <a:tileRect/>
          </a:gradFill>
          <a:effectLst>
            <a:glow rad="38100">
              <a:schemeClr val="bg1">
                <a:lumMod val="50000"/>
                <a:lumOff val="50000"/>
                <a:alpha val="20000"/>
              </a:schemeClr>
            </a:glow>
            <a:outerShdw blurRad="44450" dist="12700" dir="13860000" algn="tl" rotWithShape="0">
              <a:srgbClr val="000000">
                <a:alpha val="20000"/>
              </a:srgbClr>
            </a:outerShdw>
          </a:effectLst>
          <a:latin typeface="+mn-lt"/>
          <a:ea typeface="+mn-ea"/>
          <a:cs typeface="+mn-cs"/>
        </a:defRPr>
      </a:lvl4pPr>
      <a:lvl5pPr marL="2000250" indent="-171450" algn="l" defTabSz="457200" rtl="0" eaLnBrk="1" latinLnBrk="0" hangingPunct="1">
        <a:spcBef>
          <a:spcPct val="20000"/>
        </a:spcBef>
        <a:spcAft>
          <a:spcPts val="600"/>
        </a:spcAft>
        <a:buClr>
          <a:schemeClr val="tx1"/>
        </a:buClr>
        <a:buSzPct val="100000"/>
        <a:buFont typeface="Arial"/>
        <a:buChar char="•"/>
        <a:defRPr sz="1400" kern="1200" cap="small">
          <a:gradFill flip="none" rotWithShape="1">
            <a:gsLst>
              <a:gs pos="0">
                <a:schemeClr val="tx1"/>
              </a:gs>
              <a:gs pos="100000">
                <a:schemeClr val="tx1">
                  <a:lumMod val="75000"/>
                </a:schemeClr>
              </a:gs>
            </a:gsLst>
            <a:lin ang="5580000" scaled="0"/>
            <a:tileRect/>
          </a:gradFill>
          <a:effectLst>
            <a:glow rad="38100">
              <a:schemeClr val="bg1">
                <a:lumMod val="50000"/>
                <a:lumOff val="50000"/>
                <a:alpha val="20000"/>
              </a:schemeClr>
            </a:glow>
            <a:outerShdw blurRad="44450" dist="12700" dir="13860000" algn="tl" rotWithShape="0">
              <a:srgbClr val="000000">
                <a:alpha val="20000"/>
              </a:srgbClr>
            </a:outerShdw>
          </a:effectLst>
          <a:latin typeface="+mn-lt"/>
          <a:ea typeface="+mn-ea"/>
          <a:cs typeface="+mn-cs"/>
        </a:defRPr>
      </a:lvl5pPr>
      <a:lvl6pPr marL="2514600" indent="-228600" algn="l" defTabSz="457200" rtl="0" eaLnBrk="1" latinLnBrk="0" hangingPunct="1">
        <a:spcBef>
          <a:spcPct val="20000"/>
        </a:spcBef>
        <a:spcAft>
          <a:spcPts val="600"/>
        </a:spcAft>
        <a:buClr>
          <a:schemeClr val="tx1"/>
        </a:buClr>
        <a:buSzPct val="100000"/>
        <a:buFont typeface="Arial"/>
        <a:buChar char="•"/>
        <a:defRPr sz="1200" kern="1200" cap="small">
          <a:gradFill flip="none" rotWithShape="1">
            <a:gsLst>
              <a:gs pos="0">
                <a:schemeClr val="tx1"/>
              </a:gs>
              <a:gs pos="100000">
                <a:schemeClr val="tx1">
                  <a:lumMod val="75000"/>
                </a:schemeClr>
              </a:gs>
            </a:gsLst>
            <a:lin ang="5580000" scaled="0"/>
            <a:tileRect/>
          </a:gradFill>
          <a:effectLst>
            <a:glow rad="38100">
              <a:schemeClr val="bg1">
                <a:lumMod val="50000"/>
                <a:lumOff val="50000"/>
                <a:alpha val="20000"/>
              </a:schemeClr>
            </a:glow>
            <a:outerShdw blurRad="44450" dist="12700" dir="13860000" algn="tl" rotWithShape="0">
              <a:srgbClr val="000000">
                <a:alpha val="20000"/>
              </a:srgbClr>
            </a:outerShdw>
          </a:effectLst>
          <a:latin typeface="+mn-lt"/>
          <a:ea typeface="+mn-ea"/>
          <a:cs typeface="+mn-cs"/>
        </a:defRPr>
      </a:lvl6pPr>
      <a:lvl7pPr marL="2971800" indent="-228600" algn="l" defTabSz="457200" rtl="0" eaLnBrk="1" latinLnBrk="0" hangingPunct="1">
        <a:spcBef>
          <a:spcPct val="20000"/>
        </a:spcBef>
        <a:spcAft>
          <a:spcPts val="600"/>
        </a:spcAft>
        <a:buClr>
          <a:schemeClr val="tx1"/>
        </a:buClr>
        <a:buSzPct val="100000"/>
        <a:buFont typeface="Arial"/>
        <a:buChar char="•"/>
        <a:defRPr sz="1200" kern="1200" cap="small">
          <a:gradFill flip="none" rotWithShape="1">
            <a:gsLst>
              <a:gs pos="0">
                <a:schemeClr val="tx1"/>
              </a:gs>
              <a:gs pos="100000">
                <a:schemeClr val="tx1">
                  <a:lumMod val="75000"/>
                </a:schemeClr>
              </a:gs>
            </a:gsLst>
            <a:lin ang="5580000" scaled="0"/>
            <a:tileRect/>
          </a:gradFill>
          <a:effectLst>
            <a:glow rad="38100">
              <a:schemeClr val="bg1">
                <a:lumMod val="50000"/>
                <a:lumOff val="50000"/>
                <a:alpha val="20000"/>
              </a:schemeClr>
            </a:glow>
            <a:outerShdw blurRad="44450" dist="12700" dir="13860000" algn="tl" rotWithShape="0">
              <a:srgbClr val="000000">
                <a:alpha val="20000"/>
              </a:srgbClr>
            </a:outerShdw>
          </a:effectLst>
          <a:latin typeface="+mn-lt"/>
          <a:ea typeface="+mn-ea"/>
          <a:cs typeface="+mn-cs"/>
        </a:defRPr>
      </a:lvl7pPr>
      <a:lvl8pPr marL="3429000" indent="-228600" algn="l" defTabSz="457200" rtl="0" eaLnBrk="1" latinLnBrk="0" hangingPunct="1">
        <a:spcBef>
          <a:spcPct val="20000"/>
        </a:spcBef>
        <a:spcAft>
          <a:spcPts val="600"/>
        </a:spcAft>
        <a:buClr>
          <a:schemeClr val="tx1"/>
        </a:buClr>
        <a:buSzPct val="100000"/>
        <a:buFont typeface="Arial"/>
        <a:buChar char="•"/>
        <a:defRPr sz="1200" kern="1200" cap="small">
          <a:gradFill flip="none" rotWithShape="1">
            <a:gsLst>
              <a:gs pos="0">
                <a:schemeClr val="tx1"/>
              </a:gs>
              <a:gs pos="100000">
                <a:schemeClr val="tx1">
                  <a:lumMod val="75000"/>
                </a:schemeClr>
              </a:gs>
            </a:gsLst>
            <a:lin ang="5580000" scaled="0"/>
            <a:tileRect/>
          </a:gradFill>
          <a:effectLst>
            <a:glow rad="38100">
              <a:schemeClr val="bg1">
                <a:lumMod val="50000"/>
                <a:lumOff val="50000"/>
                <a:alpha val="20000"/>
              </a:schemeClr>
            </a:glow>
            <a:outerShdw blurRad="44450" dist="12700" dir="13860000" algn="tl" rotWithShape="0">
              <a:srgbClr val="000000">
                <a:alpha val="20000"/>
              </a:srgbClr>
            </a:outerShdw>
          </a:effectLst>
          <a:latin typeface="+mn-lt"/>
          <a:ea typeface="+mn-ea"/>
          <a:cs typeface="+mn-cs"/>
        </a:defRPr>
      </a:lvl8pPr>
      <a:lvl9pPr marL="3886200" indent="-228600" algn="l" defTabSz="457200" rtl="0" eaLnBrk="1" latinLnBrk="0" hangingPunct="1">
        <a:spcBef>
          <a:spcPct val="20000"/>
        </a:spcBef>
        <a:spcAft>
          <a:spcPts val="600"/>
        </a:spcAft>
        <a:buClr>
          <a:schemeClr val="tx1"/>
        </a:buClr>
        <a:buSzPct val="100000"/>
        <a:buFont typeface="Arial"/>
        <a:buChar char="•"/>
        <a:defRPr sz="1200" kern="1200" cap="small">
          <a:gradFill flip="none" rotWithShape="1">
            <a:gsLst>
              <a:gs pos="0">
                <a:schemeClr val="tx1"/>
              </a:gs>
              <a:gs pos="100000">
                <a:schemeClr val="tx1">
                  <a:lumMod val="75000"/>
                </a:schemeClr>
              </a:gs>
            </a:gsLst>
            <a:lin ang="5580000" scaled="0"/>
            <a:tileRect/>
          </a:gradFill>
          <a:effectLst>
            <a:glow rad="38100">
              <a:schemeClr val="bg1">
                <a:lumMod val="50000"/>
                <a:lumOff val="50000"/>
                <a:alpha val="20000"/>
              </a:schemeClr>
            </a:glow>
            <a:outerShdw blurRad="44450" dist="12700" dir="13860000" algn="tl" rotWithShape="0">
              <a:srgbClr val="000000">
                <a:alpha val="20000"/>
              </a:srgbClr>
            </a:outerShdw>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5FFDDB3-8F8B-4BA0-AC19-9676A4815358}" type="datetimeFigureOut">
              <a:rPr lang="en-US" smtClean="0"/>
              <a:t>11/19/25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CF757F7-9598-4C83-9812-6DB7F7895693}" type="slidenum">
              <a:rPr lang="en-US" smtClean="0"/>
              <a:t>‹#›</a:t>
            </a:fld>
            <a:endParaRPr lang="en-US"/>
          </a:p>
        </p:txBody>
      </p:sp>
    </p:spTree>
    <p:extLst>
      <p:ext uri="{BB962C8B-B14F-4D97-AF65-F5344CB8AC3E}">
        <p14:creationId xmlns:p14="http://schemas.microsoft.com/office/powerpoint/2010/main" val="3032227413"/>
      </p:ext>
    </p:extLst>
  </p:cSld>
  <p:clrMap bg1="lt1" tx1="dk1" bg2="lt2" tx2="dk2" accent1="accent1" accent2="accent2" accent3="accent3" accent4="accent4" accent5="accent5" accent6="accent6" hlink="hlink" folHlink="folHlink"/>
  <p:sldLayoutIdLst>
    <p:sldLayoutId id="2147483679" r:id="rId1"/>
    <p:sldLayoutId id="2147483680" r:id="rId2"/>
    <p:sldLayoutId id="2147483681" r:id="rId3"/>
    <p:sldLayoutId id="2147483682" r:id="rId4"/>
    <p:sldLayoutId id="2147483683" r:id="rId5"/>
    <p:sldLayoutId id="2147483684" r:id="rId6"/>
    <p:sldLayoutId id="2147483685" r:id="rId7"/>
    <p:sldLayoutId id="2147483686" r:id="rId8"/>
    <p:sldLayoutId id="2147483687" r:id="rId9"/>
    <p:sldLayoutId id="2147483688" r:id="rId10"/>
    <p:sldLayoutId id="2147483689" r:id="rId11"/>
    <p:sldLayoutId id="2147483764" r:id="rId12"/>
    <p:sldLayoutId id="2147483765" r:id="rId13"/>
    <p:sldLayoutId id="2147483825" r:id="rId14"/>
    <p:sldLayoutId id="2147483826"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3">
        <a:schemeClr val="bg2"/>
      </p:bgRef>
    </p:bg>
    <p:spTree>
      <p:nvGrpSpPr>
        <p:cNvPr id="1" name=""/>
        <p:cNvGrpSpPr/>
        <p:nvPr/>
      </p:nvGrpSpPr>
      <p:grpSpPr>
        <a:xfrm>
          <a:off x="0" y="0"/>
          <a:ext cx="0" cy="0"/>
          <a:chOff x="0" y="0"/>
          <a:chExt cx="0" cy="0"/>
        </a:xfrm>
      </p:grpSpPr>
      <p:sp>
        <p:nvSpPr>
          <p:cNvPr id="22" name="Title Placeholder 21"/>
          <p:cNvSpPr>
            <a:spLocks noGrp="1"/>
          </p:cNvSpPr>
          <p:nvPr>
            <p:ph type="title"/>
          </p:nvPr>
        </p:nvSpPr>
        <p:spPr>
          <a:xfrm>
            <a:off x="609600" y="274638"/>
            <a:ext cx="10972800" cy="1143000"/>
          </a:xfrm>
          <a:prstGeom prst="rect">
            <a:avLst/>
          </a:prstGeom>
        </p:spPr>
        <p:txBody>
          <a:bodyPr vert="horz" anchor="ctr">
            <a:normAutofit/>
            <a:scene3d>
              <a:camera prst="orthographicFront"/>
              <a:lightRig rig="soft" dir="t">
                <a:rot lat="0" lon="0" rev="16800000"/>
              </a:lightRig>
            </a:scene3d>
            <a:sp3d prstMaterial="softEdge">
              <a:bevelT w="38100" h="38100"/>
            </a:sp3d>
          </a:bodyPr>
          <a:lstStyle/>
          <a:p>
            <a:r>
              <a:rPr kumimoji="0" lang="en-US"/>
              <a:t>Click to edit Master title style</a:t>
            </a:r>
          </a:p>
        </p:txBody>
      </p:sp>
      <p:sp>
        <p:nvSpPr>
          <p:cNvPr id="13" name="Text Placeholder 12"/>
          <p:cNvSpPr>
            <a:spLocks noGrp="1"/>
          </p:cNvSpPr>
          <p:nvPr>
            <p:ph type="body" idx="1"/>
          </p:nvPr>
        </p:nvSpPr>
        <p:spPr>
          <a:xfrm>
            <a:off x="609600" y="1600200"/>
            <a:ext cx="10972800" cy="4709160"/>
          </a:xfrm>
          <a:prstGeom prst="rect">
            <a:avLst/>
          </a:prstGeom>
        </p:spPr>
        <p:txBody>
          <a:bodyPr vert="horz">
            <a:normAutofit/>
          </a:bodyPr>
          <a:lstStyle/>
          <a:p>
            <a:pPr lvl="0" eaLnBrk="1" latinLnBrk="0" hangingPunct="1"/>
            <a:r>
              <a:rPr kumimoji="0" lang="en-US"/>
              <a:t>Edit Master text styles</a:t>
            </a:r>
          </a:p>
          <a:p>
            <a:pPr lvl="1" eaLnBrk="1" latinLnBrk="0" hangingPunct="1"/>
            <a:r>
              <a:rPr kumimoji="0" lang="en-US"/>
              <a:t>Second level</a:t>
            </a:r>
          </a:p>
          <a:p>
            <a:pPr lvl="2" eaLnBrk="1" latinLnBrk="0" hangingPunct="1"/>
            <a:r>
              <a:rPr kumimoji="0" lang="en-US"/>
              <a:t>Third level</a:t>
            </a:r>
          </a:p>
          <a:p>
            <a:pPr lvl="3" eaLnBrk="1" latinLnBrk="0" hangingPunct="1"/>
            <a:r>
              <a:rPr kumimoji="0" lang="en-US"/>
              <a:t>Fourth level</a:t>
            </a:r>
          </a:p>
          <a:p>
            <a:pPr lvl="4" eaLnBrk="1" latinLnBrk="0" hangingPunct="1"/>
            <a:r>
              <a:rPr kumimoji="0" lang="en-US"/>
              <a:t>Fifth level</a:t>
            </a:r>
          </a:p>
        </p:txBody>
      </p:sp>
      <p:sp>
        <p:nvSpPr>
          <p:cNvPr id="14" name="Date Placeholder 13"/>
          <p:cNvSpPr>
            <a:spLocks noGrp="1"/>
          </p:cNvSpPr>
          <p:nvPr>
            <p:ph type="dt" sz="half" idx="2"/>
          </p:nvPr>
        </p:nvSpPr>
        <p:spPr>
          <a:xfrm>
            <a:off x="609600" y="6416676"/>
            <a:ext cx="2844800" cy="365125"/>
          </a:xfrm>
          <a:prstGeom prst="rect">
            <a:avLst/>
          </a:prstGeom>
        </p:spPr>
        <p:txBody>
          <a:bodyPr vert="horz" anchor="b"/>
          <a:lstStyle>
            <a:lvl1pPr algn="l" eaLnBrk="1" latinLnBrk="0" hangingPunct="1">
              <a:defRPr kumimoji="0" sz="1200">
                <a:solidFill>
                  <a:schemeClr val="tx1">
                    <a:shade val="50000"/>
                  </a:schemeClr>
                </a:solidFill>
              </a:defRPr>
            </a:lvl1pPr>
          </a:lstStyle>
          <a:p>
            <a:fld id="{9DC4E2AA-12E8-4AA2-A851-3607AAF51794}" type="datetimeFigureOut">
              <a:rPr lang="en-US" smtClean="0"/>
              <a:t>11/19/25</a:t>
            </a:fld>
            <a:endParaRPr lang="en-US"/>
          </a:p>
        </p:txBody>
      </p:sp>
      <p:sp>
        <p:nvSpPr>
          <p:cNvPr id="3" name="Footer Placeholder 2"/>
          <p:cNvSpPr>
            <a:spLocks noGrp="1"/>
          </p:cNvSpPr>
          <p:nvPr>
            <p:ph type="ftr" sz="quarter" idx="3"/>
          </p:nvPr>
        </p:nvSpPr>
        <p:spPr>
          <a:xfrm>
            <a:off x="4165600" y="6416676"/>
            <a:ext cx="3860800" cy="365125"/>
          </a:xfrm>
          <a:prstGeom prst="rect">
            <a:avLst/>
          </a:prstGeom>
        </p:spPr>
        <p:txBody>
          <a:bodyPr vert="horz" anchor="b"/>
          <a:lstStyle>
            <a:lvl1pPr algn="ctr" eaLnBrk="1" latinLnBrk="0" hangingPunct="1">
              <a:defRPr kumimoji="0" sz="1200">
                <a:solidFill>
                  <a:schemeClr val="tx1">
                    <a:shade val="50000"/>
                  </a:schemeClr>
                </a:solidFill>
              </a:defRPr>
            </a:lvl1pPr>
          </a:lstStyle>
          <a:p>
            <a:endParaRPr lang="en-US"/>
          </a:p>
        </p:txBody>
      </p:sp>
      <p:sp>
        <p:nvSpPr>
          <p:cNvPr id="23" name="Slide Number Placeholder 22"/>
          <p:cNvSpPr>
            <a:spLocks noGrp="1"/>
          </p:cNvSpPr>
          <p:nvPr>
            <p:ph type="sldNum" sz="quarter" idx="4"/>
          </p:nvPr>
        </p:nvSpPr>
        <p:spPr>
          <a:xfrm>
            <a:off x="10566400" y="6416676"/>
            <a:ext cx="1016000" cy="365125"/>
          </a:xfrm>
          <a:prstGeom prst="rect">
            <a:avLst/>
          </a:prstGeom>
        </p:spPr>
        <p:txBody>
          <a:bodyPr vert="horz" lIns="0" rIns="0" anchor="b"/>
          <a:lstStyle>
            <a:lvl1pPr algn="r" eaLnBrk="1" latinLnBrk="0" hangingPunct="1">
              <a:defRPr kumimoji="0" sz="1200">
                <a:solidFill>
                  <a:schemeClr val="tx1">
                    <a:shade val="50000"/>
                  </a:schemeClr>
                </a:solidFill>
              </a:defRPr>
            </a:lvl1pPr>
          </a:lstStyle>
          <a:p>
            <a:fld id="{4E6AB071-8B99-4CC7-928B-3889B99B2380}" type="slidenum">
              <a:rPr lang="en-US" smtClean="0"/>
              <a:t>‹#›</a:t>
            </a:fld>
            <a:endParaRPr lang="en-US"/>
          </a:p>
        </p:txBody>
      </p:sp>
    </p:spTree>
    <p:extLst>
      <p:ext uri="{BB962C8B-B14F-4D97-AF65-F5344CB8AC3E}">
        <p14:creationId xmlns:p14="http://schemas.microsoft.com/office/powerpoint/2010/main" val="3764679369"/>
      </p:ext>
    </p:extLst>
  </p:cSld>
  <p:clrMap bg1="dk1" tx1="lt1" bg2="dk2" tx2="lt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 id="2147483708" r:id="rId12"/>
    <p:sldLayoutId id="2147483709" r:id="rId13"/>
    <p:sldLayoutId id="2147483691" r:id="rId14"/>
    <p:sldLayoutId id="2147483690" r:id="rId15"/>
  </p:sldLayoutIdLst>
  <p:txStyles>
    <p:titleStyle>
      <a:lvl1pPr algn="ctr" rtl="0" eaLnBrk="1" latinLnBrk="0" hangingPunct="1">
        <a:spcBef>
          <a:spcPct val="0"/>
        </a:spcBef>
        <a:buNone/>
        <a:defRPr kumimoji="0" sz="4100" b="1" kern="1200" cap="none" baseline="0">
          <a:ln w="6350">
            <a:noFill/>
          </a:ln>
          <a:gradFill>
            <a:gsLst>
              <a:gs pos="0">
                <a:schemeClr val="accent1">
                  <a:tint val="73000"/>
                  <a:satMod val="145000"/>
                </a:schemeClr>
              </a:gs>
              <a:gs pos="73000">
                <a:schemeClr val="accent1">
                  <a:tint val="73000"/>
                  <a:satMod val="145000"/>
                </a:schemeClr>
              </a:gs>
              <a:gs pos="100000">
                <a:schemeClr val="accent1">
                  <a:tint val="83000"/>
                  <a:satMod val="143000"/>
                </a:schemeClr>
              </a:gs>
            </a:gsLst>
            <a:lin ang="4800000" scaled="1"/>
          </a:gradFill>
          <a:effectLst>
            <a:outerShdw blurRad="114300" dist="101600" dir="2700000" algn="tl" rotWithShape="0">
              <a:srgbClr val="000000">
                <a:alpha val="40000"/>
              </a:srgbClr>
            </a:outerShdw>
          </a:effectLst>
          <a:latin typeface="+mj-lt"/>
          <a:ea typeface="+mj-ea"/>
          <a:cs typeface="+mj-cs"/>
        </a:defRPr>
      </a:lvl1pPr>
    </p:titleStyle>
    <p:bodyStyle>
      <a:lvl1pPr marL="548640" indent="-411480" algn="l" rtl="0" eaLnBrk="1" latinLnBrk="0" hangingPunct="1">
        <a:spcBef>
          <a:spcPct val="20000"/>
        </a:spcBef>
        <a:buClr>
          <a:schemeClr val="tx1">
            <a:shade val="95000"/>
          </a:schemeClr>
        </a:buClr>
        <a:buSzPct val="65000"/>
        <a:buFont typeface="Wingdings 2"/>
        <a:buChar char=""/>
        <a:defRPr kumimoji="0" sz="2800" kern="1200">
          <a:solidFill>
            <a:schemeClr val="tx1"/>
          </a:solidFill>
          <a:latin typeface="+mn-lt"/>
          <a:ea typeface="+mn-ea"/>
          <a:cs typeface="+mn-cs"/>
        </a:defRPr>
      </a:lvl1pPr>
      <a:lvl2pPr marL="868680" indent="-283464" algn="l" rtl="0" eaLnBrk="1" latinLnBrk="0" hangingPunct="1">
        <a:spcBef>
          <a:spcPct val="20000"/>
        </a:spcBef>
        <a:buClr>
          <a:schemeClr val="tx1"/>
        </a:buClr>
        <a:buSzPct val="80000"/>
        <a:buFont typeface="Wingdings 2"/>
        <a:buChar char=""/>
        <a:defRPr kumimoji="0" sz="2400" kern="1200">
          <a:solidFill>
            <a:schemeClr val="tx1"/>
          </a:solidFill>
          <a:latin typeface="+mn-lt"/>
          <a:ea typeface="+mn-ea"/>
          <a:cs typeface="+mn-cs"/>
        </a:defRPr>
      </a:lvl2pPr>
      <a:lvl3pPr marL="1133856" indent="-228600" algn="l" rtl="0" eaLnBrk="1" latinLnBrk="0" hangingPunct="1">
        <a:spcBef>
          <a:spcPct val="20000"/>
        </a:spcBef>
        <a:buClr>
          <a:schemeClr val="tx1"/>
        </a:buClr>
        <a:buSzPct val="95000"/>
        <a:buFont typeface="Wingdings"/>
        <a:buChar char=""/>
        <a:defRPr kumimoji="0" sz="2200" kern="1200">
          <a:solidFill>
            <a:schemeClr val="tx1"/>
          </a:solidFill>
          <a:latin typeface="+mn-lt"/>
          <a:ea typeface="+mn-ea"/>
          <a:cs typeface="+mn-cs"/>
        </a:defRPr>
      </a:lvl3pPr>
      <a:lvl4pPr marL="1353312" indent="-182880" algn="l" rtl="0" eaLnBrk="1" latinLnBrk="0" hangingPunct="1">
        <a:spcBef>
          <a:spcPct val="20000"/>
        </a:spcBef>
        <a:buClr>
          <a:schemeClr val="tx1"/>
        </a:buClr>
        <a:buSzPct val="100000"/>
        <a:buFont typeface="Wingdings 3"/>
        <a:buChar char=""/>
        <a:defRPr kumimoji="0" sz="2000" kern="1200">
          <a:solidFill>
            <a:schemeClr val="tx1"/>
          </a:solidFill>
          <a:latin typeface="+mn-lt"/>
          <a:ea typeface="+mn-ea"/>
          <a:cs typeface="+mn-cs"/>
        </a:defRPr>
      </a:lvl4pPr>
      <a:lvl5pPr marL="1545336" indent="-182880" algn="l" rtl="0" eaLnBrk="1" latinLnBrk="0" hangingPunct="1">
        <a:spcBef>
          <a:spcPct val="20000"/>
        </a:spcBef>
        <a:buClr>
          <a:schemeClr val="tx1"/>
        </a:buClr>
        <a:buFont typeface="Wingdings 2"/>
        <a:buChar char=""/>
        <a:defRPr kumimoji="0" sz="2000" kern="1200">
          <a:solidFill>
            <a:schemeClr val="tx1"/>
          </a:solidFill>
          <a:latin typeface="+mn-lt"/>
          <a:ea typeface="+mn-ea"/>
          <a:cs typeface="+mn-cs"/>
        </a:defRPr>
      </a:lvl5pPr>
      <a:lvl6pPr marL="1764792" indent="-182880" algn="l" rtl="0" eaLnBrk="1" latinLnBrk="0" hangingPunct="1">
        <a:spcBef>
          <a:spcPct val="20000"/>
        </a:spcBef>
        <a:buClr>
          <a:schemeClr val="tx1"/>
        </a:buClr>
        <a:buFont typeface="Wingdings 3"/>
        <a:buChar char=""/>
        <a:defRPr kumimoji="0" sz="1800" kern="1200">
          <a:solidFill>
            <a:schemeClr val="tx1"/>
          </a:solidFill>
          <a:latin typeface="+mn-lt"/>
          <a:ea typeface="+mn-ea"/>
          <a:cs typeface="+mn-cs"/>
        </a:defRPr>
      </a:lvl6pPr>
      <a:lvl7pPr marL="1965960" indent="-182880" algn="l" rtl="0" eaLnBrk="1" latinLnBrk="0" hangingPunct="1">
        <a:spcBef>
          <a:spcPct val="20000"/>
        </a:spcBef>
        <a:buClr>
          <a:schemeClr val="tx1"/>
        </a:buClr>
        <a:buFont typeface="Wingdings 2"/>
        <a:buChar char=""/>
        <a:defRPr kumimoji="0" sz="1600" kern="1200">
          <a:solidFill>
            <a:schemeClr val="tx1"/>
          </a:solidFill>
          <a:latin typeface="+mn-lt"/>
          <a:ea typeface="+mn-ea"/>
          <a:cs typeface="+mn-cs"/>
        </a:defRPr>
      </a:lvl7pPr>
      <a:lvl8pPr marL="2167128" indent="-182880" algn="l" rtl="0" eaLnBrk="1" latinLnBrk="0" hangingPunct="1">
        <a:spcBef>
          <a:spcPct val="20000"/>
        </a:spcBef>
        <a:buClr>
          <a:schemeClr val="tx1"/>
        </a:buClr>
        <a:buFont typeface="Wingdings 2"/>
        <a:buChar char=""/>
        <a:defRPr kumimoji="0" sz="1400" kern="1200">
          <a:solidFill>
            <a:schemeClr val="tx1"/>
          </a:solidFill>
          <a:latin typeface="+mn-lt"/>
          <a:ea typeface="+mn-ea"/>
          <a:cs typeface="+mn-cs"/>
        </a:defRPr>
      </a:lvl8pPr>
      <a:lvl9pPr marL="2368296" indent="-182880" algn="l" rtl="0" eaLnBrk="1" latinLnBrk="0" hangingPunct="1">
        <a:spcBef>
          <a:spcPct val="20000"/>
        </a:spcBef>
        <a:buClr>
          <a:schemeClr val="tx1"/>
        </a:buClr>
        <a:buFont typeface="Wingdings 2"/>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609600" y="274638"/>
            <a:ext cx="109728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1027" name="Rectangle 3"/>
          <p:cNvSpPr>
            <a:spLocks noGrp="1" noChangeArrowheads="1"/>
          </p:cNvSpPr>
          <p:nvPr>
            <p:ph type="body" idx="1"/>
          </p:nvPr>
        </p:nvSpPr>
        <p:spPr bwMode="auto">
          <a:xfrm>
            <a:off x="609600" y="1600201"/>
            <a:ext cx="10972800" cy="4525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altLang="en-US"/>
              <a:t>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1028" name="Rectangle 4"/>
          <p:cNvSpPr>
            <a:spLocks noGrp="1" noChangeArrowheads="1"/>
          </p:cNvSpPr>
          <p:nvPr>
            <p:ph type="dt" sz="half" idx="2"/>
          </p:nvPr>
        </p:nvSpPr>
        <p:spPr bwMode="auto">
          <a:xfrm>
            <a:off x="609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atin typeface="Arial" charset="0"/>
              </a:defRPr>
            </a:lvl1pPr>
          </a:lstStyle>
          <a:p>
            <a:pPr>
              <a:defRPr/>
            </a:pPr>
            <a:endParaRPr lang="en-US"/>
          </a:p>
        </p:txBody>
      </p:sp>
      <p:sp>
        <p:nvSpPr>
          <p:cNvPr id="1029" name="Rectangle 5"/>
          <p:cNvSpPr>
            <a:spLocks noGrp="1" noChangeArrowheads="1"/>
          </p:cNvSpPr>
          <p:nvPr>
            <p:ph type="ftr" sz="quarter" idx="3"/>
          </p:nvPr>
        </p:nvSpPr>
        <p:spPr bwMode="auto">
          <a:xfrm>
            <a:off x="4165600" y="6245225"/>
            <a:ext cx="3860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a:defRPr sz="1400">
                <a:latin typeface="Arial" charset="0"/>
              </a:defRPr>
            </a:lvl1pPr>
          </a:lstStyle>
          <a:p>
            <a:pPr>
              <a:defRPr/>
            </a:pPr>
            <a:endParaRPr lang="en-US"/>
          </a:p>
        </p:txBody>
      </p:sp>
      <p:sp>
        <p:nvSpPr>
          <p:cNvPr id="1030" name="Rectangle 6"/>
          <p:cNvSpPr>
            <a:spLocks noGrp="1" noChangeArrowheads="1"/>
          </p:cNvSpPr>
          <p:nvPr>
            <p:ph type="sldNum" sz="quarter" idx="4"/>
          </p:nvPr>
        </p:nvSpPr>
        <p:spPr bwMode="auto">
          <a:xfrm>
            <a:off x="8737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400"/>
            </a:lvl1pPr>
          </a:lstStyle>
          <a:p>
            <a:fld id="{A76FA794-36B3-495A-A1E1-BB05AB1EB1C8}" type="slidenum">
              <a:rPr lang="en-US" altLang="en-US"/>
              <a:pPr/>
              <a:t>‹#›</a:t>
            </a:fld>
            <a:endParaRPr lang="en-US" altLang="en-US"/>
          </a:p>
        </p:txBody>
      </p:sp>
    </p:spTree>
    <p:extLst>
      <p:ext uri="{BB962C8B-B14F-4D97-AF65-F5344CB8AC3E}">
        <p14:creationId xmlns:p14="http://schemas.microsoft.com/office/powerpoint/2010/main" val="864268040"/>
      </p:ext>
    </p:extLst>
  </p:cSld>
  <p:clrMap bg1="lt1" tx1="dk1" bg2="lt2" tx2="dk2" accent1="accent1" accent2="accent2" accent3="accent3" accent4="accent4" accent5="accent5" accent6="accent6" hlink="hlink" folHlink="folHlink"/>
  <p:sldLayoutIdLst>
    <p:sldLayoutId id="2147483711" r:id="rId1"/>
    <p:sldLayoutId id="2147483712" r:id="rId2"/>
    <p:sldLayoutId id="2147483713" r:id="rId3"/>
    <p:sldLayoutId id="2147483714" r:id="rId4"/>
    <p:sldLayoutId id="2147483715" r:id="rId5"/>
    <p:sldLayoutId id="2147483716" r:id="rId6"/>
    <p:sldLayoutId id="2147483717" r:id="rId7"/>
    <p:sldLayoutId id="2147483718" r:id="rId8"/>
    <p:sldLayoutId id="2147483719" r:id="rId9"/>
    <p:sldLayoutId id="2147483720" r:id="rId10"/>
    <p:sldLayoutId id="2147483721" r:id="rId11"/>
    <p:sldLayoutId id="2147483811" r:id="rId12"/>
    <p:sldLayoutId id="2147483812" r:id="rId13"/>
  </p:sldLayoutIdLst>
  <p:txStyles>
    <p:titleStyle>
      <a:lvl1pPr algn="ctr" rtl="0" eaLnBrk="1" fontAlgn="base" hangingPunct="1">
        <a:spcBef>
          <a:spcPct val="0"/>
        </a:spcBef>
        <a:spcAft>
          <a:spcPct val="0"/>
        </a:spcAft>
        <a:defRPr sz="4400">
          <a:solidFill>
            <a:schemeClr val="tx2"/>
          </a:solidFill>
          <a:latin typeface="+mj-lt"/>
          <a:ea typeface="+mj-ea"/>
          <a:cs typeface="+mj-cs"/>
        </a:defRPr>
      </a:lvl1pPr>
      <a:lvl2pPr algn="ctr" rtl="0" eaLnBrk="1" fontAlgn="base" hangingPunct="1">
        <a:spcBef>
          <a:spcPct val="0"/>
        </a:spcBef>
        <a:spcAft>
          <a:spcPct val="0"/>
        </a:spcAft>
        <a:defRPr sz="4400">
          <a:solidFill>
            <a:schemeClr val="tx2"/>
          </a:solidFill>
          <a:latin typeface="Arial" charset="0"/>
        </a:defRPr>
      </a:lvl2pPr>
      <a:lvl3pPr algn="ctr" rtl="0" eaLnBrk="1" fontAlgn="base" hangingPunct="1">
        <a:spcBef>
          <a:spcPct val="0"/>
        </a:spcBef>
        <a:spcAft>
          <a:spcPct val="0"/>
        </a:spcAft>
        <a:defRPr sz="4400">
          <a:solidFill>
            <a:schemeClr val="tx2"/>
          </a:solidFill>
          <a:latin typeface="Arial" charset="0"/>
        </a:defRPr>
      </a:lvl3pPr>
      <a:lvl4pPr algn="ctr" rtl="0" eaLnBrk="1" fontAlgn="base" hangingPunct="1">
        <a:spcBef>
          <a:spcPct val="0"/>
        </a:spcBef>
        <a:spcAft>
          <a:spcPct val="0"/>
        </a:spcAft>
        <a:defRPr sz="4400">
          <a:solidFill>
            <a:schemeClr val="tx2"/>
          </a:solidFill>
          <a:latin typeface="Arial" charset="0"/>
        </a:defRPr>
      </a:lvl4pPr>
      <a:lvl5pPr algn="ctr" rtl="0" eaLnBrk="1" fontAlgn="base" hangingPunct="1">
        <a:spcBef>
          <a:spcPct val="0"/>
        </a:spcBef>
        <a:spcAft>
          <a:spcPct val="0"/>
        </a:spcAft>
        <a:defRPr sz="4400">
          <a:solidFill>
            <a:schemeClr val="tx2"/>
          </a:solidFill>
          <a:latin typeface="Arial" charset="0"/>
        </a:defRPr>
      </a:lvl5pPr>
      <a:lvl6pPr marL="457200" algn="ctr" rtl="0" eaLnBrk="1" fontAlgn="base" hangingPunct="1">
        <a:spcBef>
          <a:spcPct val="0"/>
        </a:spcBef>
        <a:spcAft>
          <a:spcPct val="0"/>
        </a:spcAft>
        <a:defRPr sz="4400">
          <a:solidFill>
            <a:schemeClr val="tx2"/>
          </a:solidFill>
          <a:latin typeface="Arial" charset="0"/>
        </a:defRPr>
      </a:lvl6pPr>
      <a:lvl7pPr marL="914400" algn="ctr" rtl="0" eaLnBrk="1" fontAlgn="base" hangingPunct="1">
        <a:spcBef>
          <a:spcPct val="0"/>
        </a:spcBef>
        <a:spcAft>
          <a:spcPct val="0"/>
        </a:spcAft>
        <a:defRPr sz="4400">
          <a:solidFill>
            <a:schemeClr val="tx2"/>
          </a:solidFill>
          <a:latin typeface="Arial" charset="0"/>
        </a:defRPr>
      </a:lvl7pPr>
      <a:lvl8pPr marL="1371600" algn="ctr" rtl="0" eaLnBrk="1" fontAlgn="base" hangingPunct="1">
        <a:spcBef>
          <a:spcPct val="0"/>
        </a:spcBef>
        <a:spcAft>
          <a:spcPct val="0"/>
        </a:spcAft>
        <a:defRPr sz="4400">
          <a:solidFill>
            <a:schemeClr val="tx2"/>
          </a:solidFill>
          <a:latin typeface="Arial" charset="0"/>
        </a:defRPr>
      </a:lvl8pPr>
      <a:lvl9pPr marL="1828800" algn="ctr" rtl="0" eaLnBrk="1" fontAlgn="base" hangingPunct="1">
        <a:spcBef>
          <a:spcPct val="0"/>
        </a:spcBef>
        <a:spcAft>
          <a:spcPct val="0"/>
        </a:spcAft>
        <a:defRPr sz="4400">
          <a:solidFill>
            <a:schemeClr val="tx2"/>
          </a:solidFill>
          <a:latin typeface="Arial" charset="0"/>
        </a:defRPr>
      </a:lvl9pPr>
    </p:titleStyle>
    <p:bodyStyle>
      <a:lvl1pPr marL="342900" indent="-342900" algn="l" rtl="0" eaLnBrk="1" fontAlgn="base" hangingPunct="1">
        <a:spcBef>
          <a:spcPct val="20000"/>
        </a:spcBef>
        <a:spcAft>
          <a:spcPct val="0"/>
        </a:spcAft>
        <a:buChar char="•"/>
        <a:defRPr sz="3200">
          <a:solidFill>
            <a:schemeClr val="tx1"/>
          </a:solidFill>
          <a:latin typeface="+mn-lt"/>
          <a:ea typeface="+mn-ea"/>
          <a:cs typeface="+mn-cs"/>
        </a:defRPr>
      </a:lvl1pPr>
      <a:lvl2pPr marL="742950" indent="-285750" algn="l" rtl="0" eaLnBrk="1" fontAlgn="base" hangingPunct="1">
        <a:spcBef>
          <a:spcPct val="20000"/>
        </a:spcBef>
        <a:spcAft>
          <a:spcPct val="0"/>
        </a:spcAft>
        <a:buChar char="–"/>
        <a:defRPr sz="2800">
          <a:solidFill>
            <a:schemeClr val="tx1"/>
          </a:solidFill>
          <a:latin typeface="+mn-lt"/>
        </a:defRPr>
      </a:lvl2pPr>
      <a:lvl3pPr marL="1143000" indent="-228600" algn="l" rtl="0" eaLnBrk="1" fontAlgn="base" hangingPunct="1">
        <a:spcBef>
          <a:spcPct val="20000"/>
        </a:spcBef>
        <a:spcAft>
          <a:spcPct val="0"/>
        </a:spcAft>
        <a:buChar char="•"/>
        <a:defRPr sz="2400">
          <a:solidFill>
            <a:schemeClr val="tx1"/>
          </a:solidFill>
          <a:latin typeface="+mn-lt"/>
        </a:defRPr>
      </a:lvl3pPr>
      <a:lvl4pPr marL="1600200" indent="-228600" algn="l" rtl="0" eaLnBrk="1" fontAlgn="base" hangingPunct="1">
        <a:spcBef>
          <a:spcPct val="20000"/>
        </a:spcBef>
        <a:spcAft>
          <a:spcPct val="0"/>
        </a:spcAft>
        <a:buChar char="–"/>
        <a:defRPr sz="2000">
          <a:solidFill>
            <a:schemeClr val="tx1"/>
          </a:solidFill>
          <a:latin typeface="+mn-lt"/>
        </a:defRPr>
      </a:lvl4pPr>
      <a:lvl5pPr marL="2057400" indent="-228600" algn="l" rtl="0" eaLnBrk="1" fontAlgn="base" hangingPunct="1">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reserve="1">
  <p:cSld>
    <p:bg>
      <p:bgRef idx="1003">
        <a:schemeClr val="bg2"/>
      </p:bgRef>
    </p:bg>
    <p:spTree>
      <p:nvGrpSpPr>
        <p:cNvPr id="1" name=""/>
        <p:cNvGrpSpPr/>
        <p:nvPr/>
      </p:nvGrpSpPr>
      <p:grpSpPr>
        <a:xfrm>
          <a:off x="0" y="0"/>
          <a:ext cx="0" cy="0"/>
          <a:chOff x="0" y="0"/>
          <a:chExt cx="0" cy="0"/>
        </a:xfrm>
      </p:grpSpPr>
      <p:sp>
        <p:nvSpPr>
          <p:cNvPr id="22" name="Title Placeholder 21"/>
          <p:cNvSpPr>
            <a:spLocks noGrp="1"/>
          </p:cNvSpPr>
          <p:nvPr>
            <p:ph type="title"/>
          </p:nvPr>
        </p:nvSpPr>
        <p:spPr>
          <a:xfrm>
            <a:off x="609600" y="274638"/>
            <a:ext cx="10972800" cy="1143000"/>
          </a:xfrm>
          <a:prstGeom prst="rect">
            <a:avLst/>
          </a:prstGeom>
        </p:spPr>
        <p:txBody>
          <a:bodyPr vert="horz" anchor="ctr">
            <a:normAutofit/>
            <a:scene3d>
              <a:camera prst="orthographicFront"/>
              <a:lightRig rig="soft" dir="t">
                <a:rot lat="0" lon="0" rev="16800000"/>
              </a:lightRig>
            </a:scene3d>
            <a:sp3d prstMaterial="softEdge">
              <a:bevelT w="38100" h="38100"/>
            </a:sp3d>
          </a:bodyPr>
          <a:lstStyle/>
          <a:p>
            <a:r>
              <a:rPr kumimoji="0" lang="en-US"/>
              <a:t>Click to edit Master title style</a:t>
            </a:r>
          </a:p>
        </p:txBody>
      </p:sp>
      <p:sp>
        <p:nvSpPr>
          <p:cNvPr id="13" name="Text Placeholder 12"/>
          <p:cNvSpPr>
            <a:spLocks noGrp="1"/>
          </p:cNvSpPr>
          <p:nvPr>
            <p:ph type="body" idx="1"/>
          </p:nvPr>
        </p:nvSpPr>
        <p:spPr>
          <a:xfrm>
            <a:off x="609600" y="1600200"/>
            <a:ext cx="10972800" cy="4709160"/>
          </a:xfrm>
          <a:prstGeom prst="rect">
            <a:avLst/>
          </a:prstGeom>
        </p:spPr>
        <p:txBody>
          <a:bodyPr vert="horz">
            <a:normAutofit/>
          </a:bodyPr>
          <a:lstStyle/>
          <a:p>
            <a:pPr lvl="0" eaLnBrk="1" latinLnBrk="0" hangingPunct="1"/>
            <a:r>
              <a:rPr kumimoji="0" lang="en-US"/>
              <a:t>Edit Master text styles</a:t>
            </a:r>
          </a:p>
          <a:p>
            <a:pPr lvl="1" eaLnBrk="1" latinLnBrk="0" hangingPunct="1"/>
            <a:r>
              <a:rPr kumimoji="0" lang="en-US"/>
              <a:t>Second level</a:t>
            </a:r>
          </a:p>
          <a:p>
            <a:pPr lvl="2" eaLnBrk="1" latinLnBrk="0" hangingPunct="1"/>
            <a:r>
              <a:rPr kumimoji="0" lang="en-US"/>
              <a:t>Third level</a:t>
            </a:r>
          </a:p>
          <a:p>
            <a:pPr lvl="3" eaLnBrk="1" latinLnBrk="0" hangingPunct="1"/>
            <a:r>
              <a:rPr kumimoji="0" lang="en-US"/>
              <a:t>Fourth level</a:t>
            </a:r>
          </a:p>
          <a:p>
            <a:pPr lvl="4" eaLnBrk="1" latinLnBrk="0" hangingPunct="1"/>
            <a:r>
              <a:rPr kumimoji="0" lang="en-US"/>
              <a:t>Fifth level</a:t>
            </a:r>
          </a:p>
        </p:txBody>
      </p:sp>
      <p:sp>
        <p:nvSpPr>
          <p:cNvPr id="14" name="Date Placeholder 13"/>
          <p:cNvSpPr>
            <a:spLocks noGrp="1"/>
          </p:cNvSpPr>
          <p:nvPr>
            <p:ph type="dt" sz="half" idx="2"/>
          </p:nvPr>
        </p:nvSpPr>
        <p:spPr>
          <a:xfrm>
            <a:off x="609600" y="6416676"/>
            <a:ext cx="2844800" cy="365125"/>
          </a:xfrm>
          <a:prstGeom prst="rect">
            <a:avLst/>
          </a:prstGeom>
        </p:spPr>
        <p:txBody>
          <a:bodyPr vert="horz" anchor="b"/>
          <a:lstStyle>
            <a:lvl1pPr algn="l" eaLnBrk="1" latinLnBrk="0" hangingPunct="1">
              <a:defRPr kumimoji="0" sz="1200">
                <a:solidFill>
                  <a:schemeClr val="tx1">
                    <a:shade val="50000"/>
                  </a:schemeClr>
                </a:solidFill>
              </a:defRPr>
            </a:lvl1pPr>
          </a:lstStyle>
          <a:p>
            <a:fld id="{9DC4E2AA-12E8-4AA2-A851-3607AAF51794}" type="datetimeFigureOut">
              <a:rPr lang="en-US" smtClean="0"/>
              <a:t>11/19/25</a:t>
            </a:fld>
            <a:endParaRPr lang="en-US"/>
          </a:p>
        </p:txBody>
      </p:sp>
      <p:sp>
        <p:nvSpPr>
          <p:cNvPr id="3" name="Footer Placeholder 2"/>
          <p:cNvSpPr>
            <a:spLocks noGrp="1"/>
          </p:cNvSpPr>
          <p:nvPr>
            <p:ph type="ftr" sz="quarter" idx="3"/>
          </p:nvPr>
        </p:nvSpPr>
        <p:spPr>
          <a:xfrm>
            <a:off x="4165600" y="6416676"/>
            <a:ext cx="3860800" cy="365125"/>
          </a:xfrm>
          <a:prstGeom prst="rect">
            <a:avLst/>
          </a:prstGeom>
        </p:spPr>
        <p:txBody>
          <a:bodyPr vert="horz" anchor="b"/>
          <a:lstStyle>
            <a:lvl1pPr algn="ctr" eaLnBrk="1" latinLnBrk="0" hangingPunct="1">
              <a:defRPr kumimoji="0" sz="1200">
                <a:solidFill>
                  <a:schemeClr val="tx1">
                    <a:shade val="50000"/>
                  </a:schemeClr>
                </a:solidFill>
              </a:defRPr>
            </a:lvl1pPr>
          </a:lstStyle>
          <a:p>
            <a:endParaRPr lang="en-US"/>
          </a:p>
        </p:txBody>
      </p:sp>
      <p:sp>
        <p:nvSpPr>
          <p:cNvPr id="23" name="Slide Number Placeholder 22"/>
          <p:cNvSpPr>
            <a:spLocks noGrp="1"/>
          </p:cNvSpPr>
          <p:nvPr>
            <p:ph type="sldNum" sz="quarter" idx="4"/>
          </p:nvPr>
        </p:nvSpPr>
        <p:spPr>
          <a:xfrm>
            <a:off x="10566400" y="6416676"/>
            <a:ext cx="1016000" cy="365125"/>
          </a:xfrm>
          <a:prstGeom prst="rect">
            <a:avLst/>
          </a:prstGeom>
        </p:spPr>
        <p:txBody>
          <a:bodyPr vert="horz" lIns="0" rIns="0" anchor="b"/>
          <a:lstStyle>
            <a:lvl1pPr algn="r" eaLnBrk="1" latinLnBrk="0" hangingPunct="1">
              <a:defRPr kumimoji="0" sz="1200">
                <a:solidFill>
                  <a:schemeClr val="tx1">
                    <a:shade val="50000"/>
                  </a:schemeClr>
                </a:solidFill>
              </a:defRPr>
            </a:lvl1pPr>
          </a:lstStyle>
          <a:p>
            <a:fld id="{4E6AB071-8B99-4CC7-928B-3889B99B2380}" type="slidenum">
              <a:rPr lang="en-US" smtClean="0"/>
              <a:t>‹#›</a:t>
            </a:fld>
            <a:endParaRPr lang="en-US"/>
          </a:p>
        </p:txBody>
      </p:sp>
    </p:spTree>
    <p:extLst>
      <p:ext uri="{BB962C8B-B14F-4D97-AF65-F5344CB8AC3E}">
        <p14:creationId xmlns:p14="http://schemas.microsoft.com/office/powerpoint/2010/main" val="274032351"/>
      </p:ext>
    </p:extLst>
  </p:cSld>
  <p:clrMap bg1="dk1" tx1="lt1" bg2="dk2" tx2="lt2" accent1="accent1" accent2="accent2" accent3="accent3" accent4="accent4" accent5="accent5" accent6="accent6" hlink="hlink" folHlink="folHlink"/>
  <p:sldLayoutIdLst>
    <p:sldLayoutId id="2147483786" r:id="rId1"/>
    <p:sldLayoutId id="2147483787" r:id="rId2"/>
    <p:sldLayoutId id="2147483788" r:id="rId3"/>
    <p:sldLayoutId id="2147483789" r:id="rId4"/>
    <p:sldLayoutId id="2147483790" r:id="rId5"/>
    <p:sldLayoutId id="2147483791" r:id="rId6"/>
    <p:sldLayoutId id="2147483792" r:id="rId7"/>
    <p:sldLayoutId id="2147483793" r:id="rId8"/>
    <p:sldLayoutId id="2147483794" r:id="rId9"/>
    <p:sldLayoutId id="2147483795" r:id="rId10"/>
    <p:sldLayoutId id="2147483796" r:id="rId11"/>
    <p:sldLayoutId id="2147483797" r:id="rId12"/>
    <p:sldLayoutId id="2147483798" r:id="rId13"/>
  </p:sldLayoutIdLst>
  <p:txStyles>
    <p:titleStyle>
      <a:lvl1pPr algn="ctr" rtl="0" eaLnBrk="1" latinLnBrk="0" hangingPunct="1">
        <a:spcBef>
          <a:spcPct val="0"/>
        </a:spcBef>
        <a:buNone/>
        <a:defRPr kumimoji="0" sz="4100" b="1" kern="1200" cap="none" baseline="0">
          <a:ln w="6350">
            <a:noFill/>
          </a:ln>
          <a:gradFill>
            <a:gsLst>
              <a:gs pos="0">
                <a:schemeClr val="accent1">
                  <a:tint val="73000"/>
                  <a:satMod val="145000"/>
                </a:schemeClr>
              </a:gs>
              <a:gs pos="73000">
                <a:schemeClr val="accent1">
                  <a:tint val="73000"/>
                  <a:satMod val="145000"/>
                </a:schemeClr>
              </a:gs>
              <a:gs pos="100000">
                <a:schemeClr val="accent1">
                  <a:tint val="83000"/>
                  <a:satMod val="143000"/>
                </a:schemeClr>
              </a:gs>
            </a:gsLst>
            <a:lin ang="4800000" scaled="1"/>
          </a:gradFill>
          <a:effectLst>
            <a:outerShdw blurRad="114300" dist="101600" dir="2700000" algn="tl" rotWithShape="0">
              <a:srgbClr val="000000">
                <a:alpha val="40000"/>
              </a:srgbClr>
            </a:outerShdw>
          </a:effectLst>
          <a:latin typeface="+mj-lt"/>
          <a:ea typeface="+mj-ea"/>
          <a:cs typeface="+mj-cs"/>
        </a:defRPr>
      </a:lvl1pPr>
    </p:titleStyle>
    <p:bodyStyle>
      <a:lvl1pPr marL="548640" indent="-411480" algn="l" rtl="0" eaLnBrk="1" latinLnBrk="0" hangingPunct="1">
        <a:spcBef>
          <a:spcPct val="20000"/>
        </a:spcBef>
        <a:buClr>
          <a:schemeClr val="tx1">
            <a:shade val="95000"/>
          </a:schemeClr>
        </a:buClr>
        <a:buSzPct val="65000"/>
        <a:buFont typeface="Wingdings 2"/>
        <a:buChar char=""/>
        <a:defRPr kumimoji="0" sz="2800" kern="1200">
          <a:solidFill>
            <a:schemeClr val="tx1"/>
          </a:solidFill>
          <a:latin typeface="+mn-lt"/>
          <a:ea typeface="+mn-ea"/>
          <a:cs typeface="+mn-cs"/>
        </a:defRPr>
      </a:lvl1pPr>
      <a:lvl2pPr marL="868680" indent="-283464" algn="l" rtl="0" eaLnBrk="1" latinLnBrk="0" hangingPunct="1">
        <a:spcBef>
          <a:spcPct val="20000"/>
        </a:spcBef>
        <a:buClr>
          <a:schemeClr val="tx1"/>
        </a:buClr>
        <a:buSzPct val="80000"/>
        <a:buFont typeface="Wingdings 2"/>
        <a:buChar char=""/>
        <a:defRPr kumimoji="0" sz="2400" kern="1200">
          <a:solidFill>
            <a:schemeClr val="tx1"/>
          </a:solidFill>
          <a:latin typeface="+mn-lt"/>
          <a:ea typeface="+mn-ea"/>
          <a:cs typeface="+mn-cs"/>
        </a:defRPr>
      </a:lvl2pPr>
      <a:lvl3pPr marL="1133856" indent="-228600" algn="l" rtl="0" eaLnBrk="1" latinLnBrk="0" hangingPunct="1">
        <a:spcBef>
          <a:spcPct val="20000"/>
        </a:spcBef>
        <a:buClr>
          <a:schemeClr val="tx1"/>
        </a:buClr>
        <a:buSzPct val="95000"/>
        <a:buFont typeface="Wingdings"/>
        <a:buChar char=""/>
        <a:defRPr kumimoji="0" sz="2200" kern="1200">
          <a:solidFill>
            <a:schemeClr val="tx1"/>
          </a:solidFill>
          <a:latin typeface="+mn-lt"/>
          <a:ea typeface="+mn-ea"/>
          <a:cs typeface="+mn-cs"/>
        </a:defRPr>
      </a:lvl3pPr>
      <a:lvl4pPr marL="1353312" indent="-182880" algn="l" rtl="0" eaLnBrk="1" latinLnBrk="0" hangingPunct="1">
        <a:spcBef>
          <a:spcPct val="20000"/>
        </a:spcBef>
        <a:buClr>
          <a:schemeClr val="tx1"/>
        </a:buClr>
        <a:buSzPct val="100000"/>
        <a:buFont typeface="Wingdings 3"/>
        <a:buChar char=""/>
        <a:defRPr kumimoji="0" sz="2000" kern="1200">
          <a:solidFill>
            <a:schemeClr val="tx1"/>
          </a:solidFill>
          <a:latin typeface="+mn-lt"/>
          <a:ea typeface="+mn-ea"/>
          <a:cs typeface="+mn-cs"/>
        </a:defRPr>
      </a:lvl4pPr>
      <a:lvl5pPr marL="1545336" indent="-182880" algn="l" rtl="0" eaLnBrk="1" latinLnBrk="0" hangingPunct="1">
        <a:spcBef>
          <a:spcPct val="20000"/>
        </a:spcBef>
        <a:buClr>
          <a:schemeClr val="tx1"/>
        </a:buClr>
        <a:buFont typeface="Wingdings 2"/>
        <a:buChar char=""/>
        <a:defRPr kumimoji="0" sz="2000" kern="1200">
          <a:solidFill>
            <a:schemeClr val="tx1"/>
          </a:solidFill>
          <a:latin typeface="+mn-lt"/>
          <a:ea typeface="+mn-ea"/>
          <a:cs typeface="+mn-cs"/>
        </a:defRPr>
      </a:lvl5pPr>
      <a:lvl6pPr marL="1764792" indent="-182880" algn="l" rtl="0" eaLnBrk="1" latinLnBrk="0" hangingPunct="1">
        <a:spcBef>
          <a:spcPct val="20000"/>
        </a:spcBef>
        <a:buClr>
          <a:schemeClr val="tx1"/>
        </a:buClr>
        <a:buFont typeface="Wingdings 3"/>
        <a:buChar char=""/>
        <a:defRPr kumimoji="0" sz="1800" kern="1200">
          <a:solidFill>
            <a:schemeClr val="tx1"/>
          </a:solidFill>
          <a:latin typeface="+mn-lt"/>
          <a:ea typeface="+mn-ea"/>
          <a:cs typeface="+mn-cs"/>
        </a:defRPr>
      </a:lvl6pPr>
      <a:lvl7pPr marL="1965960" indent="-182880" algn="l" rtl="0" eaLnBrk="1" latinLnBrk="0" hangingPunct="1">
        <a:spcBef>
          <a:spcPct val="20000"/>
        </a:spcBef>
        <a:buClr>
          <a:schemeClr val="tx1"/>
        </a:buClr>
        <a:buFont typeface="Wingdings 2"/>
        <a:buChar char=""/>
        <a:defRPr kumimoji="0" sz="1600" kern="1200">
          <a:solidFill>
            <a:schemeClr val="tx1"/>
          </a:solidFill>
          <a:latin typeface="+mn-lt"/>
          <a:ea typeface="+mn-ea"/>
          <a:cs typeface="+mn-cs"/>
        </a:defRPr>
      </a:lvl7pPr>
      <a:lvl8pPr marL="2167128" indent="-182880" algn="l" rtl="0" eaLnBrk="1" latinLnBrk="0" hangingPunct="1">
        <a:spcBef>
          <a:spcPct val="20000"/>
        </a:spcBef>
        <a:buClr>
          <a:schemeClr val="tx1"/>
        </a:buClr>
        <a:buFont typeface="Wingdings 2"/>
        <a:buChar char=""/>
        <a:defRPr kumimoji="0" sz="1400" kern="1200">
          <a:solidFill>
            <a:schemeClr val="tx1"/>
          </a:solidFill>
          <a:latin typeface="+mn-lt"/>
          <a:ea typeface="+mn-ea"/>
          <a:cs typeface="+mn-cs"/>
        </a:defRPr>
      </a:lvl8pPr>
      <a:lvl9pPr marL="2368296" indent="-182880" algn="l" rtl="0" eaLnBrk="1" latinLnBrk="0" hangingPunct="1">
        <a:spcBef>
          <a:spcPct val="20000"/>
        </a:spcBef>
        <a:buClr>
          <a:schemeClr val="tx1"/>
        </a:buClr>
        <a:buFont typeface="Wingdings 2"/>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609600" y="274638"/>
            <a:ext cx="109728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1027" name="Rectangle 3"/>
          <p:cNvSpPr>
            <a:spLocks noGrp="1" noChangeArrowheads="1"/>
          </p:cNvSpPr>
          <p:nvPr>
            <p:ph type="body" idx="1"/>
          </p:nvPr>
        </p:nvSpPr>
        <p:spPr bwMode="auto">
          <a:xfrm>
            <a:off x="609600" y="1600201"/>
            <a:ext cx="10972800" cy="4525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altLang="en-US"/>
              <a:t>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1028" name="Rectangle 4"/>
          <p:cNvSpPr>
            <a:spLocks noGrp="1" noChangeArrowheads="1"/>
          </p:cNvSpPr>
          <p:nvPr>
            <p:ph type="dt" sz="half" idx="2"/>
          </p:nvPr>
        </p:nvSpPr>
        <p:spPr bwMode="auto">
          <a:xfrm>
            <a:off x="609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atin typeface="Arial" charset="0"/>
              </a:defRPr>
            </a:lvl1pPr>
          </a:lstStyle>
          <a:p>
            <a:pPr>
              <a:defRPr/>
            </a:pPr>
            <a:endParaRPr lang="en-US"/>
          </a:p>
        </p:txBody>
      </p:sp>
      <p:sp>
        <p:nvSpPr>
          <p:cNvPr id="1029" name="Rectangle 5"/>
          <p:cNvSpPr>
            <a:spLocks noGrp="1" noChangeArrowheads="1"/>
          </p:cNvSpPr>
          <p:nvPr>
            <p:ph type="ftr" sz="quarter" idx="3"/>
          </p:nvPr>
        </p:nvSpPr>
        <p:spPr bwMode="auto">
          <a:xfrm>
            <a:off x="4165600" y="6245225"/>
            <a:ext cx="3860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a:defRPr sz="1400">
                <a:latin typeface="Arial" charset="0"/>
              </a:defRPr>
            </a:lvl1pPr>
          </a:lstStyle>
          <a:p>
            <a:pPr>
              <a:defRPr/>
            </a:pPr>
            <a:endParaRPr lang="en-US"/>
          </a:p>
        </p:txBody>
      </p:sp>
      <p:sp>
        <p:nvSpPr>
          <p:cNvPr id="1030" name="Rectangle 6"/>
          <p:cNvSpPr>
            <a:spLocks noGrp="1" noChangeArrowheads="1"/>
          </p:cNvSpPr>
          <p:nvPr>
            <p:ph type="sldNum" sz="quarter" idx="4"/>
          </p:nvPr>
        </p:nvSpPr>
        <p:spPr bwMode="auto">
          <a:xfrm>
            <a:off x="8737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400"/>
            </a:lvl1pPr>
          </a:lstStyle>
          <a:p>
            <a:fld id="{A76FA794-36B3-495A-A1E1-BB05AB1EB1C8}" type="slidenum">
              <a:rPr lang="en-US" altLang="en-US"/>
              <a:pPr/>
              <a:t>‹#›</a:t>
            </a:fld>
            <a:endParaRPr lang="en-US" altLang="en-US"/>
          </a:p>
        </p:txBody>
      </p:sp>
    </p:spTree>
    <p:extLst>
      <p:ext uri="{BB962C8B-B14F-4D97-AF65-F5344CB8AC3E}">
        <p14:creationId xmlns:p14="http://schemas.microsoft.com/office/powerpoint/2010/main" val="1240146319"/>
      </p:ext>
    </p:extLst>
  </p:cSld>
  <p:clrMap bg1="lt1" tx1="dk1" bg2="lt2" tx2="dk2" accent1="accent1" accent2="accent2" accent3="accent3" accent4="accent4" accent5="accent5" accent6="accent6" hlink="hlink" folHlink="folHlink"/>
  <p:sldLayoutIdLst>
    <p:sldLayoutId id="2147483800" r:id="rId1"/>
    <p:sldLayoutId id="2147483801" r:id="rId2"/>
    <p:sldLayoutId id="2147483802" r:id="rId3"/>
    <p:sldLayoutId id="2147483803" r:id="rId4"/>
    <p:sldLayoutId id="2147483804" r:id="rId5"/>
    <p:sldLayoutId id="2147483805" r:id="rId6"/>
    <p:sldLayoutId id="2147483806" r:id="rId7"/>
    <p:sldLayoutId id="2147483807" r:id="rId8"/>
    <p:sldLayoutId id="2147483808" r:id="rId9"/>
    <p:sldLayoutId id="2147483809" r:id="rId10"/>
    <p:sldLayoutId id="2147483810" r:id="rId11"/>
  </p:sldLayoutIdLst>
  <p:txStyles>
    <p:titleStyle>
      <a:lvl1pPr algn="ctr" rtl="0" eaLnBrk="1" fontAlgn="base" hangingPunct="1">
        <a:spcBef>
          <a:spcPct val="0"/>
        </a:spcBef>
        <a:spcAft>
          <a:spcPct val="0"/>
        </a:spcAft>
        <a:defRPr sz="4400">
          <a:solidFill>
            <a:schemeClr val="tx2"/>
          </a:solidFill>
          <a:latin typeface="+mj-lt"/>
          <a:ea typeface="+mj-ea"/>
          <a:cs typeface="+mj-cs"/>
        </a:defRPr>
      </a:lvl1pPr>
      <a:lvl2pPr algn="ctr" rtl="0" eaLnBrk="1" fontAlgn="base" hangingPunct="1">
        <a:spcBef>
          <a:spcPct val="0"/>
        </a:spcBef>
        <a:spcAft>
          <a:spcPct val="0"/>
        </a:spcAft>
        <a:defRPr sz="4400">
          <a:solidFill>
            <a:schemeClr val="tx2"/>
          </a:solidFill>
          <a:latin typeface="Arial" charset="0"/>
        </a:defRPr>
      </a:lvl2pPr>
      <a:lvl3pPr algn="ctr" rtl="0" eaLnBrk="1" fontAlgn="base" hangingPunct="1">
        <a:spcBef>
          <a:spcPct val="0"/>
        </a:spcBef>
        <a:spcAft>
          <a:spcPct val="0"/>
        </a:spcAft>
        <a:defRPr sz="4400">
          <a:solidFill>
            <a:schemeClr val="tx2"/>
          </a:solidFill>
          <a:latin typeface="Arial" charset="0"/>
        </a:defRPr>
      </a:lvl3pPr>
      <a:lvl4pPr algn="ctr" rtl="0" eaLnBrk="1" fontAlgn="base" hangingPunct="1">
        <a:spcBef>
          <a:spcPct val="0"/>
        </a:spcBef>
        <a:spcAft>
          <a:spcPct val="0"/>
        </a:spcAft>
        <a:defRPr sz="4400">
          <a:solidFill>
            <a:schemeClr val="tx2"/>
          </a:solidFill>
          <a:latin typeface="Arial" charset="0"/>
        </a:defRPr>
      </a:lvl4pPr>
      <a:lvl5pPr algn="ctr" rtl="0" eaLnBrk="1" fontAlgn="base" hangingPunct="1">
        <a:spcBef>
          <a:spcPct val="0"/>
        </a:spcBef>
        <a:spcAft>
          <a:spcPct val="0"/>
        </a:spcAft>
        <a:defRPr sz="4400">
          <a:solidFill>
            <a:schemeClr val="tx2"/>
          </a:solidFill>
          <a:latin typeface="Arial" charset="0"/>
        </a:defRPr>
      </a:lvl5pPr>
      <a:lvl6pPr marL="457200" algn="ctr" rtl="0" eaLnBrk="1" fontAlgn="base" hangingPunct="1">
        <a:spcBef>
          <a:spcPct val="0"/>
        </a:spcBef>
        <a:spcAft>
          <a:spcPct val="0"/>
        </a:spcAft>
        <a:defRPr sz="4400">
          <a:solidFill>
            <a:schemeClr val="tx2"/>
          </a:solidFill>
          <a:latin typeface="Arial" charset="0"/>
        </a:defRPr>
      </a:lvl6pPr>
      <a:lvl7pPr marL="914400" algn="ctr" rtl="0" eaLnBrk="1" fontAlgn="base" hangingPunct="1">
        <a:spcBef>
          <a:spcPct val="0"/>
        </a:spcBef>
        <a:spcAft>
          <a:spcPct val="0"/>
        </a:spcAft>
        <a:defRPr sz="4400">
          <a:solidFill>
            <a:schemeClr val="tx2"/>
          </a:solidFill>
          <a:latin typeface="Arial" charset="0"/>
        </a:defRPr>
      </a:lvl7pPr>
      <a:lvl8pPr marL="1371600" algn="ctr" rtl="0" eaLnBrk="1" fontAlgn="base" hangingPunct="1">
        <a:spcBef>
          <a:spcPct val="0"/>
        </a:spcBef>
        <a:spcAft>
          <a:spcPct val="0"/>
        </a:spcAft>
        <a:defRPr sz="4400">
          <a:solidFill>
            <a:schemeClr val="tx2"/>
          </a:solidFill>
          <a:latin typeface="Arial" charset="0"/>
        </a:defRPr>
      </a:lvl8pPr>
      <a:lvl9pPr marL="1828800" algn="ctr" rtl="0" eaLnBrk="1" fontAlgn="base" hangingPunct="1">
        <a:spcBef>
          <a:spcPct val="0"/>
        </a:spcBef>
        <a:spcAft>
          <a:spcPct val="0"/>
        </a:spcAft>
        <a:defRPr sz="4400">
          <a:solidFill>
            <a:schemeClr val="tx2"/>
          </a:solidFill>
          <a:latin typeface="Arial" charset="0"/>
        </a:defRPr>
      </a:lvl9pPr>
    </p:titleStyle>
    <p:bodyStyle>
      <a:lvl1pPr marL="342900" indent="-342900" algn="l" rtl="0" eaLnBrk="1" fontAlgn="base" hangingPunct="1">
        <a:spcBef>
          <a:spcPct val="20000"/>
        </a:spcBef>
        <a:spcAft>
          <a:spcPct val="0"/>
        </a:spcAft>
        <a:buChar char="•"/>
        <a:defRPr sz="3200">
          <a:solidFill>
            <a:schemeClr val="tx1"/>
          </a:solidFill>
          <a:latin typeface="+mn-lt"/>
          <a:ea typeface="+mn-ea"/>
          <a:cs typeface="+mn-cs"/>
        </a:defRPr>
      </a:lvl1pPr>
      <a:lvl2pPr marL="742950" indent="-285750" algn="l" rtl="0" eaLnBrk="1" fontAlgn="base" hangingPunct="1">
        <a:spcBef>
          <a:spcPct val="20000"/>
        </a:spcBef>
        <a:spcAft>
          <a:spcPct val="0"/>
        </a:spcAft>
        <a:buChar char="–"/>
        <a:defRPr sz="2800">
          <a:solidFill>
            <a:schemeClr val="tx1"/>
          </a:solidFill>
          <a:latin typeface="+mn-lt"/>
        </a:defRPr>
      </a:lvl2pPr>
      <a:lvl3pPr marL="1143000" indent="-228600" algn="l" rtl="0" eaLnBrk="1" fontAlgn="base" hangingPunct="1">
        <a:spcBef>
          <a:spcPct val="20000"/>
        </a:spcBef>
        <a:spcAft>
          <a:spcPct val="0"/>
        </a:spcAft>
        <a:buChar char="•"/>
        <a:defRPr sz="2400">
          <a:solidFill>
            <a:schemeClr val="tx1"/>
          </a:solidFill>
          <a:latin typeface="+mn-lt"/>
        </a:defRPr>
      </a:lvl3pPr>
      <a:lvl4pPr marL="1600200" indent="-228600" algn="l" rtl="0" eaLnBrk="1" fontAlgn="base" hangingPunct="1">
        <a:spcBef>
          <a:spcPct val="20000"/>
        </a:spcBef>
        <a:spcAft>
          <a:spcPct val="0"/>
        </a:spcAft>
        <a:buChar char="–"/>
        <a:defRPr sz="2000">
          <a:solidFill>
            <a:schemeClr val="tx1"/>
          </a:solidFill>
          <a:latin typeface="+mn-lt"/>
        </a:defRPr>
      </a:lvl4pPr>
      <a:lvl5pPr marL="2057400" indent="-228600" algn="l" rtl="0" eaLnBrk="1" fontAlgn="base" hangingPunct="1">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7.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8" name="Picture 7"/>
          <p:cNvPicPr>
            <a:picLocks noChangeAspect="1"/>
          </p:cNvPicPr>
          <p:nvPr/>
        </p:nvPicPr>
        <p:blipFill rotWithShape="1">
          <a:blip r:embed="rId21">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7" name="Picture 6"/>
          <p:cNvPicPr>
            <a:picLocks noChangeAspect="1"/>
          </p:cNvPicPr>
          <p:nvPr/>
        </p:nvPicPr>
        <p:blipFill rotWithShape="1">
          <a:blip r:embed="rId22">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16" name="Oval 15"/>
          <p:cNvSpPr/>
          <p:nvPr/>
        </p:nvSpPr>
        <p:spPr>
          <a:xfrm>
            <a:off x="8609012"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pic>
        <p:nvPicPr>
          <p:cNvPr id="9" name="Picture 8"/>
          <p:cNvPicPr>
            <a:picLocks noChangeAspect="1"/>
          </p:cNvPicPr>
          <p:nvPr/>
        </p:nvPicPr>
        <p:blipFill rotWithShape="1">
          <a:blip r:embed="rId23">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10" name="Picture 9"/>
          <p:cNvPicPr>
            <a:picLocks noChangeAspect="1"/>
          </p:cNvPicPr>
          <p:nvPr/>
        </p:nvPicPr>
        <p:blipFill rotWithShape="1">
          <a:blip r:embed="rId24">
            <a:extLst>
              <a:ext uri="{28A0092B-C50C-407E-A947-70E740481C1C}">
                <a14:useLocalDpi xmlns:a14="http://schemas.microsoft.com/office/drawing/2010/main" val="0"/>
              </a:ext>
            </a:extLst>
          </a:blip>
          <a:srcRect b="23320"/>
          <a:stretch/>
        </p:blipFill>
        <p:spPr>
          <a:xfrm>
            <a:off x="8605878" y="6096000"/>
            <a:ext cx="993734" cy="762000"/>
          </a:xfrm>
          <a:prstGeom prst="rect">
            <a:avLst/>
          </a:prstGeom>
        </p:spPr>
      </p:pic>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2" name="Title Placeholder 1"/>
          <p:cNvSpPr>
            <a:spLocks noGrp="1"/>
          </p:cNvSpPr>
          <p:nvPr>
            <p:ph type="title"/>
          </p:nvPr>
        </p:nvSpPr>
        <p:spPr>
          <a:xfrm>
            <a:off x="646111" y="452718"/>
            <a:ext cx="9404723" cy="1400530"/>
          </a:xfrm>
          <a:prstGeom prst="rect">
            <a:avLst/>
          </a:prstGeom>
        </p:spPr>
        <p:txBody>
          <a:bodyPr vert="horz" lIns="91440" tIns="45720" rIns="91440" bIns="45720" rtlCol="0" anchor="t">
            <a:noAutofit/>
          </a:bodyPr>
          <a:lstStyle/>
          <a:p>
            <a:r>
              <a:rPr lang="en-US"/>
              <a:t>Click to edit Master title style</a:t>
            </a:r>
            <a:endParaRPr lang="en-US" dirty="0"/>
          </a:p>
        </p:txBody>
      </p:sp>
      <p:sp>
        <p:nvSpPr>
          <p:cNvPr id="3" name="Text Placeholder 2"/>
          <p:cNvSpPr>
            <a:spLocks noGrp="1"/>
          </p:cNvSpPr>
          <p:nvPr>
            <p:ph type="body" idx="1"/>
          </p:nvPr>
        </p:nvSpPr>
        <p:spPr>
          <a:xfrm>
            <a:off x="1103312" y="2052918"/>
            <a:ext cx="8946541" cy="4195481"/>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rot="5400000">
            <a:off x="10155639" y="1790701"/>
            <a:ext cx="990599" cy="304799"/>
          </a:xfrm>
          <a:prstGeom prst="rect">
            <a:avLst/>
          </a:prstGeom>
        </p:spPr>
        <p:txBody>
          <a:bodyPr vert="horz" lIns="91440" tIns="45720" rIns="91440" bIns="45720" rtlCol="0" anchor="t"/>
          <a:lstStyle>
            <a:lvl1pPr algn="l">
              <a:defRPr sz="1100" b="0" i="0">
                <a:solidFill>
                  <a:schemeClr val="tx1">
                    <a:tint val="75000"/>
                    <a:alpha val="60000"/>
                  </a:schemeClr>
                </a:solidFill>
              </a:defRPr>
            </a:lvl1pPr>
          </a:lstStyle>
          <a:p>
            <a:fld id="{4AAD347D-5ACD-4C99-B74B-A9C85AD731AF}" type="datetimeFigureOut">
              <a:rPr lang="en-US" dirty="0"/>
              <a:t>11/19/25</a:t>
            </a:fld>
            <a:endParaRPr lang="en-US" dirty="0"/>
          </a:p>
        </p:txBody>
      </p:sp>
      <p:sp>
        <p:nvSpPr>
          <p:cNvPr id="5" name="Footer Placeholder 4"/>
          <p:cNvSpPr>
            <a:spLocks noGrp="1"/>
          </p:cNvSpPr>
          <p:nvPr>
            <p:ph type="ftr" sz="quarter" idx="3"/>
          </p:nvPr>
        </p:nvSpPr>
        <p:spPr>
          <a:xfrm rot="5400000">
            <a:off x="8951573" y="3225297"/>
            <a:ext cx="3859795" cy="304801"/>
          </a:xfrm>
          <a:prstGeom prst="rect">
            <a:avLst/>
          </a:prstGeom>
        </p:spPr>
        <p:txBody>
          <a:bodyPr vert="horz" lIns="91440" tIns="45720" rIns="91440" bIns="45720" rtlCol="0" anchor="b"/>
          <a:lstStyle>
            <a:lvl1pPr algn="l">
              <a:defRPr sz="1100" b="0" i="0">
                <a:solidFill>
                  <a:schemeClr val="tx1">
                    <a:tint val="75000"/>
                    <a:alpha val="60000"/>
                  </a:schemeClr>
                </a:solidFill>
              </a:defRPr>
            </a:lvl1pPr>
          </a:lstStyle>
          <a:p>
            <a:endParaRPr lang="en-US" dirty="0"/>
          </a:p>
        </p:txBody>
      </p:sp>
      <p:sp>
        <p:nvSpPr>
          <p:cNvPr id="6" name="Slide Number Placeholder 5"/>
          <p:cNvSpPr>
            <a:spLocks noGrp="1"/>
          </p:cNvSpPr>
          <p:nvPr>
            <p:ph type="sldNum" sz="quarter" idx="4"/>
          </p:nvPr>
        </p:nvSpPr>
        <p:spPr bwMode="gray">
          <a:xfrm>
            <a:off x="10352540" y="295729"/>
            <a:ext cx="838199" cy="767687"/>
          </a:xfrm>
          <a:prstGeom prst="rect">
            <a:avLst/>
          </a:prstGeom>
        </p:spPr>
        <p:txBody>
          <a:bodyPr vert="horz" lIns="91440" tIns="45720" rIns="91440" bIns="45720" rtlCol="0" anchor="b"/>
          <a:lstStyle>
            <a:lvl1pPr algn="ctr">
              <a:defRPr sz="2800" b="0" i="0">
                <a:solidFill>
                  <a:schemeClr val="tx1">
                    <a:tint val="75000"/>
                  </a:schemeClr>
                </a:solidFill>
              </a:defRPr>
            </a:lvl1pPr>
          </a:lstStyle>
          <a:p>
            <a:fld id="{D57F1E4F-1CFF-5643-939E-02111984F565}" type="slidenum">
              <a:rPr lang="en-US" dirty="0"/>
              <a:t>‹#›</a:t>
            </a:fld>
            <a:endParaRPr lang="en-US" dirty="0"/>
          </a:p>
        </p:txBody>
      </p:sp>
    </p:spTree>
    <p:extLst>
      <p:ext uri="{BB962C8B-B14F-4D97-AF65-F5344CB8AC3E}">
        <p14:creationId xmlns:p14="http://schemas.microsoft.com/office/powerpoint/2010/main" val="293378124"/>
      </p:ext>
    </p:extLst>
  </p:cSld>
  <p:clrMap bg1="dk1" tx1="lt1" bg2="dk2" tx2="lt2" accent1="accent1" accent2="accent2" accent3="accent3" accent4="accent4" accent5="accent5" accent6="accent6" hlink="hlink" folHlink="folHlink"/>
  <p:sldLayoutIdLst>
    <p:sldLayoutId id="2147483828" r:id="rId1"/>
    <p:sldLayoutId id="2147483829" r:id="rId2"/>
    <p:sldLayoutId id="2147483830" r:id="rId3"/>
    <p:sldLayoutId id="2147483831" r:id="rId4"/>
    <p:sldLayoutId id="2147483832" r:id="rId5"/>
    <p:sldLayoutId id="2147483833" r:id="rId6"/>
    <p:sldLayoutId id="2147483834" r:id="rId7"/>
    <p:sldLayoutId id="2147483835" r:id="rId8"/>
    <p:sldLayoutId id="2147483836" r:id="rId9"/>
    <p:sldLayoutId id="2147483837" r:id="rId10"/>
    <p:sldLayoutId id="2147483838" r:id="rId11"/>
    <p:sldLayoutId id="2147483839" r:id="rId12"/>
    <p:sldLayoutId id="2147483840" r:id="rId13"/>
    <p:sldLayoutId id="2147483841" r:id="rId14"/>
    <p:sldLayoutId id="2147483842" r:id="rId15"/>
    <p:sldLayoutId id="2147483843" r:id="rId16"/>
    <p:sldLayoutId id="2147483844" r:id="rId17"/>
    <p:sldLayoutId id="2147483845" r:id="rId18"/>
    <p:sldLayoutId id="2147483846" r:id="rId19"/>
  </p:sldLayoutIdLst>
  <p:txStyles>
    <p:title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5pPr>
      <a:lvl6pPr marL="2506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88.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88.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88.xml"/></Relationships>
</file>

<file path=ppt/slides/_rels/slide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xml"/><Relationship Id="rId1" Type="http://schemas.openxmlformats.org/officeDocument/2006/relationships/slideLayout" Target="../slideLayouts/slideLayout88.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89.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89.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89.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89.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89.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89.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89.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89.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89.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89.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89.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89.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214148" y="1058862"/>
            <a:ext cx="9285822" cy="2591750"/>
          </a:xfrm>
        </p:spPr>
        <p:txBody>
          <a:bodyPr>
            <a:normAutofit fontScale="90000"/>
          </a:bodyPr>
          <a:lstStyle/>
          <a:p>
            <a:br>
              <a:rPr lang="en-US" sz="3600" i="1" u="sng" dirty="0"/>
            </a:br>
            <a:br>
              <a:rPr lang="en-US" sz="3600" i="1" u="sng" dirty="0"/>
            </a:br>
            <a:r>
              <a:rPr lang="en-US" sz="4400" i="1" u="sng" dirty="0"/>
              <a:t>The Crossroads</a:t>
            </a:r>
            <a:r>
              <a:rPr lang="en-US" sz="4400" dirty="0"/>
              <a:t>: </a:t>
            </a:r>
            <a:br>
              <a:rPr lang="en-US" sz="4400" dirty="0"/>
            </a:br>
            <a:br>
              <a:rPr lang="en-US" sz="4400" dirty="0"/>
            </a:br>
            <a:r>
              <a:rPr lang="en-US" sz="4400" dirty="0"/>
              <a:t>Where Ethical and Legal Duties Meet </a:t>
            </a:r>
            <a:r>
              <a:rPr lang="en-US" sz="4400" i="1" dirty="0"/>
              <a:t>(and maybe where they don’t)</a:t>
            </a:r>
            <a:r>
              <a:rPr lang="en-US" sz="4400" dirty="0"/>
              <a:t> </a:t>
            </a:r>
            <a:br>
              <a:rPr lang="en-US" sz="4400" dirty="0"/>
            </a:br>
            <a:r>
              <a:rPr lang="en-US" sz="4400" dirty="0"/>
              <a:t>for Louisiana Professional Engineers</a:t>
            </a:r>
          </a:p>
        </p:txBody>
      </p:sp>
      <p:sp>
        <p:nvSpPr>
          <p:cNvPr id="3" name="Subtitle 2"/>
          <p:cNvSpPr>
            <a:spLocks noGrp="1"/>
          </p:cNvSpPr>
          <p:nvPr>
            <p:ph type="subTitle" idx="4294967295"/>
          </p:nvPr>
        </p:nvSpPr>
        <p:spPr>
          <a:xfrm>
            <a:off x="0" y="5187950"/>
            <a:ext cx="9170988" cy="611188"/>
          </a:xfrm>
          <a:prstGeom prst="rect">
            <a:avLst/>
          </a:prstGeom>
        </p:spPr>
        <p:txBody>
          <a:bodyPr>
            <a:normAutofit fontScale="77500" lnSpcReduction="20000"/>
          </a:bodyPr>
          <a:lstStyle/>
          <a:p>
            <a:r>
              <a:rPr lang="en-US" dirty="0"/>
              <a:t>Presented by John F. (“Trip”) McCormick, III</a:t>
            </a:r>
          </a:p>
          <a:p>
            <a:pPr marL="0" indent="0">
              <a:buNone/>
            </a:pPr>
            <a:r>
              <a:rPr lang="en-US" dirty="0"/>
              <a:t>	November 2025</a:t>
            </a:r>
          </a:p>
        </p:txBody>
      </p:sp>
    </p:spTree>
    <p:extLst>
      <p:ext uri="{BB962C8B-B14F-4D97-AF65-F5344CB8AC3E}">
        <p14:creationId xmlns:p14="http://schemas.microsoft.com/office/powerpoint/2010/main" val="56943734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fontScale="90000"/>
          </a:bodyPr>
          <a:lstStyle/>
          <a:p>
            <a:pPr algn="l"/>
            <a:r>
              <a:rPr lang="en-US" dirty="0"/>
              <a:t>“Education without values, as useful as it is, seems rather to make man a more clever devil.” </a:t>
            </a:r>
            <a:br>
              <a:rPr lang="en-US" dirty="0"/>
            </a:br>
            <a:br>
              <a:rPr lang="en-US" dirty="0"/>
            </a:br>
            <a:r>
              <a:rPr lang="en-US" dirty="0"/>
              <a:t>―  C.S. Lewis</a:t>
            </a:r>
          </a:p>
        </p:txBody>
      </p:sp>
    </p:spTree>
    <p:extLst>
      <p:ext uri="{BB962C8B-B14F-4D97-AF65-F5344CB8AC3E}">
        <p14:creationId xmlns:p14="http://schemas.microsoft.com/office/powerpoint/2010/main" val="96778321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dirty="0"/>
              <a:t>Ethics in Engineering</a:t>
            </a:r>
            <a:br>
              <a:rPr lang="en-US" dirty="0"/>
            </a:br>
            <a:endParaRPr lang="en-US" dirty="0"/>
          </a:p>
        </p:txBody>
      </p:sp>
    </p:spTree>
    <p:extLst>
      <p:ext uri="{BB962C8B-B14F-4D97-AF65-F5344CB8AC3E}">
        <p14:creationId xmlns:p14="http://schemas.microsoft.com/office/powerpoint/2010/main" val="219834750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stretch>
            <a:fillRect/>
          </a:stretch>
        </p:blipFill>
        <p:spPr>
          <a:xfrm>
            <a:off x="1760706" y="471053"/>
            <a:ext cx="8971329" cy="3467908"/>
          </a:xfrm>
          <a:prstGeom prst="rect">
            <a:avLst/>
          </a:prstGeom>
        </p:spPr>
      </p:pic>
      <p:sp>
        <p:nvSpPr>
          <p:cNvPr id="2" name="Title 1"/>
          <p:cNvSpPr>
            <a:spLocks noGrp="1"/>
          </p:cNvSpPr>
          <p:nvPr>
            <p:ph type="ctrTitle"/>
          </p:nvPr>
        </p:nvSpPr>
        <p:spPr>
          <a:xfrm>
            <a:off x="1446213" y="362465"/>
            <a:ext cx="9285822" cy="4929382"/>
          </a:xfrm>
        </p:spPr>
        <p:txBody>
          <a:bodyPr>
            <a:normAutofit/>
          </a:bodyPr>
          <a:lstStyle/>
          <a:p>
            <a:pPr algn="r"/>
            <a:r>
              <a:rPr lang="en-US" sz="3200" dirty="0"/>
              <a:t>- NPSE Code of Ethics</a:t>
            </a:r>
          </a:p>
        </p:txBody>
      </p:sp>
    </p:spTree>
    <p:extLst>
      <p:ext uri="{BB962C8B-B14F-4D97-AF65-F5344CB8AC3E}">
        <p14:creationId xmlns:p14="http://schemas.microsoft.com/office/powerpoint/2010/main" val="237732593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t>Title 46, Part LXI: Professional Engineers and Land Surveyors  Chapter 25 Professional Conduct:</a:t>
            </a:r>
            <a:br>
              <a:rPr lang="en-US" dirty="0"/>
            </a:br>
            <a:br>
              <a:rPr lang="en-US" dirty="0"/>
            </a:br>
            <a:r>
              <a:rPr lang="en-US" dirty="0"/>
              <a:t>§2501. Scope; Knowledge; Definition of Licensee</a:t>
            </a:r>
            <a:br>
              <a:rPr lang="en-US" dirty="0"/>
            </a:br>
            <a:br>
              <a:rPr lang="en-US" dirty="0"/>
            </a:br>
            <a:r>
              <a:rPr lang="en-US" dirty="0">
                <a:gradFill flip="none" rotWithShape="1">
                  <a:gsLst>
                    <a:gs pos="0">
                      <a:prstClr val="white"/>
                    </a:gs>
                    <a:gs pos="100000">
                      <a:prstClr val="white">
                        <a:lumMod val="65000"/>
                      </a:prstClr>
                    </a:gs>
                  </a:gsLst>
                  <a:lin ang="5580000" scaled="0"/>
                  <a:tileRect/>
                </a:gradFill>
                <a:effectLst>
                  <a:glow rad="38100">
                    <a:prstClr val="black">
                      <a:lumMod val="65000"/>
                      <a:lumOff val="35000"/>
                      <a:alpha val="40000"/>
                    </a:prstClr>
                  </a:glow>
                  <a:outerShdw blurRad="28575" dist="38100" dir="14040000" algn="tl" rotWithShape="0">
                    <a:srgbClr val="000000">
                      <a:alpha val="25000"/>
                    </a:srgbClr>
                  </a:outerShdw>
                </a:effectLst>
              </a:rPr>
              <a:t>§ 2503. Licensees</a:t>
            </a:r>
            <a:br>
              <a:rPr lang="en-US" dirty="0">
                <a:gradFill flip="none" rotWithShape="1">
                  <a:gsLst>
                    <a:gs pos="0">
                      <a:prstClr val="white"/>
                    </a:gs>
                    <a:gs pos="100000">
                      <a:prstClr val="white">
                        <a:lumMod val="65000"/>
                      </a:prstClr>
                    </a:gs>
                  </a:gsLst>
                  <a:lin ang="5580000" scaled="0"/>
                  <a:tileRect/>
                </a:gradFill>
                <a:effectLst>
                  <a:glow rad="38100">
                    <a:prstClr val="black">
                      <a:lumMod val="65000"/>
                      <a:lumOff val="35000"/>
                      <a:alpha val="40000"/>
                    </a:prstClr>
                  </a:glow>
                  <a:outerShdw blurRad="28575" dist="38100" dir="14040000" algn="tl" rotWithShape="0">
                    <a:srgbClr val="000000">
                      <a:alpha val="25000"/>
                    </a:srgbClr>
                  </a:outerShdw>
                </a:effectLst>
              </a:rPr>
            </a:br>
            <a:br>
              <a:rPr lang="en-US" dirty="0">
                <a:gradFill flip="none" rotWithShape="1">
                  <a:gsLst>
                    <a:gs pos="0">
                      <a:prstClr val="white"/>
                    </a:gs>
                    <a:gs pos="100000">
                      <a:prstClr val="white">
                        <a:lumMod val="65000"/>
                      </a:prstClr>
                    </a:gs>
                  </a:gsLst>
                  <a:lin ang="5580000" scaled="0"/>
                  <a:tileRect/>
                </a:gradFill>
                <a:effectLst>
                  <a:glow rad="38100">
                    <a:prstClr val="black">
                      <a:lumMod val="65000"/>
                      <a:lumOff val="35000"/>
                      <a:alpha val="40000"/>
                    </a:prstClr>
                  </a:glow>
                  <a:outerShdw blurRad="28575" dist="38100" dir="14040000" algn="tl" rotWithShape="0">
                    <a:srgbClr val="000000">
                      <a:alpha val="25000"/>
                    </a:srgbClr>
                  </a:outerShdw>
                </a:effectLst>
              </a:rPr>
            </a:br>
            <a:r>
              <a:rPr lang="en-US" dirty="0">
                <a:gradFill flip="none" rotWithShape="1">
                  <a:gsLst>
                    <a:gs pos="0">
                      <a:prstClr val="white"/>
                    </a:gs>
                    <a:gs pos="100000">
                      <a:prstClr val="white">
                        <a:lumMod val="65000"/>
                      </a:prstClr>
                    </a:gs>
                  </a:gsLst>
                  <a:lin ang="5580000" scaled="0"/>
                  <a:tileRect/>
                </a:gradFill>
                <a:effectLst>
                  <a:glow rad="38100">
                    <a:prstClr val="black">
                      <a:lumMod val="65000"/>
                      <a:lumOff val="35000"/>
                      <a:alpha val="40000"/>
                    </a:prstClr>
                  </a:glow>
                  <a:outerShdw blurRad="28575" dist="38100" dir="14040000" algn="tl" rotWithShape="0">
                    <a:srgbClr val="000000">
                      <a:alpha val="25000"/>
                    </a:srgbClr>
                  </a:outerShdw>
                </a:effectLst>
              </a:rPr>
              <a:t>§ 2505. Services</a:t>
            </a:r>
            <a:br>
              <a:rPr lang="en-US" dirty="0">
                <a:gradFill flip="none" rotWithShape="1">
                  <a:gsLst>
                    <a:gs pos="0">
                      <a:prstClr val="white"/>
                    </a:gs>
                    <a:gs pos="100000">
                      <a:prstClr val="white">
                        <a:lumMod val="65000"/>
                      </a:prstClr>
                    </a:gs>
                  </a:gsLst>
                  <a:lin ang="5580000" scaled="0"/>
                  <a:tileRect/>
                </a:gradFill>
                <a:effectLst>
                  <a:glow rad="38100">
                    <a:prstClr val="black">
                      <a:lumMod val="65000"/>
                      <a:lumOff val="35000"/>
                      <a:alpha val="40000"/>
                    </a:prstClr>
                  </a:glow>
                  <a:outerShdw blurRad="28575" dist="38100" dir="14040000" algn="tl" rotWithShape="0">
                    <a:srgbClr val="000000">
                      <a:alpha val="25000"/>
                    </a:srgbClr>
                  </a:outerShdw>
                </a:effectLst>
              </a:rPr>
            </a:br>
            <a:br>
              <a:rPr lang="en-US" dirty="0">
                <a:gradFill flip="none" rotWithShape="1">
                  <a:gsLst>
                    <a:gs pos="0">
                      <a:prstClr val="white"/>
                    </a:gs>
                    <a:gs pos="100000">
                      <a:prstClr val="white">
                        <a:lumMod val="65000"/>
                      </a:prstClr>
                    </a:gs>
                  </a:gsLst>
                  <a:lin ang="5580000" scaled="0"/>
                  <a:tileRect/>
                </a:gradFill>
                <a:effectLst>
                  <a:glow rad="38100">
                    <a:prstClr val="black">
                      <a:lumMod val="65000"/>
                      <a:lumOff val="35000"/>
                      <a:alpha val="40000"/>
                    </a:prstClr>
                  </a:glow>
                  <a:outerShdw blurRad="28575" dist="38100" dir="14040000" algn="tl" rotWithShape="0">
                    <a:srgbClr val="000000">
                      <a:alpha val="25000"/>
                    </a:srgbClr>
                  </a:outerShdw>
                </a:effectLst>
              </a:rPr>
            </a:br>
            <a:br>
              <a:rPr lang="en-US" dirty="0">
                <a:gradFill flip="none" rotWithShape="1">
                  <a:gsLst>
                    <a:gs pos="0">
                      <a:prstClr val="white"/>
                    </a:gs>
                    <a:gs pos="100000">
                      <a:prstClr val="white">
                        <a:lumMod val="65000"/>
                      </a:prstClr>
                    </a:gs>
                  </a:gsLst>
                  <a:lin ang="5580000" scaled="0"/>
                  <a:tileRect/>
                </a:gradFill>
                <a:effectLst>
                  <a:glow rad="38100">
                    <a:prstClr val="black">
                      <a:lumMod val="65000"/>
                      <a:lumOff val="35000"/>
                      <a:alpha val="40000"/>
                    </a:prstClr>
                  </a:glow>
                  <a:outerShdw blurRad="28575" dist="38100" dir="14040000" algn="tl" rotWithShape="0">
                    <a:srgbClr val="000000">
                      <a:alpha val="25000"/>
                    </a:srgbClr>
                  </a:outerShdw>
                </a:effectLst>
              </a:rPr>
            </a:br>
            <a:br>
              <a:rPr lang="en-US" dirty="0">
                <a:gradFill flip="none" rotWithShape="1">
                  <a:gsLst>
                    <a:gs pos="0">
                      <a:prstClr val="white"/>
                    </a:gs>
                    <a:gs pos="100000">
                      <a:prstClr val="white">
                        <a:lumMod val="65000"/>
                      </a:prstClr>
                    </a:gs>
                  </a:gsLst>
                  <a:lin ang="5580000" scaled="0"/>
                  <a:tileRect/>
                </a:gradFill>
                <a:effectLst>
                  <a:glow rad="38100">
                    <a:prstClr val="black">
                      <a:lumMod val="65000"/>
                      <a:lumOff val="35000"/>
                      <a:alpha val="40000"/>
                    </a:prstClr>
                  </a:glow>
                  <a:outerShdw blurRad="28575" dist="38100" dir="14040000" algn="tl" rotWithShape="0">
                    <a:srgbClr val="000000">
                      <a:alpha val="25000"/>
                    </a:srgbClr>
                  </a:outerShdw>
                </a:effectLst>
              </a:rPr>
            </a:br>
            <a:endParaRPr lang="en-US" dirty="0"/>
          </a:p>
        </p:txBody>
      </p:sp>
    </p:spTree>
    <p:extLst>
      <p:ext uri="{BB962C8B-B14F-4D97-AF65-F5344CB8AC3E}">
        <p14:creationId xmlns:p14="http://schemas.microsoft.com/office/powerpoint/2010/main" val="128656384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2000" dirty="0"/>
              <a:t>§2501. Scope; Knowledge; Definition of Licensee</a:t>
            </a:r>
            <a:br>
              <a:rPr lang="en-US" sz="2000" dirty="0"/>
            </a:br>
            <a:br>
              <a:rPr lang="en-US" sz="2000" dirty="0"/>
            </a:br>
            <a:r>
              <a:rPr lang="en-US" sz="2000" dirty="0"/>
              <a:t>A. In order to safeguard life, health and property, to promote the public welfare, and to establish and maintain a high standard of integrity and practice, the following rules of professional conduct shall be binding on every licensee. These rules of professional conduct deal primarily with the relationship between licensees and the public, and </a:t>
            </a:r>
            <a:r>
              <a:rPr lang="en-US" sz="2000" b="1" i="1" u="sng" dirty="0"/>
              <a:t>should not be construed as a substitute for codes of ethics </a:t>
            </a:r>
            <a:r>
              <a:rPr lang="en-US" sz="2000" dirty="0"/>
              <a:t>of the various professional and technical societies.</a:t>
            </a:r>
            <a:br>
              <a:rPr lang="en-US" sz="2000" dirty="0"/>
            </a:br>
            <a:br>
              <a:rPr lang="en-US" sz="2000" dirty="0"/>
            </a:br>
            <a:r>
              <a:rPr lang="en-US" sz="2000" dirty="0"/>
              <a:t>B. All licensees under the licensure law are charged with having knowledge of the</a:t>
            </a:r>
            <a:br>
              <a:rPr lang="en-US" sz="2000" dirty="0"/>
            </a:br>
            <a:r>
              <a:rPr lang="en-US" sz="2000" dirty="0"/>
              <a:t>existence of these rules of professional conduct, and shall be deemed to be familiar with their provisions and to understand them.</a:t>
            </a:r>
            <a:br>
              <a:rPr lang="en-US" sz="2000" dirty="0"/>
            </a:br>
            <a:br>
              <a:rPr lang="en-US" sz="2000" dirty="0"/>
            </a:br>
            <a:r>
              <a:rPr lang="en-US" sz="2000" dirty="0"/>
              <a:t>C. In this Chapter, the term licensee shall mean any professional engineer, professional land surveyor, engineer intern, land surveyor intern, or firm holding a license or certificate issued by this board.</a:t>
            </a:r>
          </a:p>
        </p:txBody>
      </p:sp>
    </p:spTree>
    <p:extLst>
      <p:ext uri="{BB962C8B-B14F-4D97-AF65-F5344CB8AC3E}">
        <p14:creationId xmlns:p14="http://schemas.microsoft.com/office/powerpoint/2010/main" val="337314622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2000" dirty="0"/>
              <a:t>§2503. Licensees</a:t>
            </a:r>
            <a:br>
              <a:rPr lang="en-US" sz="2000" dirty="0"/>
            </a:br>
            <a:br>
              <a:rPr lang="en-US" sz="2000" dirty="0"/>
            </a:br>
            <a:r>
              <a:rPr lang="en-US" sz="2000" dirty="0"/>
              <a:t>A. Licensees shall hold paramount the safety, health, property and welfare of the</a:t>
            </a:r>
            <a:br>
              <a:rPr lang="en-US" sz="2000" dirty="0"/>
            </a:br>
            <a:r>
              <a:rPr lang="en-US" sz="2000" dirty="0"/>
              <a:t>public in the performance of their professional duties. </a:t>
            </a:r>
            <a:br>
              <a:rPr lang="en-US" sz="2000" dirty="0"/>
            </a:br>
            <a:br>
              <a:rPr lang="en-US" sz="2000" dirty="0"/>
            </a:br>
            <a:r>
              <a:rPr lang="en-US" sz="2000" dirty="0"/>
              <a:t>B. Licensees shall at all times recognize that their primary obligation is to protect the safety, health, property, and welfare of the public. If their professional judgment is overruled by non-technical authority, they will clearly point out the consequences, notifying the proper authority of any observed conditions which endanger public safety, health, property and welfare.</a:t>
            </a:r>
            <a:br>
              <a:rPr lang="en-US" sz="2000" dirty="0"/>
            </a:br>
            <a:br>
              <a:rPr lang="en-US" sz="2000" dirty="0"/>
            </a:br>
            <a:r>
              <a:rPr lang="en-US" sz="2000" dirty="0"/>
              <a:t>C. Licensees shall approve and seal only those design documents and surveys which are safe for public health, property, and welfare, which are complete and accurate, which are in conformity with accepted engineering and land- surveying standards or practice, and which conform to applicable laws and ordinances.</a:t>
            </a:r>
          </a:p>
        </p:txBody>
      </p:sp>
    </p:spTree>
    <p:extLst>
      <p:ext uri="{BB962C8B-B14F-4D97-AF65-F5344CB8AC3E}">
        <p14:creationId xmlns:p14="http://schemas.microsoft.com/office/powerpoint/2010/main" val="162436809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5597930"/>
          </a:xfrm>
        </p:spPr>
        <p:txBody>
          <a:bodyPr/>
          <a:lstStyle/>
          <a:p>
            <a:r>
              <a:rPr lang="en-US" sz="2400" dirty="0"/>
              <a:t>§2503(C)(1-3)</a:t>
            </a:r>
            <a:br>
              <a:rPr lang="en-US" sz="2400" dirty="0"/>
            </a:br>
            <a:br>
              <a:rPr lang="en-US" sz="2400" dirty="0"/>
            </a:br>
            <a:r>
              <a:rPr lang="en-US" sz="2400" dirty="0"/>
              <a:t>1. Licensees shall comply fully with Chapter 27 (Use of Seals).</a:t>
            </a:r>
            <a:br>
              <a:rPr lang="en-US" sz="2400" dirty="0"/>
            </a:br>
            <a:br>
              <a:rPr lang="en-US" sz="2400" dirty="0"/>
            </a:br>
            <a:r>
              <a:rPr lang="en-US" sz="2400" dirty="0"/>
              <a:t>2. Except as permitted by §2701.A.3.b.ii.(a), licensees shall not seal the work of or take the professional responsibility for any documents related to engineering or land surveying not performed by the licensee or under the licensee's responsible charge.</a:t>
            </a:r>
            <a:br>
              <a:rPr lang="en-US" sz="2400" dirty="0"/>
            </a:br>
            <a:br>
              <a:rPr lang="en-US" sz="2400" dirty="0"/>
            </a:br>
            <a:r>
              <a:rPr lang="en-US" sz="2400" dirty="0"/>
              <a:t>3. Licensees may not accept the responsibility for, nor review, revise, sign, or seal drawings when such plans are begun by persons not properly licensed and qualified; or do any other act to enable either such licensees or the project owners, directly or indirectly, to evade the requirements of the licensure law.</a:t>
            </a:r>
          </a:p>
        </p:txBody>
      </p:sp>
    </p:spTree>
    <p:extLst>
      <p:ext uri="{BB962C8B-B14F-4D97-AF65-F5344CB8AC3E}">
        <p14:creationId xmlns:p14="http://schemas.microsoft.com/office/powerpoint/2010/main" val="256281898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D8E647-C868-04A3-CB87-F5C5F14D5E86}"/>
              </a:ext>
            </a:extLst>
          </p:cNvPr>
          <p:cNvSpPr>
            <a:spLocks noGrp="1"/>
          </p:cNvSpPr>
          <p:nvPr>
            <p:ph type="title"/>
          </p:nvPr>
        </p:nvSpPr>
        <p:spPr/>
        <p:txBody>
          <a:bodyPr/>
          <a:lstStyle/>
          <a:p>
            <a:r>
              <a:rPr lang="en-US" b="1" i="1" dirty="0"/>
              <a:t>Are an Engineer’s Ethical Duties and Legal Duties the Same Things? </a:t>
            </a:r>
            <a:br>
              <a:rPr lang="en-US" b="1" i="1" dirty="0"/>
            </a:br>
            <a:br>
              <a:rPr lang="en-US" b="1" i="1" dirty="0"/>
            </a:br>
            <a:endParaRPr lang="en-US" b="1" i="1" dirty="0"/>
          </a:p>
        </p:txBody>
      </p:sp>
    </p:spTree>
    <p:extLst>
      <p:ext uri="{BB962C8B-B14F-4D97-AF65-F5344CB8AC3E}">
        <p14:creationId xmlns:p14="http://schemas.microsoft.com/office/powerpoint/2010/main" val="164885431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D599911-15B5-3DD3-78D1-37FB2BFDAABC}"/>
              </a:ext>
            </a:extLst>
          </p:cNvPr>
          <p:cNvSpPr>
            <a:spLocks noGrp="1"/>
          </p:cNvSpPr>
          <p:nvPr>
            <p:ph type="title"/>
          </p:nvPr>
        </p:nvSpPr>
        <p:spPr/>
        <p:txBody>
          <a:bodyPr/>
          <a:lstStyle/>
          <a:p>
            <a:r>
              <a:rPr lang="en-US" sz="3600" b="1" u="sng" dirty="0"/>
              <a:t>Source of Duties </a:t>
            </a:r>
            <a:br>
              <a:rPr lang="en-US" sz="3600" b="1" u="sng" dirty="0"/>
            </a:br>
            <a:br>
              <a:rPr lang="en-US" sz="3600" dirty="0"/>
            </a:br>
            <a:r>
              <a:rPr lang="en-US" sz="2400" u="sng" dirty="0"/>
              <a:t>Ethical</a:t>
            </a:r>
            <a:r>
              <a:rPr lang="en-US" sz="2400" dirty="0"/>
              <a:t> - Title 46, Part LXI: Chapter 25 </a:t>
            </a:r>
            <a:br>
              <a:rPr lang="en-US" sz="2400" dirty="0"/>
            </a:br>
            <a:br>
              <a:rPr lang="en-US" sz="2400" dirty="0"/>
            </a:br>
            <a:r>
              <a:rPr lang="en-US" sz="2400" u="sng" dirty="0"/>
              <a:t>Legal</a:t>
            </a:r>
            <a:r>
              <a:rPr lang="en-US" sz="2400" dirty="0"/>
              <a:t>:</a:t>
            </a:r>
            <a:br>
              <a:rPr lang="en-US" sz="2400" dirty="0"/>
            </a:br>
            <a:br>
              <a:rPr lang="en-US" sz="2400" dirty="0"/>
            </a:br>
            <a:r>
              <a:rPr lang="en-US" sz="2400" dirty="0"/>
              <a:t>- Contract (duty to contractual partner…maybe)</a:t>
            </a:r>
            <a:br>
              <a:rPr lang="en-US" sz="2400" dirty="0"/>
            </a:br>
            <a:br>
              <a:rPr lang="en-US" sz="2400" dirty="0"/>
            </a:br>
            <a:r>
              <a:rPr lang="en-US" sz="2400" dirty="0"/>
              <a:t>- Tort Law (duty to everyone) </a:t>
            </a:r>
            <a:br>
              <a:rPr lang="en-US" sz="2400" dirty="0"/>
            </a:br>
            <a:br>
              <a:rPr lang="en-US" sz="2400" dirty="0"/>
            </a:br>
            <a:r>
              <a:rPr lang="en-US" sz="2400" b="1" dirty="0"/>
              <a:t>La. Civil Code Art. 2315(A)</a:t>
            </a:r>
            <a:r>
              <a:rPr lang="en-US" sz="2400" dirty="0"/>
              <a:t>: </a:t>
            </a:r>
            <a:r>
              <a:rPr lang="en-US" sz="2400" i="1" dirty="0"/>
              <a:t>Every act whatever of man that causes damage to another obliges him by whose fault it happened to repair </a:t>
            </a:r>
            <a:r>
              <a:rPr lang="en-US" sz="2400" dirty="0"/>
              <a:t>it.</a:t>
            </a:r>
            <a:br>
              <a:rPr lang="en-US" sz="2400" dirty="0"/>
            </a:br>
            <a:endParaRPr lang="en-US" sz="2400" dirty="0"/>
          </a:p>
        </p:txBody>
      </p:sp>
    </p:spTree>
    <p:extLst>
      <p:ext uri="{BB962C8B-B14F-4D97-AF65-F5344CB8AC3E}">
        <p14:creationId xmlns:p14="http://schemas.microsoft.com/office/powerpoint/2010/main" val="81596883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7DE3AF2-6B08-F114-3061-1E67760A6A0B}"/>
              </a:ext>
            </a:extLst>
          </p:cNvPr>
          <p:cNvSpPr>
            <a:spLocks noGrp="1"/>
          </p:cNvSpPr>
          <p:nvPr>
            <p:ph type="title"/>
          </p:nvPr>
        </p:nvSpPr>
        <p:spPr/>
        <p:txBody>
          <a:bodyPr/>
          <a:lstStyle/>
          <a:p>
            <a:pPr algn="ctr"/>
            <a:br>
              <a:rPr lang="en-US" dirty="0"/>
            </a:br>
            <a:br>
              <a:rPr lang="en-US" dirty="0"/>
            </a:br>
            <a:r>
              <a:rPr lang="en-US" sz="5400" b="1" i="1" dirty="0"/>
              <a:t>Test Cases</a:t>
            </a:r>
            <a:endParaRPr lang="en-US" sz="5400" dirty="0"/>
          </a:p>
        </p:txBody>
      </p:sp>
    </p:spTree>
    <p:extLst>
      <p:ext uri="{BB962C8B-B14F-4D97-AF65-F5344CB8AC3E}">
        <p14:creationId xmlns:p14="http://schemas.microsoft.com/office/powerpoint/2010/main" val="411332124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75C803-8DB3-D417-0FC8-05E9C70B787C}"/>
              </a:ext>
            </a:extLst>
          </p:cNvPr>
          <p:cNvSpPr>
            <a:spLocks noGrp="1"/>
          </p:cNvSpPr>
          <p:nvPr>
            <p:ph type="title"/>
          </p:nvPr>
        </p:nvSpPr>
        <p:spPr>
          <a:xfrm>
            <a:off x="838200" y="365125"/>
            <a:ext cx="10515600" cy="6094290"/>
          </a:xfrm>
        </p:spPr>
        <p:txBody>
          <a:bodyPr/>
          <a:lstStyle/>
          <a:p>
            <a:r>
              <a:rPr lang="en-US" sz="2400" b="1" i="1" dirty="0"/>
              <a:t>Holleman v. Golden Nugget Lake Charles, LLC</a:t>
            </a:r>
            <a:br>
              <a:rPr lang="en-US" sz="2400" b="1" dirty="0"/>
            </a:br>
            <a:r>
              <a:rPr lang="en-US" sz="2400" dirty="0"/>
              <a:t>24-70 (La. App. 3 Cir. 11/27/24); 2024 La. App. LEXIS 2014</a:t>
            </a:r>
            <a:br>
              <a:rPr lang="en-US" sz="2400" dirty="0"/>
            </a:br>
            <a:br>
              <a:rPr lang="en-US" sz="2400" dirty="0"/>
            </a:br>
            <a:r>
              <a:rPr lang="en-US" sz="1800" dirty="0"/>
              <a:t>Louisiana appellate court reversed MSJ in favor of project architect </a:t>
            </a:r>
            <a:br>
              <a:rPr lang="en-US" sz="1800" dirty="0"/>
            </a:br>
            <a:r>
              <a:rPr lang="en-US" sz="1800" dirty="0"/>
              <a:t>Case: slip-and-fall at Golden Nugget pool, Lake Charles </a:t>
            </a:r>
            <a:br>
              <a:rPr lang="en-US" sz="1800" dirty="0"/>
            </a:br>
            <a:r>
              <a:rPr lang="en-US" sz="1800" dirty="0"/>
              <a:t>Allegation: travertine tile unsuitable for wet areas</a:t>
            </a:r>
            <a:br>
              <a:rPr lang="en-US" sz="1800" dirty="0"/>
            </a:br>
            <a:r>
              <a:rPr lang="en-US" sz="1800" dirty="0"/>
              <a:t> </a:t>
            </a:r>
            <a:br>
              <a:rPr lang="en-US" sz="1800" dirty="0"/>
            </a:br>
            <a:r>
              <a:rPr lang="en-US" sz="1800" dirty="0"/>
              <a:t>Architect attempted to deflect liability to landscape architect as “independent contractor” who specified travertine </a:t>
            </a:r>
            <a:br>
              <a:rPr lang="en-US" sz="1800" dirty="0"/>
            </a:br>
            <a:r>
              <a:rPr lang="en-US" sz="1800" dirty="0"/>
              <a:t> </a:t>
            </a:r>
            <a:br>
              <a:rPr lang="en-US" sz="1800" dirty="0"/>
            </a:br>
            <a:r>
              <a:rPr lang="en-US" sz="1800" u="sng" dirty="0"/>
              <a:t>Court held that</a:t>
            </a:r>
            <a:r>
              <a:rPr lang="en-US" sz="1800" dirty="0"/>
              <a:t>:</a:t>
            </a:r>
            <a:br>
              <a:rPr lang="en-US" sz="1800" dirty="0"/>
            </a:br>
            <a:br>
              <a:rPr lang="en-US" sz="1800" dirty="0"/>
            </a:br>
            <a:r>
              <a:rPr lang="en-US" sz="1800" dirty="0"/>
              <a:t>Absence of a contract between architect and landscape architect left unresolved question about the nature of their relationship and degree of control </a:t>
            </a:r>
            <a:br>
              <a:rPr lang="en-US" sz="1800" dirty="0"/>
            </a:br>
            <a:br>
              <a:rPr lang="en-US" sz="1800" dirty="0"/>
            </a:br>
            <a:r>
              <a:rPr lang="en-US" sz="1800" u="sng" dirty="0"/>
              <a:t>ALSO</a:t>
            </a:r>
            <a:r>
              <a:rPr lang="en-US" sz="1800" dirty="0"/>
              <a:t>:   “Design Supervision Statement” in architect’s contract with casino owner certified architect responsibility for ensuring code compliance </a:t>
            </a:r>
            <a:br>
              <a:rPr lang="en-US" sz="1800" dirty="0"/>
            </a:br>
            <a:endParaRPr lang="en-US" sz="1800" dirty="0"/>
          </a:p>
        </p:txBody>
      </p:sp>
    </p:spTree>
    <p:extLst>
      <p:ext uri="{BB962C8B-B14F-4D97-AF65-F5344CB8AC3E}">
        <p14:creationId xmlns:p14="http://schemas.microsoft.com/office/powerpoint/2010/main" val="392914561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0ABBE70-9630-057D-9BBD-0DCCED9CBD31}"/>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EAD6C14D-8745-62E1-6A52-90BED335C551}"/>
              </a:ext>
            </a:extLst>
          </p:cNvPr>
          <p:cNvSpPr>
            <a:spLocks noGrp="1"/>
          </p:cNvSpPr>
          <p:nvPr>
            <p:ph type="title"/>
          </p:nvPr>
        </p:nvSpPr>
        <p:spPr>
          <a:xfrm>
            <a:off x="838200" y="365125"/>
            <a:ext cx="10515600" cy="6094290"/>
          </a:xfrm>
        </p:spPr>
        <p:txBody>
          <a:bodyPr/>
          <a:lstStyle/>
          <a:p>
            <a:r>
              <a:rPr lang="en-US" sz="2400" b="1" i="1" dirty="0"/>
              <a:t>Holleman v. Golden Nugget Lake Charles, LLC</a:t>
            </a:r>
            <a:br>
              <a:rPr lang="en-US" sz="2400" b="1" dirty="0"/>
            </a:br>
            <a:r>
              <a:rPr lang="en-US" sz="2400" dirty="0"/>
              <a:t>24-70 (La. App. 3 Cir. 11/27/24); 2024 La. App. LEXIS 2014</a:t>
            </a:r>
            <a:br>
              <a:rPr lang="en-US" sz="2400" dirty="0"/>
            </a:br>
            <a:br>
              <a:rPr lang="en-US" sz="2400" dirty="0"/>
            </a:br>
            <a:r>
              <a:rPr lang="en-US" sz="1800" dirty="0"/>
              <a:t>What were architect’s contractual duties? And to whom were they owed? </a:t>
            </a:r>
            <a:br>
              <a:rPr lang="en-US" sz="1800" dirty="0"/>
            </a:br>
            <a:br>
              <a:rPr lang="en-US" sz="1800" dirty="0"/>
            </a:br>
            <a:r>
              <a:rPr lang="en-US" sz="1800" dirty="0"/>
              <a:t>What were the architect’s legal tort duties? And to whom were they owed? </a:t>
            </a:r>
            <a:br>
              <a:rPr lang="en-US" sz="1800" dirty="0"/>
            </a:br>
            <a:br>
              <a:rPr lang="en-US" sz="1800" dirty="0"/>
            </a:br>
            <a:r>
              <a:rPr lang="en-US" sz="1800" dirty="0"/>
              <a:t>What does the Code of Ethics have to say about </a:t>
            </a:r>
            <a:r>
              <a:rPr lang="en-US" sz="1800"/>
              <a:t>this scenario? </a:t>
            </a:r>
            <a:endParaRPr lang="en-US" sz="1800" dirty="0"/>
          </a:p>
        </p:txBody>
      </p:sp>
    </p:spTree>
    <p:extLst>
      <p:ext uri="{BB962C8B-B14F-4D97-AF65-F5344CB8AC3E}">
        <p14:creationId xmlns:p14="http://schemas.microsoft.com/office/powerpoint/2010/main" val="237232866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464B544-0C57-4482-8CB0-BE329367EAE4}"/>
              </a:ext>
            </a:extLst>
          </p:cNvPr>
          <p:cNvSpPr>
            <a:spLocks noGrp="1"/>
          </p:cNvSpPr>
          <p:nvPr>
            <p:ph type="title"/>
          </p:nvPr>
        </p:nvSpPr>
        <p:spPr/>
        <p:txBody>
          <a:bodyPr/>
          <a:lstStyle/>
          <a:p>
            <a:r>
              <a:rPr lang="en-US" sz="2400" b="1" i="1" dirty="0"/>
              <a:t>Bonilla v. Verges Rome Architects</a:t>
            </a:r>
            <a:br>
              <a:rPr lang="en-US" sz="2400" i="1" dirty="0"/>
            </a:br>
            <a:r>
              <a:rPr lang="en-US" sz="2400" dirty="0"/>
              <a:t>2022-0625 (La. App. 4 Cir. 5/11/23), 382 So.3d 260</a:t>
            </a:r>
            <a:r>
              <a:rPr lang="en-US" sz="2400" i="1" dirty="0"/>
              <a:t> </a:t>
            </a:r>
            <a:br>
              <a:rPr lang="en-US" sz="2400" i="1" dirty="0"/>
            </a:br>
            <a:br>
              <a:rPr lang="en-US" sz="2400" i="1" dirty="0"/>
            </a:br>
            <a:r>
              <a:rPr lang="en-US" sz="1800" dirty="0"/>
              <a:t>Selective demolition for masonry: “Demolish in small sections. Cut masonry at junctures with construction to remain, using power-driven saw, then remove masonry between saw cuts.” </a:t>
            </a:r>
            <a:br>
              <a:rPr lang="en-US" sz="1800" dirty="0"/>
            </a:br>
            <a:br>
              <a:rPr lang="en-US" sz="1800" dirty="0"/>
            </a:br>
            <a:r>
              <a:rPr lang="en-US" sz="1800" dirty="0"/>
              <a:t>Cutting or patching, the contractor would “provide temporary support of work to be cut.”</a:t>
            </a:r>
            <a:br>
              <a:rPr lang="en-US" sz="1800" dirty="0"/>
            </a:br>
            <a:br>
              <a:rPr lang="en-US" sz="1800" dirty="0"/>
            </a:br>
            <a:r>
              <a:rPr lang="en-US" sz="1800" dirty="0"/>
              <a:t>The contractor was to “use hand or small power tools designed for sawing and grinding, not hammering and chopping.”</a:t>
            </a:r>
            <a:br>
              <a:rPr lang="en-US" sz="1800" dirty="0"/>
            </a:br>
            <a:br>
              <a:rPr lang="en-US" sz="1800" dirty="0"/>
            </a:br>
            <a:r>
              <a:rPr lang="en-US" sz="1800" dirty="0"/>
              <a:t>Required the contractor to engage an engineer </a:t>
            </a:r>
            <a:br>
              <a:rPr lang="en-US" sz="1800" dirty="0"/>
            </a:br>
            <a:br>
              <a:rPr lang="en-US" sz="1800" dirty="0"/>
            </a:br>
            <a:r>
              <a:rPr lang="en-US" sz="1800" dirty="0"/>
              <a:t>BUT: photographs taken by architect on the day of the accident - showed non-compliance</a:t>
            </a:r>
            <a:br>
              <a:rPr lang="en-US" sz="1800" dirty="0"/>
            </a:br>
            <a:br>
              <a:rPr lang="en-US" sz="1800" dirty="0"/>
            </a:br>
            <a:endParaRPr lang="en-US" sz="1800" dirty="0"/>
          </a:p>
        </p:txBody>
      </p:sp>
    </p:spTree>
    <p:extLst>
      <p:ext uri="{BB962C8B-B14F-4D97-AF65-F5344CB8AC3E}">
        <p14:creationId xmlns:p14="http://schemas.microsoft.com/office/powerpoint/2010/main" val="352210749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ADA6055-4561-A89A-0FB8-9ED921AB3C27}"/>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E9337C40-91B6-26A4-1371-754AC06F3962}"/>
              </a:ext>
            </a:extLst>
          </p:cNvPr>
          <p:cNvSpPr>
            <a:spLocks noGrp="1"/>
          </p:cNvSpPr>
          <p:nvPr>
            <p:ph type="title"/>
          </p:nvPr>
        </p:nvSpPr>
        <p:spPr/>
        <p:txBody>
          <a:bodyPr/>
          <a:lstStyle/>
          <a:p>
            <a:r>
              <a:rPr lang="en-US" sz="2400" b="1" i="1" dirty="0"/>
              <a:t>Bonilla v. Verges Rome Architects</a:t>
            </a:r>
            <a:br>
              <a:rPr lang="en-US" sz="2400" i="1" dirty="0"/>
            </a:br>
            <a:r>
              <a:rPr lang="en-US" sz="2400" dirty="0"/>
              <a:t>2022-0625 (La. App. 4 Cir. 5/11/23), 382 So.3d 260</a:t>
            </a:r>
            <a:r>
              <a:rPr lang="en-US" sz="2400" i="1" dirty="0"/>
              <a:t> </a:t>
            </a:r>
            <a:br>
              <a:rPr lang="en-US" sz="2400" i="1" dirty="0"/>
            </a:br>
            <a:br>
              <a:rPr lang="en-US" sz="2400" i="1" dirty="0"/>
            </a:br>
            <a:r>
              <a:rPr lang="en-US" sz="1800" dirty="0"/>
              <a:t>Supreme Court of Louisiana found that contract terms were clear and unambiguous and did not impose duty on VRA to oversee, supervise, or maintain the construction site or Mr. Bonilla’s safety. </a:t>
            </a:r>
            <a:br>
              <a:rPr lang="en-US" sz="1800" dirty="0"/>
            </a:br>
            <a:br>
              <a:rPr lang="en-US" sz="1800" dirty="0"/>
            </a:br>
            <a:r>
              <a:rPr lang="en-US" sz="1800" dirty="0"/>
              <a:t>VRA was required to make weekly site visits to ensure work was progressing according to specifications. However, contract specifically stated that these visits should not be construed as supervision of actual construction. </a:t>
            </a:r>
            <a:br>
              <a:rPr lang="en-US" sz="1800" dirty="0"/>
            </a:br>
            <a:br>
              <a:rPr lang="en-US" sz="1800" dirty="0"/>
            </a:br>
            <a:r>
              <a:rPr lang="en-US" sz="1800" dirty="0"/>
              <a:t>Responsibility for site safety and construction methods was allocated to the contractor.</a:t>
            </a:r>
            <a:br>
              <a:rPr lang="en-US" sz="1800" dirty="0"/>
            </a:br>
            <a:br>
              <a:rPr lang="en-US" sz="1800" dirty="0"/>
            </a:br>
            <a:br>
              <a:rPr lang="en-US" sz="1800" dirty="0"/>
            </a:br>
            <a:r>
              <a:rPr lang="en-US" sz="1800" b="1" i="1" u="sng" dirty="0"/>
              <a:t>But what if the architect had actual knowledge of an unreasonably dangerous condition? </a:t>
            </a:r>
            <a:br>
              <a:rPr lang="en-US" sz="1800" b="1" i="1" u="sng" dirty="0"/>
            </a:br>
            <a:br>
              <a:rPr lang="en-US" sz="1800" dirty="0"/>
            </a:br>
            <a:br>
              <a:rPr lang="en-US" sz="1800" dirty="0"/>
            </a:br>
            <a:br>
              <a:rPr lang="en-US" sz="1800" dirty="0"/>
            </a:br>
            <a:endParaRPr lang="en-US" sz="1800" dirty="0"/>
          </a:p>
        </p:txBody>
      </p:sp>
    </p:spTree>
    <p:extLst>
      <p:ext uri="{BB962C8B-B14F-4D97-AF65-F5344CB8AC3E}">
        <p14:creationId xmlns:p14="http://schemas.microsoft.com/office/powerpoint/2010/main" val="56749820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5C2FFB8-112C-FBDA-4A87-EBA0E92A16DB}"/>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CD00F354-21A7-577A-6BD8-7B1C2CF1E756}"/>
              </a:ext>
            </a:extLst>
          </p:cNvPr>
          <p:cNvSpPr>
            <a:spLocks noGrp="1"/>
          </p:cNvSpPr>
          <p:nvPr>
            <p:ph type="title"/>
          </p:nvPr>
        </p:nvSpPr>
        <p:spPr/>
        <p:txBody>
          <a:bodyPr/>
          <a:lstStyle/>
          <a:p>
            <a:r>
              <a:rPr lang="en-US" sz="2400" b="1" i="1" dirty="0"/>
              <a:t>Bonilla v. Verges Rome Architects</a:t>
            </a:r>
            <a:br>
              <a:rPr lang="en-US" sz="2400" i="1" dirty="0"/>
            </a:br>
            <a:r>
              <a:rPr lang="en-US" sz="2400" dirty="0"/>
              <a:t>2022-0625 (La. App. 4 Cir. 5/11/23), 382 So.3d 260</a:t>
            </a:r>
            <a:r>
              <a:rPr lang="en-US" sz="2400" i="1" dirty="0"/>
              <a:t> </a:t>
            </a:r>
            <a:br>
              <a:rPr lang="en-US" sz="2400" i="1" dirty="0"/>
            </a:br>
            <a:br>
              <a:rPr lang="en-US" sz="2400" i="1" dirty="0"/>
            </a:br>
            <a:r>
              <a:rPr lang="en-US" sz="1800" dirty="0"/>
              <a:t>Supreme Court makes a hugely supportive ruling for design professionals</a:t>
            </a:r>
            <a:br>
              <a:rPr lang="en-US" sz="1800" dirty="0"/>
            </a:br>
            <a:br>
              <a:rPr lang="en-US" sz="1800" dirty="0"/>
            </a:br>
            <a:r>
              <a:rPr lang="en-US" sz="1800" dirty="0"/>
              <a:t>Probably got it right on contract duty</a:t>
            </a:r>
            <a:br>
              <a:rPr lang="en-US" sz="1800" dirty="0"/>
            </a:br>
            <a:br>
              <a:rPr lang="en-US" sz="1800" dirty="0"/>
            </a:br>
            <a:r>
              <a:rPr lang="en-US" sz="1800" dirty="0"/>
              <a:t>May have gotten it absolutely dead wrong on general tort liability</a:t>
            </a:r>
            <a:br>
              <a:rPr lang="en-US" sz="1800" dirty="0"/>
            </a:br>
            <a:br>
              <a:rPr lang="en-US" sz="1800" dirty="0"/>
            </a:br>
            <a:r>
              <a:rPr lang="en-US" sz="1800" b="1" i="1" dirty="0"/>
              <a:t>Assuming VRA was a Louisiana engineer, how do we evaluate its conduct under the applicable Ethical standards? </a:t>
            </a:r>
            <a:br>
              <a:rPr lang="en-US" sz="1800" dirty="0"/>
            </a:br>
            <a:br>
              <a:rPr lang="en-US" sz="1800" dirty="0"/>
            </a:br>
            <a:endParaRPr lang="en-US" sz="1800" dirty="0"/>
          </a:p>
        </p:txBody>
      </p:sp>
    </p:spTree>
    <p:extLst>
      <p:ext uri="{BB962C8B-B14F-4D97-AF65-F5344CB8AC3E}">
        <p14:creationId xmlns:p14="http://schemas.microsoft.com/office/powerpoint/2010/main" val="666637984"/>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_rels/theme3.xml.rels><?xml version="1.0" encoding="UTF-8" standalone="yes"?>
<Relationships xmlns="http://schemas.openxmlformats.org/package/2006/relationships"><Relationship Id="rId1" Type="http://schemas.openxmlformats.org/officeDocument/2006/relationships/image" Target="../media/image2.jpeg"/></Relationships>
</file>

<file path=ppt/theme/_rels/theme5.xml.rels><?xml version="1.0" encoding="UTF-8" standalone="yes"?>
<Relationships xmlns="http://schemas.openxmlformats.org/package/2006/relationships"><Relationship Id="rId1" Type="http://schemas.openxmlformats.org/officeDocument/2006/relationships/image" Target="../media/image2.jpeg"/></Relationships>
</file>

<file path=ppt/theme/_rels/theme7.xml.rels><?xml version="1.0" encoding="UTF-8" standalone="yes"?>
<Relationships xmlns="http://schemas.openxmlformats.org/package/2006/relationships"><Relationship Id="rId1" Type="http://schemas.openxmlformats.org/officeDocument/2006/relationships/image" Target="../media/image3.jpeg"/></Relationships>
</file>

<file path=ppt/theme/theme1.xml><?xml version="1.0" encoding="utf-8"?>
<a:theme xmlns:a="http://schemas.openxmlformats.org/drawingml/2006/main" name="1_Mesh">
  <a:themeElements>
    <a:clrScheme name="Mesh">
      <a:dk1>
        <a:sysClr val="windowText" lastClr="000000"/>
      </a:dk1>
      <a:lt1>
        <a:sysClr val="window" lastClr="FFFFFF"/>
      </a:lt1>
      <a:dk2>
        <a:srgbClr val="363D46"/>
      </a:dk2>
      <a:lt2>
        <a:srgbClr val="EBEBEB"/>
      </a:lt2>
      <a:accent1>
        <a:srgbClr val="6F6F6F"/>
      </a:accent1>
      <a:accent2>
        <a:srgbClr val="BFBFA5"/>
      </a:accent2>
      <a:accent3>
        <a:srgbClr val="DCD084"/>
      </a:accent3>
      <a:accent4>
        <a:srgbClr val="E7BF5F"/>
      </a:accent4>
      <a:accent5>
        <a:srgbClr val="E9A039"/>
      </a:accent5>
      <a:accent6>
        <a:srgbClr val="CF7133"/>
      </a:accent6>
      <a:hlink>
        <a:srgbClr val="F28943"/>
      </a:hlink>
      <a:folHlink>
        <a:srgbClr val="F1B76C"/>
      </a:folHlink>
    </a:clrScheme>
    <a:fontScheme name="Mesh">
      <a:maj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Mesh">
      <a:fillStyleLst>
        <a:solidFill>
          <a:schemeClr val="phClr"/>
        </a:solidFill>
        <a:gradFill rotWithShape="1">
          <a:gsLst>
            <a:gs pos="0">
              <a:schemeClr val="phClr">
                <a:tint val="60000"/>
                <a:lumMod val="110000"/>
              </a:schemeClr>
            </a:gs>
            <a:gs pos="100000">
              <a:schemeClr val="phClr">
                <a:tint val="82000"/>
              </a:schemeClr>
            </a:gs>
          </a:gsLst>
          <a:lin ang="5400000" scaled="0"/>
        </a:gradFill>
        <a:gradFill rotWithShape="1">
          <a:gsLst>
            <a:gs pos="0">
              <a:schemeClr val="phClr">
                <a:tint val="96000"/>
                <a:lumMod val="104000"/>
              </a:schemeClr>
            </a:gs>
            <a:gs pos="100000">
              <a:schemeClr val="phClr">
                <a:shade val="84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innerShdw blurRad="50800" dist="25400" dir="13500000">
              <a:srgbClr val="000000">
                <a:alpha val="55000"/>
              </a:srgbClr>
            </a:innerShdw>
          </a:effectLst>
        </a:effectStyle>
        <a:effectStyle>
          <a:effectLst>
            <a:outerShdw blurRad="50800" dist="38100" dir="5400000" rotWithShape="0">
              <a:srgbClr val="000000">
                <a:alpha val="60000"/>
              </a:srgbClr>
            </a:outerShdw>
          </a:effectLst>
          <a:scene3d>
            <a:camera prst="orthographicFront">
              <a:rot lat="0" lon="0" rev="0"/>
            </a:camera>
            <a:lightRig rig="threePt" dir="tl"/>
          </a:scene3d>
          <a:sp3d>
            <a:bevelT w="25400" h="25400" prst="slope"/>
          </a:sp3d>
        </a:effectStyle>
      </a:effectStyleLst>
      <a:bgFillStyleLst>
        <a:solidFill>
          <a:schemeClr val="phClr"/>
        </a:solidFill>
        <a:gradFill rotWithShape="1">
          <a:gsLst>
            <a:gs pos="0">
              <a:schemeClr val="phClr">
                <a:tint val="90000"/>
                <a:lumMod val="110000"/>
              </a:schemeClr>
            </a:gs>
            <a:gs pos="100000">
              <a:schemeClr val="phClr">
                <a:shade val="64000"/>
                <a:lumMod val="98000"/>
              </a:schemeClr>
            </a:gs>
          </a:gsLst>
          <a:lin ang="5400000" scaled="0"/>
        </a:gradFill>
        <a:blipFill rotWithShape="1">
          <a:blip xmlns:r="http://schemas.openxmlformats.org/officeDocument/2006/relationships" r:embed="rId1">
            <a:duotone>
              <a:schemeClr val="phClr">
                <a:shade val="28000"/>
                <a:satMod val="94000"/>
                <a:lumMod val="20000"/>
              </a:schemeClr>
              <a:schemeClr val="phClr">
                <a:tint val="94000"/>
                <a:shade val="84000"/>
                <a:satMod val="148000"/>
                <a:lumMod val="114000"/>
              </a:schemeClr>
            </a:duotone>
          </a:blip>
          <a:stretch/>
        </a:blipFill>
      </a:bgFillStyleLst>
    </a:fmtScheme>
  </a:themeElements>
  <a:objectDefaults/>
  <a:extraClrSchemeLst/>
  <a:extLst>
    <a:ext uri="{05A4C25C-085E-4340-85A3-A5531E510DB2}">
      <thm15:themeFamily xmlns:thm15="http://schemas.microsoft.com/office/thememl/2012/main" name="Mesh" id="{789EC3FE-34FD-429C-9918-760025E6C145}" vid="{B8BE45C0-8141-4D58-8C71-A009BC26FBBB}"/>
    </a:ext>
  </a:extLst>
</a:theme>
</file>

<file path=ppt/theme/theme2.xml><?xml version="1.0" encoding="utf-8"?>
<a:theme xmlns:a="http://schemas.openxmlformats.org/drawingml/2006/main" name="Custom Design">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11332659">
  <a:themeElements>
    <a:clrScheme name="Apex">
      <a:dk1>
        <a:sysClr val="windowText" lastClr="000000"/>
      </a:dk1>
      <a:lt1>
        <a:sysClr val="window" lastClr="FFFFFF"/>
      </a:lt1>
      <a:dk2>
        <a:srgbClr val="69676D"/>
      </a:dk2>
      <a:lt2>
        <a:srgbClr val="C9C2D1"/>
      </a:lt2>
      <a:accent1>
        <a:srgbClr val="CEB966"/>
      </a:accent1>
      <a:accent2>
        <a:srgbClr val="9CB084"/>
      </a:accent2>
      <a:accent3>
        <a:srgbClr val="6BB1C9"/>
      </a:accent3>
      <a:accent4>
        <a:srgbClr val="6585CF"/>
      </a:accent4>
      <a:accent5>
        <a:srgbClr val="7E6BC9"/>
      </a:accent5>
      <a:accent6>
        <a:srgbClr val="A379BB"/>
      </a:accent6>
      <a:hlink>
        <a:srgbClr val="410082"/>
      </a:hlink>
      <a:folHlink>
        <a:srgbClr val="932968"/>
      </a:folHlink>
    </a:clrScheme>
    <a:fontScheme name="Apex">
      <a:majorFont>
        <a:latin typeface="Lucida Sans"/>
        <a:ea typeface=""/>
        <a:cs typeface=""/>
        <a:font script="Grek" typeface="Arial"/>
        <a:font script="Cyrl" typeface="Arial"/>
        <a:font script="Jpan" typeface="HG丸ｺﾞｼｯｸM-PRO"/>
        <a:font script="Hang" typeface="휴먼옛체"/>
        <a:font script="Hans" typeface="黑体"/>
        <a:font script="Hant" typeface="微軟正黑體"/>
        <a:font script="Arab" typeface="Tahoma"/>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Book Antiqua"/>
        <a:ea typeface=""/>
        <a:cs typeface=""/>
        <a:font script="Grek" typeface="Times New Roman"/>
        <a:font script="Cyrl" typeface="Times New Roman"/>
        <a:font script="Jpan" typeface="HG明朝B"/>
        <a:font script="Hang" typeface="돋움"/>
        <a:font script="Hans" typeface="宋体"/>
        <a:font script="Hant" typeface="新細明體"/>
        <a:font script="Arab" typeface="Times New Roman"/>
        <a:font script="Hebr" typeface="David"/>
        <a:font script="Thai" typeface="Eucrosia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Apex">
      <a:fillStyleLst>
        <a:solidFill>
          <a:schemeClr val="phClr"/>
        </a:solidFill>
        <a:gradFill rotWithShape="1">
          <a:gsLst>
            <a:gs pos="20000">
              <a:schemeClr val="phClr">
                <a:tint val="9000"/>
              </a:schemeClr>
            </a:gs>
            <a:gs pos="100000">
              <a:schemeClr val="phClr">
                <a:tint val="70000"/>
                <a:satMod val="100000"/>
              </a:schemeClr>
            </a:gs>
          </a:gsLst>
          <a:path path="circle">
            <a:fillToRect l="-15000" t="-15000" r="115000" b="115000"/>
          </a:path>
        </a:gradFill>
        <a:gradFill rotWithShape="1">
          <a:gsLst>
            <a:gs pos="0">
              <a:schemeClr val="phClr">
                <a:shade val="60000"/>
              </a:schemeClr>
            </a:gs>
            <a:gs pos="33000">
              <a:schemeClr val="phClr">
                <a:tint val="86500"/>
              </a:schemeClr>
            </a:gs>
            <a:gs pos="46750">
              <a:schemeClr val="phClr">
                <a:tint val="71000"/>
                <a:satMod val="112000"/>
              </a:schemeClr>
            </a:gs>
            <a:gs pos="53000">
              <a:schemeClr val="phClr">
                <a:tint val="71000"/>
                <a:satMod val="112000"/>
              </a:schemeClr>
            </a:gs>
            <a:gs pos="68000">
              <a:schemeClr val="phClr">
                <a:tint val="86000"/>
              </a:schemeClr>
            </a:gs>
            <a:gs pos="100000">
              <a:schemeClr val="phClr">
                <a:shade val="60000"/>
              </a:schemeClr>
            </a:gs>
          </a:gsLst>
          <a:lin ang="8350000" scaled="1"/>
        </a:gradFill>
      </a:fillStyleLst>
      <a:lnStyleLst>
        <a:ln w="9525" cap="flat" cmpd="sng" algn="ctr">
          <a:solidFill>
            <a:schemeClr val="phClr">
              <a:shade val="48000"/>
              <a:satMod val="110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130000" dist="101600" dir="2700000" algn="tl" rotWithShape="0">
              <a:srgbClr val="000000">
                <a:alpha val="35000"/>
              </a:srgbClr>
            </a:outerShdw>
          </a:effectLst>
        </a:effectStyle>
        <a:effectStyle>
          <a:effectLst>
            <a:outerShdw blurRad="190500" dist="228600" dir="2700000" sy="90000" rotWithShape="0">
              <a:srgbClr val="000000">
                <a:alpha val="25500"/>
              </a:srgbClr>
            </a:outerShdw>
          </a:effectLst>
        </a:effectStyle>
        <a:effectStyle>
          <a:effectLst>
            <a:outerShdw blurRad="190500" dist="228600" dir="2700000" sy="90000" rotWithShape="0">
              <a:srgbClr val="000000">
                <a:alpha val="25500"/>
              </a:srgbClr>
            </a:outerShdw>
          </a:effectLst>
          <a:scene3d>
            <a:camera prst="orthographicFront" fov="0">
              <a:rot lat="0" lon="0" rev="0"/>
            </a:camera>
            <a:lightRig rig="soft" dir="tl">
              <a:rot lat="0" lon="0" rev="20100000"/>
            </a:lightRig>
          </a:scene3d>
          <a:sp3d>
            <a:bevelT w="50800" h="50800"/>
          </a:sp3d>
        </a:effectStyle>
      </a:effectStyleLst>
      <a:bgFillStyleLst>
        <a:solidFill>
          <a:schemeClr val="phClr"/>
        </a:solidFill>
        <a:gradFill rotWithShape="1">
          <a:gsLst>
            <a:gs pos="0">
              <a:schemeClr val="phClr">
                <a:tint val="50000"/>
                <a:satMod val="180000"/>
              </a:schemeClr>
            </a:gs>
            <a:gs pos="100000">
              <a:schemeClr val="phClr">
                <a:shade val="45000"/>
                <a:satMod val="120000"/>
              </a:schemeClr>
            </a:gs>
          </a:gsLst>
          <a:path path="circle">
            <a:fillToRect r="100000" b="100000"/>
          </a:path>
        </a:gradFill>
        <a:blipFill>
          <a:blip xmlns:r="http://schemas.openxmlformats.org/officeDocument/2006/relationships" r:embed="rId1">
            <a:duotone>
              <a:schemeClr val="phClr">
                <a:shade val="3000"/>
                <a:satMod val="110000"/>
              </a:schemeClr>
              <a:schemeClr val="phClr">
                <a:tint val="60000"/>
                <a:satMod val="425000"/>
              </a:schemeClr>
            </a:duotone>
          </a:blip>
          <a:stretch>
            <a:fillRect/>
          </a:stretch>
        </a:blipFill>
      </a:bgFillStyleLst>
    </a:fmtScheme>
  </a:themeElements>
  <a:objectDefaults/>
  <a:extraClrSchemeLst/>
  <a:extLst>
    <a:ext uri="{05A4C25C-085E-4340-85A3-A5531E510DB2}">
      <thm15:themeFamily xmlns:thm15="http://schemas.microsoft.com/office/thememl/2012/main" name="11332659" id="{C99A8CBE-8930-4176-8845-6C86A892B920}" vid="{3E4BE585-A696-473F-A57E-E2DF6EF784D8}"/>
    </a:ext>
  </a:extLst>
</a:theme>
</file>

<file path=ppt/theme/theme4.xml><?xml version="1.0" encoding="utf-8"?>
<a:theme xmlns:a="http://schemas.openxmlformats.org/drawingml/2006/main" name="Default Design">
  <a:themeElements>
    <a:clrScheme name="Angles">
      <a:dk1>
        <a:srgbClr val="000000"/>
      </a:dk1>
      <a:lt1>
        <a:srgbClr val="FFFFFF"/>
      </a:lt1>
      <a:dk2>
        <a:srgbClr val="434342"/>
      </a:dk2>
      <a:lt2>
        <a:srgbClr val="CDD7D9"/>
      </a:lt2>
      <a:accent1>
        <a:srgbClr val="797B7E"/>
      </a:accent1>
      <a:accent2>
        <a:srgbClr val="F96A1B"/>
      </a:accent2>
      <a:accent3>
        <a:srgbClr val="08A1D9"/>
      </a:accent3>
      <a:accent4>
        <a:srgbClr val="7C984A"/>
      </a:accent4>
      <a:accent5>
        <a:srgbClr val="C2AD8D"/>
      </a:accent5>
      <a:accent6>
        <a:srgbClr val="506E94"/>
      </a:accent6>
      <a:hlink>
        <a:srgbClr val="5F5F5F"/>
      </a:hlink>
      <a:folHlink>
        <a:srgbClr val="969696"/>
      </a:folHlink>
    </a:clrScheme>
    <a:fontScheme name="Default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5.xml><?xml version="1.0" encoding="utf-8"?>
<a:theme xmlns:a="http://schemas.openxmlformats.org/drawingml/2006/main" name="1_11332659">
  <a:themeElements>
    <a:clrScheme name="Apex">
      <a:dk1>
        <a:sysClr val="windowText" lastClr="000000"/>
      </a:dk1>
      <a:lt1>
        <a:sysClr val="window" lastClr="FFFFFF"/>
      </a:lt1>
      <a:dk2>
        <a:srgbClr val="69676D"/>
      </a:dk2>
      <a:lt2>
        <a:srgbClr val="C9C2D1"/>
      </a:lt2>
      <a:accent1>
        <a:srgbClr val="CEB966"/>
      </a:accent1>
      <a:accent2>
        <a:srgbClr val="9CB084"/>
      </a:accent2>
      <a:accent3>
        <a:srgbClr val="6BB1C9"/>
      </a:accent3>
      <a:accent4>
        <a:srgbClr val="6585CF"/>
      </a:accent4>
      <a:accent5>
        <a:srgbClr val="7E6BC9"/>
      </a:accent5>
      <a:accent6>
        <a:srgbClr val="A379BB"/>
      </a:accent6>
      <a:hlink>
        <a:srgbClr val="410082"/>
      </a:hlink>
      <a:folHlink>
        <a:srgbClr val="932968"/>
      </a:folHlink>
    </a:clrScheme>
    <a:fontScheme name="Apex">
      <a:majorFont>
        <a:latin typeface="Lucida Sans"/>
        <a:ea typeface=""/>
        <a:cs typeface=""/>
        <a:font script="Grek" typeface="Arial"/>
        <a:font script="Cyrl" typeface="Arial"/>
        <a:font script="Jpan" typeface="HG丸ｺﾞｼｯｸM-PRO"/>
        <a:font script="Hang" typeface="휴먼옛체"/>
        <a:font script="Hans" typeface="黑体"/>
        <a:font script="Hant" typeface="微軟正黑體"/>
        <a:font script="Arab" typeface="Tahoma"/>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Book Antiqua"/>
        <a:ea typeface=""/>
        <a:cs typeface=""/>
        <a:font script="Grek" typeface="Times New Roman"/>
        <a:font script="Cyrl" typeface="Times New Roman"/>
        <a:font script="Jpan" typeface="HG明朝B"/>
        <a:font script="Hang" typeface="돋움"/>
        <a:font script="Hans" typeface="宋体"/>
        <a:font script="Hant" typeface="新細明體"/>
        <a:font script="Arab" typeface="Times New Roman"/>
        <a:font script="Hebr" typeface="David"/>
        <a:font script="Thai" typeface="Eucrosia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Apex">
      <a:fillStyleLst>
        <a:solidFill>
          <a:schemeClr val="phClr"/>
        </a:solidFill>
        <a:gradFill rotWithShape="1">
          <a:gsLst>
            <a:gs pos="20000">
              <a:schemeClr val="phClr">
                <a:tint val="9000"/>
              </a:schemeClr>
            </a:gs>
            <a:gs pos="100000">
              <a:schemeClr val="phClr">
                <a:tint val="70000"/>
                <a:satMod val="100000"/>
              </a:schemeClr>
            </a:gs>
          </a:gsLst>
          <a:path path="circle">
            <a:fillToRect l="-15000" t="-15000" r="115000" b="115000"/>
          </a:path>
        </a:gradFill>
        <a:gradFill rotWithShape="1">
          <a:gsLst>
            <a:gs pos="0">
              <a:schemeClr val="phClr">
                <a:shade val="60000"/>
              </a:schemeClr>
            </a:gs>
            <a:gs pos="33000">
              <a:schemeClr val="phClr">
                <a:tint val="86500"/>
              </a:schemeClr>
            </a:gs>
            <a:gs pos="46750">
              <a:schemeClr val="phClr">
                <a:tint val="71000"/>
                <a:satMod val="112000"/>
              </a:schemeClr>
            </a:gs>
            <a:gs pos="53000">
              <a:schemeClr val="phClr">
                <a:tint val="71000"/>
                <a:satMod val="112000"/>
              </a:schemeClr>
            </a:gs>
            <a:gs pos="68000">
              <a:schemeClr val="phClr">
                <a:tint val="86000"/>
              </a:schemeClr>
            </a:gs>
            <a:gs pos="100000">
              <a:schemeClr val="phClr">
                <a:shade val="60000"/>
              </a:schemeClr>
            </a:gs>
          </a:gsLst>
          <a:lin ang="8350000" scaled="1"/>
        </a:gradFill>
      </a:fillStyleLst>
      <a:lnStyleLst>
        <a:ln w="9525" cap="flat" cmpd="sng" algn="ctr">
          <a:solidFill>
            <a:schemeClr val="phClr">
              <a:shade val="48000"/>
              <a:satMod val="110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130000" dist="101600" dir="2700000" algn="tl" rotWithShape="0">
              <a:srgbClr val="000000">
                <a:alpha val="35000"/>
              </a:srgbClr>
            </a:outerShdw>
          </a:effectLst>
        </a:effectStyle>
        <a:effectStyle>
          <a:effectLst>
            <a:outerShdw blurRad="190500" dist="228600" dir="2700000" sy="90000" rotWithShape="0">
              <a:srgbClr val="000000">
                <a:alpha val="25500"/>
              </a:srgbClr>
            </a:outerShdw>
          </a:effectLst>
        </a:effectStyle>
        <a:effectStyle>
          <a:effectLst>
            <a:outerShdw blurRad="190500" dist="228600" dir="2700000" sy="90000" rotWithShape="0">
              <a:srgbClr val="000000">
                <a:alpha val="25500"/>
              </a:srgbClr>
            </a:outerShdw>
          </a:effectLst>
          <a:scene3d>
            <a:camera prst="orthographicFront" fov="0">
              <a:rot lat="0" lon="0" rev="0"/>
            </a:camera>
            <a:lightRig rig="soft" dir="tl">
              <a:rot lat="0" lon="0" rev="20100000"/>
            </a:lightRig>
          </a:scene3d>
          <a:sp3d>
            <a:bevelT w="50800" h="50800"/>
          </a:sp3d>
        </a:effectStyle>
      </a:effectStyleLst>
      <a:bgFillStyleLst>
        <a:solidFill>
          <a:schemeClr val="phClr"/>
        </a:solidFill>
        <a:gradFill rotWithShape="1">
          <a:gsLst>
            <a:gs pos="0">
              <a:schemeClr val="phClr">
                <a:tint val="50000"/>
                <a:satMod val="180000"/>
              </a:schemeClr>
            </a:gs>
            <a:gs pos="100000">
              <a:schemeClr val="phClr">
                <a:shade val="45000"/>
                <a:satMod val="120000"/>
              </a:schemeClr>
            </a:gs>
          </a:gsLst>
          <a:path path="circle">
            <a:fillToRect r="100000" b="100000"/>
          </a:path>
        </a:gradFill>
        <a:blipFill>
          <a:blip xmlns:r="http://schemas.openxmlformats.org/officeDocument/2006/relationships" r:embed="rId1">
            <a:duotone>
              <a:schemeClr val="phClr">
                <a:shade val="3000"/>
                <a:satMod val="110000"/>
              </a:schemeClr>
              <a:schemeClr val="phClr">
                <a:tint val="60000"/>
                <a:satMod val="425000"/>
              </a:schemeClr>
            </a:duotone>
          </a:blip>
          <a:stretch>
            <a:fillRect/>
          </a:stretch>
        </a:blipFill>
      </a:bgFillStyleLst>
    </a:fmtScheme>
  </a:themeElements>
  <a:objectDefaults/>
  <a:extraClrSchemeLst/>
  <a:extLst>
    <a:ext uri="{05A4C25C-085E-4340-85A3-A5531E510DB2}">
      <thm15:themeFamily xmlns:thm15="http://schemas.microsoft.com/office/thememl/2012/main" name="11332659" id="{C99A8CBE-8930-4176-8845-6C86A892B920}" vid="{3E4BE585-A696-473F-A57E-E2DF6EF784D8}"/>
    </a:ext>
  </a:extLst>
</a:theme>
</file>

<file path=ppt/theme/theme6.xml><?xml version="1.0" encoding="utf-8"?>
<a:theme xmlns:a="http://schemas.openxmlformats.org/drawingml/2006/main" name="1_Default Design">
  <a:themeElements>
    <a:clrScheme name="Angles">
      <a:dk1>
        <a:srgbClr val="000000"/>
      </a:dk1>
      <a:lt1>
        <a:srgbClr val="FFFFFF"/>
      </a:lt1>
      <a:dk2>
        <a:srgbClr val="434342"/>
      </a:dk2>
      <a:lt2>
        <a:srgbClr val="CDD7D9"/>
      </a:lt2>
      <a:accent1>
        <a:srgbClr val="797B7E"/>
      </a:accent1>
      <a:accent2>
        <a:srgbClr val="F96A1B"/>
      </a:accent2>
      <a:accent3>
        <a:srgbClr val="08A1D9"/>
      </a:accent3>
      <a:accent4>
        <a:srgbClr val="7C984A"/>
      </a:accent4>
      <a:accent5>
        <a:srgbClr val="C2AD8D"/>
      </a:accent5>
      <a:accent6>
        <a:srgbClr val="506E94"/>
      </a:accent6>
      <a:hlink>
        <a:srgbClr val="5F5F5F"/>
      </a:hlink>
      <a:folHlink>
        <a:srgbClr val="969696"/>
      </a:folHlink>
    </a:clrScheme>
    <a:fontScheme name="Default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7.xml><?xml version="1.0" encoding="utf-8"?>
<a:theme xmlns:a="http://schemas.openxmlformats.org/drawingml/2006/main" name="Ion">
  <a:themeElements>
    <a:clrScheme name="Ion">
      <a:dk1>
        <a:sysClr val="windowText" lastClr="000000"/>
      </a:dk1>
      <a:lt1>
        <a:sysClr val="window" lastClr="FFFFFF"/>
      </a:lt1>
      <a:dk2>
        <a:srgbClr val="1E5155"/>
      </a:dk2>
      <a:lt2>
        <a:srgbClr val="EBEBEB"/>
      </a:lt2>
      <a:accent1>
        <a:srgbClr val="B01513"/>
      </a:accent1>
      <a:accent2>
        <a:srgbClr val="EA6312"/>
      </a:accent2>
      <a:accent3>
        <a:srgbClr val="E6B729"/>
      </a:accent3>
      <a:accent4>
        <a:srgbClr val="6AAC90"/>
      </a:accent4>
      <a:accent5>
        <a:srgbClr val="54849A"/>
      </a:accent5>
      <a:accent6>
        <a:srgbClr val="9E5E9B"/>
      </a:accent6>
      <a:hlink>
        <a:srgbClr val="58C1BA"/>
      </a:hlink>
      <a:folHlink>
        <a:srgbClr val="9DFFCB"/>
      </a:folHlink>
    </a:clrScheme>
    <a:fontScheme name="Ion">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7000"/>
                <a:hueMod val="88000"/>
                <a:satMod val="130000"/>
                <a:lumMod val="124000"/>
              </a:schemeClr>
            </a:gs>
            <a:gs pos="100000">
              <a:schemeClr val="phClr">
                <a:tint val="96000"/>
                <a:shade val="88000"/>
                <a:hueMod val="108000"/>
                <a:satMod val="164000"/>
                <a:lumMod val="76000"/>
              </a:schemeClr>
            </a:gs>
          </a:gsLst>
          <a:path path="circle">
            <a:fillToRect l="45000" t="65000" r="125000" b="100000"/>
          </a:path>
        </a:gradFill>
        <a:blipFill rotWithShape="1">
          <a:blip xmlns:r="http://schemas.openxmlformats.org/officeDocument/2006/relationships" r:embed="rId1">
            <a:duotone>
              <a:schemeClr val="phClr">
                <a:shade val="69000"/>
                <a:hueMod val="108000"/>
                <a:satMod val="164000"/>
                <a:lumMod val="74000"/>
              </a:schemeClr>
              <a:schemeClr val="phClr">
                <a:tint val="96000"/>
                <a:hueMod val="88000"/>
                <a:satMod val="140000"/>
                <a:lumMod val="132000"/>
              </a:schemeClr>
            </a:duotone>
          </a:blip>
          <a:stretch/>
        </a:blipFill>
      </a:bgFillStyleLst>
    </a:fmtScheme>
  </a:themeElements>
  <a:objectDefaults/>
  <a:extraClrSchemeLst/>
  <a:extLst>
    <a:ext uri="{05A4C25C-085E-4340-85A3-A5531E510DB2}">
      <thm15:themeFamily xmlns:thm15="http://schemas.microsoft.com/office/thememl/2012/main" name="Ion" id="{B8441ADB-2E43-4AF7-B97A-BD870242C6A8}" vid="{292E63A9-BB86-4E3D-B92A-7223C6510D2E}"/>
    </a:ext>
  </a:extLst>
</a:theme>
</file>

<file path=ppt/theme/theme8.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emplate>TM03457485[[fn=Mesh]]</Template>
  <TotalTime>1841</TotalTime>
  <Words>1338</Words>
  <Application>Microsoft Macintosh PowerPoint</Application>
  <PresentationFormat>Widescreen</PresentationFormat>
  <Paragraphs>33</Paragraphs>
  <Slides>16</Slides>
  <Notes>5</Notes>
  <HiddenSlides>0</HiddenSlides>
  <MMClips>0</MMClips>
  <ScaleCrop>false</ScaleCrop>
  <HeadingPairs>
    <vt:vector size="6" baseType="variant">
      <vt:variant>
        <vt:lpstr>Fonts Used</vt:lpstr>
      </vt:variant>
      <vt:variant>
        <vt:i4>10</vt:i4>
      </vt:variant>
      <vt:variant>
        <vt:lpstr>Theme</vt:lpstr>
      </vt:variant>
      <vt:variant>
        <vt:i4>7</vt:i4>
      </vt:variant>
      <vt:variant>
        <vt:lpstr>Slide Titles</vt:lpstr>
      </vt:variant>
      <vt:variant>
        <vt:i4>16</vt:i4>
      </vt:variant>
    </vt:vector>
  </HeadingPairs>
  <TitlesOfParts>
    <vt:vector size="33" baseType="lpstr">
      <vt:lpstr>Aptos</vt:lpstr>
      <vt:lpstr>Arial</vt:lpstr>
      <vt:lpstr>Book Antiqua</vt:lpstr>
      <vt:lpstr>Calibri</vt:lpstr>
      <vt:lpstr>Calibri Light</vt:lpstr>
      <vt:lpstr>Century Gothic</vt:lpstr>
      <vt:lpstr>Lucida Sans</vt:lpstr>
      <vt:lpstr>Wingdings</vt:lpstr>
      <vt:lpstr>Wingdings 2</vt:lpstr>
      <vt:lpstr>Wingdings 3</vt:lpstr>
      <vt:lpstr>1_Mesh</vt:lpstr>
      <vt:lpstr>Custom Design</vt:lpstr>
      <vt:lpstr>11332659</vt:lpstr>
      <vt:lpstr>Default Design</vt:lpstr>
      <vt:lpstr>1_11332659</vt:lpstr>
      <vt:lpstr>1_Default Design</vt:lpstr>
      <vt:lpstr>Ion</vt:lpstr>
      <vt:lpstr>  The Crossroads:   Where Ethical and Legal Duties Meet (and maybe where they don’t)  for Louisiana Professional Engineers</vt:lpstr>
      <vt:lpstr>“Education without values, as useful as it is, seems rather to make man a more clever devil.”   ―  C.S. Lewis</vt:lpstr>
      <vt:lpstr>Ethics in Engineering </vt:lpstr>
      <vt:lpstr>- NPSE Code of Ethics</vt:lpstr>
      <vt:lpstr>Title 46, Part LXI: Professional Engineers and Land Surveyors  Chapter 25 Professional Conduct:  §2501. Scope; Knowledge; Definition of Licensee  § 2503. Licensees  § 2505. Services    </vt:lpstr>
      <vt:lpstr>§2501. Scope; Knowledge; Definition of Licensee  A. In order to safeguard life, health and property, to promote the public welfare, and to establish and maintain a high standard of integrity and practice, the following rules of professional conduct shall be binding on every licensee. These rules of professional conduct deal primarily with the relationship between licensees and the public, and should not be construed as a substitute for codes of ethics of the various professional and technical societies.  B. All licensees under the licensure law are charged with having knowledge of the existence of these rules of professional conduct, and shall be deemed to be familiar with their provisions and to understand them.  C. In this Chapter, the term licensee shall mean any professional engineer, professional land surveyor, engineer intern, land surveyor intern, or firm holding a license or certificate issued by this board.</vt:lpstr>
      <vt:lpstr>§2503. Licensees  A. Licensees shall hold paramount the safety, health, property and welfare of the public in the performance of their professional duties.   B. Licensees shall at all times recognize that their primary obligation is to protect the safety, health, property, and welfare of the public. If their professional judgment is overruled by non-technical authority, they will clearly point out the consequences, notifying the proper authority of any observed conditions which endanger public safety, health, property and welfare.  C. Licensees shall approve and seal only those design documents and surveys which are safe for public health, property, and welfare, which are complete and accurate, which are in conformity with accepted engineering and land- surveying standards or practice, and which conform to applicable laws and ordinances.</vt:lpstr>
      <vt:lpstr>§2503(C)(1-3)  1. Licensees shall comply fully with Chapter 27 (Use of Seals).  2. Except as permitted by §2701.A.3.b.ii.(a), licensees shall not seal the work of or take the professional responsibility for any documents related to engineering or land surveying not performed by the licensee or under the licensee's responsible charge.  3. Licensees may not accept the responsibility for, nor review, revise, sign, or seal drawings when such plans are begun by persons not properly licensed and qualified; or do any other act to enable either such licensees or the project owners, directly or indirectly, to evade the requirements of the licensure law.</vt:lpstr>
      <vt:lpstr>Are an Engineer’s Ethical Duties and Legal Duties the Same Things?   </vt:lpstr>
      <vt:lpstr>Source of Duties   Ethical - Title 46, Part LXI: Chapter 25   Legal:  - Contract (duty to contractual partner…maybe)  - Tort Law (duty to everyone)   La. Civil Code Art. 2315(A): Every act whatever of man that causes damage to another obliges him by whose fault it happened to repair it. </vt:lpstr>
      <vt:lpstr>  Test Cases</vt:lpstr>
      <vt:lpstr>Holleman v. Golden Nugget Lake Charles, LLC 24-70 (La. App. 3 Cir. 11/27/24); 2024 La. App. LEXIS 2014  Louisiana appellate court reversed MSJ in favor of project architect  Case: slip-and-fall at Golden Nugget pool, Lake Charles  Allegation: travertine tile unsuitable for wet areas   Architect attempted to deflect liability to landscape architect as “independent contractor” who specified travertine    Court held that:  Absence of a contract between architect and landscape architect left unresolved question about the nature of their relationship and degree of control   ALSO:   “Design Supervision Statement” in architect’s contract with casino owner certified architect responsibility for ensuring code compliance  </vt:lpstr>
      <vt:lpstr>Holleman v. Golden Nugget Lake Charles, LLC 24-70 (La. App. 3 Cir. 11/27/24); 2024 La. App. LEXIS 2014  What were architect’s contractual duties? And to whom were they owed?   What were the architect’s legal tort duties? And to whom were they owed?   What does the Code of Ethics have to say about this scenario? </vt:lpstr>
      <vt:lpstr>Bonilla v. Verges Rome Architects 2022-0625 (La. App. 4 Cir. 5/11/23), 382 So.3d 260   Selective demolition for masonry: “Demolish in small sections. Cut masonry at junctures with construction to remain, using power-driven saw, then remove masonry between saw cuts.”   Cutting or patching, the contractor would “provide temporary support of work to be cut.”  The contractor was to “use hand or small power tools designed for sawing and grinding, not hammering and chopping.”  Required the contractor to engage an engineer   BUT: photographs taken by architect on the day of the accident - showed non-compliance  </vt:lpstr>
      <vt:lpstr>Bonilla v. Verges Rome Architects 2022-0625 (La. App. 4 Cir. 5/11/23), 382 So.3d 260   Supreme Court of Louisiana found that contract terms were clear and unambiguous and did not impose duty on VRA to oversee, supervise, or maintain the construction site or Mr. Bonilla’s safety.   VRA was required to make weekly site visits to ensure work was progressing according to specifications. However, contract specifically stated that these visits should not be construed as supervision of actual construction.   Responsibility for site safety and construction methods was allocated to the contractor.   But what if the architect had actual knowledge of an unreasonably dangerous condition?     </vt:lpstr>
      <vt:lpstr>Bonilla v. Verges Rome Architects 2022-0625 (La. App. 4 Cir. 5/11/23), 382 So.3d 260   Supreme Court makes a hugely supportive ruling for design professionals  Probably got it right on contract duty  May have gotten it absolutely dead wrong on general tort liability  Assuming VRA was a Louisiana engineer, how do we evaluate its conduct under the applicable Ethical standards?   </vt:lpstr>
    </vt:vector>
  </TitlesOfParts>
  <Manager/>
  <Company/>
  <LinksUpToDate>false</LinksUpToDate>
  <SharedDoc>false</SharedDoc>
  <HyperlinkBase/>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LA Engineering Ethics, Laws and Rules</dc:title>
  <dc:subject/>
  <dc:creator>Ravi Varma</dc:creator>
  <cp:keywords/>
  <dc:description/>
  <cp:lastModifiedBy>Trip McCormick</cp:lastModifiedBy>
  <cp:revision>48</cp:revision>
  <dcterms:created xsi:type="dcterms:W3CDTF">2019-11-19T20:09:12Z</dcterms:created>
  <dcterms:modified xsi:type="dcterms:W3CDTF">2025-11-19T22:53:15Z</dcterms:modified>
  <cp:category/>
</cp:coreProperties>
</file>

<file path=docProps/custom.xml><?xml version="1.0" encoding="utf-8"?>
<Properties xmlns="http://schemas.openxmlformats.org/officeDocument/2006/custom-properties" xmlns:vt="http://schemas.openxmlformats.org/officeDocument/2006/docPropsVTypes">
  <property fmtid="{D5CDD505-2E9C-101B-9397-08002B2CF9AE}" pid="2" name="ndDocumentId">
    <vt:lpwstr>4859-5958-4820</vt:lpwstr>
  </property>
</Properties>
</file>