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4"/>
    <p:sldMasterId id="2147483672" r:id="rId5"/>
    <p:sldMasterId id="2147483729" r:id="rId6"/>
    <p:sldMasterId id="2147483745" r:id="rId7"/>
  </p:sldMasterIdLst>
  <p:notesMasterIdLst>
    <p:notesMasterId r:id="rId27"/>
  </p:notesMasterIdLst>
  <p:handoutMasterIdLst>
    <p:handoutMasterId r:id="rId28"/>
  </p:handoutMasterIdLst>
  <p:sldIdLst>
    <p:sldId id="4577" r:id="rId8"/>
    <p:sldId id="1726328098" r:id="rId9"/>
    <p:sldId id="1726328099" r:id="rId10"/>
    <p:sldId id="1726328073" r:id="rId11"/>
    <p:sldId id="1726328097" r:id="rId12"/>
    <p:sldId id="1726328092" r:id="rId13"/>
    <p:sldId id="1726328090" r:id="rId14"/>
    <p:sldId id="1726328093" r:id="rId15"/>
    <p:sldId id="1726328091" r:id="rId16"/>
    <p:sldId id="1726328072" r:id="rId17"/>
    <p:sldId id="1726328095" r:id="rId18"/>
    <p:sldId id="1726328089" r:id="rId19"/>
    <p:sldId id="1726328094" r:id="rId20"/>
    <p:sldId id="1726328096" r:id="rId21"/>
    <p:sldId id="1726328100" r:id="rId22"/>
    <p:sldId id="4179" r:id="rId23"/>
    <p:sldId id="2214" r:id="rId24"/>
    <p:sldId id="4592" r:id="rId25"/>
    <p:sldId id="1726328101" r:id="rId26"/>
  </p:sldIdLst>
  <p:sldSz cx="12192000" cy="6858000"/>
  <p:notesSz cx="6950075" cy="92360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7094D"/>
    <a:srgbClr val="003F5F"/>
    <a:srgbClr val="926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512" y="52"/>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 Type="http://schemas.openxmlformats.org/officeDocument/2006/relationships/customXml" Target="../customXml/item3.xml"/><Relationship Id="rId21" Type="http://schemas.openxmlformats.org/officeDocument/2006/relationships/slide" Target="slides/slide14.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handoutMaster" Target="handoutMasters/handoutMaster1.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F5A2411-5012-2443-C383-1BE9113B2C84}"/>
              </a:ext>
            </a:extLst>
          </p:cNvPr>
          <p:cNvSpPr>
            <a:spLocks noGrp="1"/>
          </p:cNvSpPr>
          <p:nvPr>
            <p:ph type="hdr" sz="quarter"/>
          </p:nvPr>
        </p:nvSpPr>
        <p:spPr>
          <a:xfrm>
            <a:off x="233501" y="344117"/>
            <a:ext cx="5082071" cy="330351"/>
          </a:xfrm>
          <a:prstGeom prst="rect">
            <a:avLst/>
          </a:prstGeom>
        </p:spPr>
        <p:txBody>
          <a:bodyPr vert="horz" lIns="90763" tIns="45382" rIns="90763" bIns="45382" rtlCol="0"/>
          <a:lstStyle>
            <a:lvl1pPr algn="l">
              <a:defRPr sz="1200"/>
            </a:lvl1pPr>
          </a:lstStyle>
          <a:p>
            <a:r>
              <a:rPr lang="en-US"/>
              <a:t>ACEC Colorado 2024 Annual Conference | April 24-25, 2024  |  </a:t>
            </a:r>
            <a:r>
              <a:rPr lang="en-US" err="1"/>
              <a:t>acec-co.org</a:t>
            </a:r>
            <a:endParaRPr lang="en-US"/>
          </a:p>
        </p:txBody>
      </p:sp>
      <p:sp>
        <p:nvSpPr>
          <p:cNvPr id="4" name="Footer Placeholder 3">
            <a:extLst>
              <a:ext uri="{FF2B5EF4-FFF2-40B4-BE49-F238E27FC236}">
                <a16:creationId xmlns:a16="http://schemas.microsoft.com/office/drawing/2014/main" id="{C0A3BA37-B6FE-FDD2-DA57-358383F44CDC}"/>
              </a:ext>
            </a:extLst>
          </p:cNvPr>
          <p:cNvSpPr>
            <a:spLocks noGrp="1"/>
          </p:cNvSpPr>
          <p:nvPr>
            <p:ph type="ftr" sz="quarter" idx="2"/>
          </p:nvPr>
        </p:nvSpPr>
        <p:spPr>
          <a:xfrm>
            <a:off x="233501" y="8728934"/>
            <a:ext cx="2560636" cy="330351"/>
          </a:xfrm>
          <a:prstGeom prst="rect">
            <a:avLst/>
          </a:prstGeom>
        </p:spPr>
        <p:txBody>
          <a:bodyPr vert="horz" lIns="90763" tIns="45382" rIns="90763" bIns="45382" rtlCol="0" anchor="b"/>
          <a:lstStyle>
            <a:lvl1pPr algn="l">
              <a:defRPr sz="1200"/>
            </a:lvl1pPr>
          </a:lstStyle>
          <a:p>
            <a:endParaRPr lang="en-US" sz="1000"/>
          </a:p>
        </p:txBody>
      </p:sp>
      <p:sp>
        <p:nvSpPr>
          <p:cNvPr id="5" name="Slide Number Placeholder 4">
            <a:extLst>
              <a:ext uri="{FF2B5EF4-FFF2-40B4-BE49-F238E27FC236}">
                <a16:creationId xmlns:a16="http://schemas.microsoft.com/office/drawing/2014/main" id="{D17DDF0A-4898-B786-4E88-0DB7765E15A2}"/>
              </a:ext>
            </a:extLst>
          </p:cNvPr>
          <p:cNvSpPr>
            <a:spLocks noGrp="1"/>
          </p:cNvSpPr>
          <p:nvPr>
            <p:ph type="sldNum" sz="quarter" idx="3"/>
          </p:nvPr>
        </p:nvSpPr>
        <p:spPr>
          <a:xfrm>
            <a:off x="4169674" y="8728934"/>
            <a:ext cx="2560636" cy="330351"/>
          </a:xfrm>
          <a:prstGeom prst="rect">
            <a:avLst/>
          </a:prstGeom>
        </p:spPr>
        <p:txBody>
          <a:bodyPr vert="horz" lIns="90763" tIns="45382" rIns="90763" bIns="45382" rtlCol="0" anchor="b"/>
          <a:lstStyle>
            <a:lvl1pPr algn="r">
              <a:defRPr sz="1200"/>
            </a:lvl1pPr>
          </a:lstStyle>
          <a:p>
            <a:fld id="{39AD1857-534A-7347-A68C-FFF4AEDCE45A}" type="slidenum">
              <a:rPr lang="en-US" sz="1000"/>
              <a:t>‹#›</a:t>
            </a:fld>
            <a:endParaRPr lang="en-US" sz="1000"/>
          </a:p>
        </p:txBody>
      </p:sp>
    </p:spTree>
    <p:extLst>
      <p:ext uri="{BB962C8B-B14F-4D97-AF65-F5344CB8AC3E}">
        <p14:creationId xmlns:p14="http://schemas.microsoft.com/office/powerpoint/2010/main" val="3901449730"/>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909" userDrawn="1">
          <p15:clr>
            <a:srgbClr val="F26B43"/>
          </p15:clr>
        </p15:guide>
        <p15:guide id="2" pos="2189"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012329" cy="463696"/>
          </a:xfrm>
          <a:prstGeom prst="rect">
            <a:avLst/>
          </a:prstGeom>
        </p:spPr>
        <p:txBody>
          <a:bodyPr vert="horz" lIns="90763" tIns="45382" rIns="90763" bIns="45382" rtlCol="0"/>
          <a:lstStyle>
            <a:lvl1pPr algn="l">
              <a:defRPr sz="1200"/>
            </a:lvl1pPr>
          </a:lstStyle>
          <a:p>
            <a:endParaRPr lang="en-US"/>
          </a:p>
        </p:txBody>
      </p:sp>
      <p:sp>
        <p:nvSpPr>
          <p:cNvPr id="3" name="Date Placeholder 2"/>
          <p:cNvSpPr>
            <a:spLocks noGrp="1"/>
          </p:cNvSpPr>
          <p:nvPr>
            <p:ph type="dt" idx="1"/>
          </p:nvPr>
        </p:nvSpPr>
        <p:spPr>
          <a:xfrm>
            <a:off x="3936173" y="1"/>
            <a:ext cx="3012329" cy="463696"/>
          </a:xfrm>
          <a:prstGeom prst="rect">
            <a:avLst/>
          </a:prstGeom>
        </p:spPr>
        <p:txBody>
          <a:bodyPr vert="horz" lIns="90763" tIns="45382" rIns="90763" bIns="45382" rtlCol="0"/>
          <a:lstStyle>
            <a:lvl1pPr algn="r">
              <a:defRPr sz="1200"/>
            </a:lvl1pPr>
          </a:lstStyle>
          <a:p>
            <a:fld id="{EA749657-BC07-48DF-BEC3-B091608A4C43}" type="datetimeFigureOut">
              <a:rPr lang="en-US" smtClean="0"/>
              <a:t>7/24/2025</a:t>
            </a:fld>
            <a:endParaRPr lang="en-US"/>
          </a:p>
        </p:txBody>
      </p:sp>
      <p:sp>
        <p:nvSpPr>
          <p:cNvPr id="4" name="Slide Image Placeholder 3"/>
          <p:cNvSpPr>
            <a:spLocks noGrp="1" noRot="1" noChangeAspect="1"/>
          </p:cNvSpPr>
          <p:nvPr>
            <p:ph type="sldImg" idx="2"/>
          </p:nvPr>
        </p:nvSpPr>
        <p:spPr>
          <a:xfrm>
            <a:off x="706438" y="1154113"/>
            <a:ext cx="5537200" cy="3116262"/>
          </a:xfrm>
          <a:prstGeom prst="rect">
            <a:avLst/>
          </a:prstGeom>
          <a:noFill/>
          <a:ln w="12700">
            <a:solidFill>
              <a:prstClr val="black"/>
            </a:solidFill>
          </a:ln>
        </p:spPr>
        <p:txBody>
          <a:bodyPr vert="horz" lIns="90763" tIns="45382" rIns="90763" bIns="45382" rtlCol="0" anchor="ctr"/>
          <a:lstStyle/>
          <a:p>
            <a:endParaRPr lang="en-US"/>
          </a:p>
        </p:txBody>
      </p:sp>
      <p:sp>
        <p:nvSpPr>
          <p:cNvPr id="5" name="Notes Placeholder 4"/>
          <p:cNvSpPr>
            <a:spLocks noGrp="1"/>
          </p:cNvSpPr>
          <p:nvPr>
            <p:ph type="body" sz="quarter" idx="3"/>
          </p:nvPr>
        </p:nvSpPr>
        <p:spPr>
          <a:xfrm>
            <a:off x="695637" y="4444546"/>
            <a:ext cx="5558801" cy="3637020"/>
          </a:xfrm>
          <a:prstGeom prst="rect">
            <a:avLst/>
          </a:prstGeom>
        </p:spPr>
        <p:txBody>
          <a:bodyPr vert="horz" lIns="90763" tIns="45382" rIns="90763" bIns="45382"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772379"/>
            <a:ext cx="3012329" cy="463696"/>
          </a:xfrm>
          <a:prstGeom prst="rect">
            <a:avLst/>
          </a:prstGeom>
        </p:spPr>
        <p:txBody>
          <a:bodyPr vert="horz" lIns="90763" tIns="45382" rIns="90763" bIns="45382" rtlCol="0" anchor="b"/>
          <a:lstStyle>
            <a:lvl1pPr algn="l">
              <a:defRPr sz="1200"/>
            </a:lvl1pPr>
          </a:lstStyle>
          <a:p>
            <a:endParaRPr lang="en-US"/>
          </a:p>
        </p:txBody>
      </p:sp>
      <p:sp>
        <p:nvSpPr>
          <p:cNvPr id="7" name="Slide Number Placeholder 6"/>
          <p:cNvSpPr>
            <a:spLocks noGrp="1"/>
          </p:cNvSpPr>
          <p:nvPr>
            <p:ph type="sldNum" sz="quarter" idx="5"/>
          </p:nvPr>
        </p:nvSpPr>
        <p:spPr>
          <a:xfrm>
            <a:off x="3936173" y="8772379"/>
            <a:ext cx="3012329" cy="463696"/>
          </a:xfrm>
          <a:prstGeom prst="rect">
            <a:avLst/>
          </a:prstGeom>
        </p:spPr>
        <p:txBody>
          <a:bodyPr vert="horz" lIns="90763" tIns="45382" rIns="90763" bIns="45382" rtlCol="0" anchor="b"/>
          <a:lstStyle>
            <a:lvl1pPr algn="r">
              <a:defRPr sz="1200"/>
            </a:lvl1pPr>
          </a:lstStyle>
          <a:p>
            <a:fld id="{73BDF38C-8B34-4E3B-8C84-CD01AB498DC3}" type="slidenum">
              <a:rPr lang="en-US" smtClean="0"/>
              <a:t>‹#›</a:t>
            </a:fld>
            <a:endParaRPr lang="en-US"/>
          </a:p>
        </p:txBody>
      </p:sp>
    </p:spTree>
    <p:extLst>
      <p:ext uri="{BB962C8B-B14F-4D97-AF65-F5344CB8AC3E}">
        <p14:creationId xmlns:p14="http://schemas.microsoft.com/office/powerpoint/2010/main" val="3871380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www.federalregister.gov/documents/2025/03/03/2025-03527/implementing-the-presidents-department-of-government-efficiency-cost-efficiency-initiative" TargetMode="External"/><Relationship Id="rId7" Type="http://schemas.openxmlformats.org/officeDocument/2006/relationships/hyperlink" Target="https://www.federalregister.gov/documents/2025/04/18/2025-06839/restoring-common-sense-to-federal-procurement" TargetMode="External"/><Relationship Id="rId2" Type="http://schemas.openxmlformats.org/officeDocument/2006/relationships/slide" Target="../slides/slide14.xml"/><Relationship Id="rId1" Type="http://schemas.openxmlformats.org/officeDocument/2006/relationships/notesMaster" Target="../notesMasters/notesMaster1.xml"/><Relationship Id="rId6" Type="http://schemas.openxmlformats.org/officeDocument/2006/relationships/hyperlink" Target="https://www.federalregister.gov/documents/2025/04/18/2025-06835/ensuring-commercial-cost-effective-solutions-in-federal-contracts" TargetMode="External"/><Relationship Id="rId5" Type="http://schemas.openxmlformats.org/officeDocument/2006/relationships/hyperlink" Target="https://www.federalregister.gov/documents/2025/04/15/2025-06461/modernizing-defense-acquisitions-and-spurring-innovation-in-the-defense-industrial-base" TargetMode="External"/><Relationship Id="rId4" Type="http://schemas.openxmlformats.org/officeDocument/2006/relationships/hyperlink" Target="https://www.federalregister.gov/documents/2025/03/25/2025-05197/eliminating-waste-and-saving-taxpayer-dollars-by-consolidating-procurement" TargetMode="Externa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www.federalregister.gov/documents/2025/03/03/2025-03527/implementing-the-presidents-department-of-government-efficiency-cost-efficiency-initiative" TargetMode="External"/><Relationship Id="rId7" Type="http://schemas.openxmlformats.org/officeDocument/2006/relationships/hyperlink" Target="https://www.federalregister.gov/documents/2025/04/18/2025-06839/restoring-common-sense-to-federal-procurement" TargetMode="External"/><Relationship Id="rId2" Type="http://schemas.openxmlformats.org/officeDocument/2006/relationships/slide" Target="../slides/slide15.xml"/><Relationship Id="rId1" Type="http://schemas.openxmlformats.org/officeDocument/2006/relationships/notesMaster" Target="../notesMasters/notesMaster1.xml"/><Relationship Id="rId6" Type="http://schemas.openxmlformats.org/officeDocument/2006/relationships/hyperlink" Target="https://www.federalregister.gov/documents/2025/04/18/2025-06835/ensuring-commercial-cost-effective-solutions-in-federal-contracts" TargetMode="External"/><Relationship Id="rId5" Type="http://schemas.openxmlformats.org/officeDocument/2006/relationships/hyperlink" Target="https://www.federalregister.gov/documents/2025/04/15/2025-06461/modernizing-defense-acquisitions-and-spurring-innovation-in-the-defense-industrial-base" TargetMode="External"/><Relationship Id="rId4" Type="http://schemas.openxmlformats.org/officeDocument/2006/relationships/hyperlink" Target="https://www.federalregister.gov/documents/2025/03/25/2025-05197/eliminating-waste-and-saving-taxpayer-dollars-by-consolidating-procurement" TargetMode="Externa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EC43E4E-C4DE-4AD7-8514-A240FD280DBA}" type="slidenum">
              <a:rPr lang="en-US" smtClean="0"/>
              <a:t>1</a:t>
            </a:fld>
            <a:endParaRPr lang="en-US"/>
          </a:p>
        </p:txBody>
      </p:sp>
    </p:spTree>
    <p:extLst>
      <p:ext uri="{BB962C8B-B14F-4D97-AF65-F5344CB8AC3E}">
        <p14:creationId xmlns:p14="http://schemas.microsoft.com/office/powerpoint/2010/main" val="371928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F978E7-37F2-B015-3370-1F0A489C1A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FE1FE4-CD80-B28E-22E5-999B8BC653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5BE7D5-3615-CB18-C13D-A4CDA3292E5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DE3DD93-FC11-708B-A3F6-0BD960FE9388}"/>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3BDF38C-8B34-4E3B-8C84-CD01AB498DC3}"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780440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46D9C9-672C-D617-5A89-3EBAF5C797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37ADB8-A370-AD28-2FE7-A9AECB5599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1AFA2E-94DE-6DEE-FFFE-42C05CD6C5C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0A3C12A-5FA3-E6E2-B6ED-862635C90EEC}"/>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3BDF38C-8B34-4E3B-8C84-CD01AB498DC3}"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35356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4C143-6566-626E-B19C-8788FB0273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8532B9-ACDB-AA65-BE49-4DF734BB9A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E976CB-3336-3818-EA05-DC9B9C928E3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A81EC20-8965-3A72-DBFD-988E9602A0F9}"/>
              </a:ext>
            </a:extLst>
          </p:cNvPr>
          <p:cNvSpPr>
            <a:spLocks noGrp="1"/>
          </p:cNvSpPr>
          <p:nvPr>
            <p:ph type="sldNum" sz="quarter" idx="5"/>
          </p:nvPr>
        </p:nvSpPr>
        <p:spPr/>
        <p:txBody>
          <a:bodyPr/>
          <a:lstStyle/>
          <a:p>
            <a:fld id="{73BDF38C-8B34-4E3B-8C84-CD01AB498DC3}" type="slidenum">
              <a:rPr lang="en-US" smtClean="0"/>
              <a:t>4</a:t>
            </a:fld>
            <a:endParaRPr lang="en-US"/>
          </a:p>
        </p:txBody>
      </p:sp>
    </p:spTree>
    <p:extLst>
      <p:ext uri="{BB962C8B-B14F-4D97-AF65-F5344CB8AC3E}">
        <p14:creationId xmlns:p14="http://schemas.microsoft.com/office/powerpoint/2010/main" val="977606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AF1836-1269-0618-BC92-BF70CFE5FF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E5478E-C293-F341-15EF-81147C1026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429C42-7922-9817-5C7A-B26FA5E14DA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033C483-4C36-F317-A14F-928D43B810BC}"/>
              </a:ext>
            </a:extLst>
          </p:cNvPr>
          <p:cNvSpPr>
            <a:spLocks noGrp="1"/>
          </p:cNvSpPr>
          <p:nvPr>
            <p:ph type="sldNum" sz="quarter" idx="5"/>
          </p:nvPr>
        </p:nvSpPr>
        <p:spPr/>
        <p:txBody>
          <a:bodyPr/>
          <a:lstStyle/>
          <a:p>
            <a:fld id="{73BDF38C-8B34-4E3B-8C84-CD01AB498DC3}" type="slidenum">
              <a:rPr lang="en-US" smtClean="0"/>
              <a:t>5</a:t>
            </a:fld>
            <a:endParaRPr lang="en-US"/>
          </a:p>
        </p:txBody>
      </p:sp>
    </p:spTree>
    <p:extLst>
      <p:ext uri="{BB962C8B-B14F-4D97-AF65-F5344CB8AC3E}">
        <p14:creationId xmlns:p14="http://schemas.microsoft.com/office/powerpoint/2010/main" val="37732123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55030C-2A44-9D26-3D63-88AA03A7F5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18D25D-6243-3372-FA34-441BB0B1CB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25BF36-8FBD-C945-01F4-E88D1A5944E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8057169-39B3-7730-AD8F-9F428F957429}"/>
              </a:ext>
            </a:extLst>
          </p:cNvPr>
          <p:cNvSpPr>
            <a:spLocks noGrp="1"/>
          </p:cNvSpPr>
          <p:nvPr>
            <p:ph type="sldNum" sz="quarter" idx="5"/>
          </p:nvPr>
        </p:nvSpPr>
        <p:spPr/>
        <p:txBody>
          <a:bodyPr/>
          <a:lstStyle/>
          <a:p>
            <a:fld id="{73BDF38C-8B34-4E3B-8C84-CD01AB498DC3}" type="slidenum">
              <a:rPr lang="en-US" smtClean="0"/>
              <a:t>6</a:t>
            </a:fld>
            <a:endParaRPr lang="en-US"/>
          </a:p>
        </p:txBody>
      </p:sp>
    </p:spTree>
    <p:extLst>
      <p:ext uri="{BB962C8B-B14F-4D97-AF65-F5344CB8AC3E}">
        <p14:creationId xmlns:p14="http://schemas.microsoft.com/office/powerpoint/2010/main" val="13347195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412309-359B-30F1-DD57-7CA746CB74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1F4F05-C480-813C-10C7-F6185FCFB2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A76C4C-819F-F369-CD9C-EF38DB9BBFF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AFF82DF-7E10-A37E-EE9C-5D0739068DA8}"/>
              </a:ext>
            </a:extLst>
          </p:cNvPr>
          <p:cNvSpPr>
            <a:spLocks noGrp="1"/>
          </p:cNvSpPr>
          <p:nvPr>
            <p:ph type="sldNum" sz="quarter" idx="5"/>
          </p:nvPr>
        </p:nvSpPr>
        <p:spPr/>
        <p:txBody>
          <a:bodyPr/>
          <a:lstStyle/>
          <a:p>
            <a:fld id="{73BDF38C-8B34-4E3B-8C84-CD01AB498DC3}" type="slidenum">
              <a:rPr lang="en-US" smtClean="0"/>
              <a:t>7</a:t>
            </a:fld>
            <a:endParaRPr lang="en-US"/>
          </a:p>
        </p:txBody>
      </p:sp>
    </p:spTree>
    <p:extLst>
      <p:ext uri="{BB962C8B-B14F-4D97-AF65-F5344CB8AC3E}">
        <p14:creationId xmlns:p14="http://schemas.microsoft.com/office/powerpoint/2010/main" val="29061424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7307E4-295D-1553-A826-7ECDC3E509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F9AFFD-14C7-EB2D-B6E9-685B969E82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8ED521-0F76-849F-FBB1-1281C0C41DC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A34E4F9-1946-07F1-8DD1-4D52A3E3AE9E}"/>
              </a:ext>
            </a:extLst>
          </p:cNvPr>
          <p:cNvSpPr>
            <a:spLocks noGrp="1"/>
          </p:cNvSpPr>
          <p:nvPr>
            <p:ph type="sldNum" sz="quarter" idx="5"/>
          </p:nvPr>
        </p:nvSpPr>
        <p:spPr/>
        <p:txBody>
          <a:bodyPr/>
          <a:lstStyle/>
          <a:p>
            <a:fld id="{73BDF38C-8B34-4E3B-8C84-CD01AB498DC3}" type="slidenum">
              <a:rPr lang="en-US" smtClean="0"/>
              <a:t>8</a:t>
            </a:fld>
            <a:endParaRPr lang="en-US"/>
          </a:p>
        </p:txBody>
      </p:sp>
    </p:spTree>
    <p:extLst>
      <p:ext uri="{BB962C8B-B14F-4D97-AF65-F5344CB8AC3E}">
        <p14:creationId xmlns:p14="http://schemas.microsoft.com/office/powerpoint/2010/main" val="26540430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DC306A-6CC1-615B-D02D-5565DB7CD3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976550-5D99-65C4-5AEB-C5A04F01E3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33921C-E3E8-C677-DDBD-058A25F9CAE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E8E66C1-0E43-466A-9813-02F1AFF11C75}"/>
              </a:ext>
            </a:extLst>
          </p:cNvPr>
          <p:cNvSpPr>
            <a:spLocks noGrp="1"/>
          </p:cNvSpPr>
          <p:nvPr>
            <p:ph type="sldNum" sz="quarter" idx="5"/>
          </p:nvPr>
        </p:nvSpPr>
        <p:spPr/>
        <p:txBody>
          <a:bodyPr/>
          <a:lstStyle/>
          <a:p>
            <a:fld id="{73BDF38C-8B34-4E3B-8C84-CD01AB498DC3}" type="slidenum">
              <a:rPr lang="en-US" smtClean="0"/>
              <a:t>9</a:t>
            </a:fld>
            <a:endParaRPr lang="en-US"/>
          </a:p>
        </p:txBody>
      </p:sp>
    </p:spTree>
    <p:extLst>
      <p:ext uri="{BB962C8B-B14F-4D97-AF65-F5344CB8AC3E}">
        <p14:creationId xmlns:p14="http://schemas.microsoft.com/office/powerpoint/2010/main" val="22025824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9A07E4-407B-79A1-6421-1F37EFE7A2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9E3824-9BC3-8054-F710-28CC0E3EB1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E0F79D6-3FBE-4932-36B4-FB2351B38F7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02E07ED-72CE-6606-701A-8EF33B41C296}"/>
              </a:ext>
            </a:extLst>
          </p:cNvPr>
          <p:cNvSpPr>
            <a:spLocks noGrp="1"/>
          </p:cNvSpPr>
          <p:nvPr>
            <p:ph type="sldNum" sz="quarter" idx="5"/>
          </p:nvPr>
        </p:nvSpPr>
        <p:spPr/>
        <p:txBody>
          <a:bodyPr/>
          <a:lstStyle/>
          <a:p>
            <a:fld id="{73BDF38C-8B34-4E3B-8C84-CD01AB498DC3}" type="slidenum">
              <a:rPr lang="en-US" smtClean="0"/>
              <a:t>10</a:t>
            </a:fld>
            <a:endParaRPr lang="en-US"/>
          </a:p>
        </p:txBody>
      </p:sp>
    </p:spTree>
    <p:extLst>
      <p:ext uri="{BB962C8B-B14F-4D97-AF65-F5344CB8AC3E}">
        <p14:creationId xmlns:p14="http://schemas.microsoft.com/office/powerpoint/2010/main" val="36359182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6EDE5C-3C8B-52EB-1B52-AB3B99F0A3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5FCDC9-8291-1786-8ECA-7576E7370F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82EA19-6434-052C-046C-513AA725B2B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B516B05-53FB-5157-3AA3-86981FF1D020}"/>
              </a:ext>
            </a:extLst>
          </p:cNvPr>
          <p:cNvSpPr>
            <a:spLocks noGrp="1"/>
          </p:cNvSpPr>
          <p:nvPr>
            <p:ph type="sldNum" sz="quarter" idx="5"/>
          </p:nvPr>
        </p:nvSpPr>
        <p:spPr/>
        <p:txBody>
          <a:bodyPr/>
          <a:lstStyle/>
          <a:p>
            <a:fld id="{73BDF38C-8B34-4E3B-8C84-CD01AB498DC3}" type="slidenum">
              <a:rPr lang="en-US" smtClean="0"/>
              <a:t>11</a:t>
            </a:fld>
            <a:endParaRPr lang="en-US"/>
          </a:p>
        </p:txBody>
      </p:sp>
    </p:spTree>
    <p:extLst>
      <p:ext uri="{BB962C8B-B14F-4D97-AF65-F5344CB8AC3E}">
        <p14:creationId xmlns:p14="http://schemas.microsoft.com/office/powerpoint/2010/main" val="30123789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A430CD-DCF8-B4B6-B4CB-CEB08EDA2F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3D37ED-3920-DA73-6334-0ECA62FC78B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A17E42-0CD5-081B-0832-946C130B27DE}"/>
              </a:ext>
            </a:extLst>
          </p:cNvPr>
          <p:cNvSpPr>
            <a:spLocks noGrp="1"/>
          </p:cNvSpPr>
          <p:nvPr>
            <p:ph type="body" idx="1"/>
          </p:nvPr>
        </p:nvSpPr>
        <p:spPr/>
        <p:txBody>
          <a:bodyPr/>
          <a:lstStyle/>
          <a:p>
            <a:r>
              <a:rPr lang="en-US"/>
              <a:t>SRF:</a:t>
            </a:r>
          </a:p>
          <a:p>
            <a:r>
              <a:rPr lang="en-US"/>
              <a:t>While the bill avoids the major cuts to the SRFs that were in the President’s budget, the amounts are still below the FY2025 level.  The bill provides $1.2 billion for the Clean Water SRF and $894.7 billion for the drinking water SRF.  That’s down from the approximately $1.6 billion and $1.2 billion for those programs, respectively, in FY24 and 25 and significantly below the authorized levels.   Additionally, about 40% of the funding is earmarked for congressional directed projects.</a:t>
            </a:r>
          </a:p>
          <a:p>
            <a:endParaRPr lang="en-US"/>
          </a:p>
          <a:p>
            <a:r>
              <a:rPr lang="en-US"/>
              <a:t>BRIC:</a:t>
            </a:r>
          </a:p>
          <a:p>
            <a:r>
              <a:rPr lang="en-US"/>
              <a:t>There was a FEMA Review Council meeting on July 9th. It was a Noem, Hegseth, and GOP Governors pledging their thanks to Trump. The meeting was mostly an update about their three workstreams – the last of which is writing the final report. No outcomes or major announcements to report. BRIC was not specifically discussed.</a:t>
            </a:r>
          </a:p>
          <a:p>
            <a:endParaRPr lang="en-US"/>
          </a:p>
          <a:p>
            <a:r>
              <a:rPr lang="en-US"/>
              <a:t>I did see that 20 Democratic states are suing the administration over FEMA BRIC.</a:t>
            </a:r>
          </a:p>
          <a:p>
            <a:r>
              <a:rPr lang="en-US"/>
              <a:t>https://www.politico.com/news/2025/07/16/democrats-sue-trump-canceled-grant-program-00456011</a:t>
            </a:r>
          </a:p>
          <a:p>
            <a:endParaRPr lang="en-US"/>
          </a:p>
          <a:p>
            <a:r>
              <a:rPr lang="en-US"/>
              <a:t>The suit, filed in U.S. District Court in Massachusetts, also asks the court to declare that FEMA’s current leader “is acting as FEMA administrator unlawfully.”</a:t>
            </a:r>
          </a:p>
          <a:p>
            <a:endParaRPr lang="en-US"/>
          </a:p>
          <a:p>
            <a:r>
              <a:rPr lang="en-US"/>
              <a:t>In addition to Massachusetts, the plaintiffs are the attorneys general of Arizona, California, Colorado, Connecticut, Delaware, Illinois, Maine, Maryland, Michigan, Minnesota, New Jersey, New York, North Carolina, Oregon, Pennsylvania, Rhode Island, Vermont, Washington and Wisconsin.</a:t>
            </a:r>
          </a:p>
          <a:p>
            <a:endParaRPr lang="en-US"/>
          </a:p>
          <a:p>
            <a:r>
              <a:rPr lang="en-US"/>
              <a:t>The House Appropriations Committee included language in the Homeland Security bill that would continue to fund the BRIC program, turning it into a mandatory program but tightening the requirements a bit by allowing grants to go to states with major disaster declarations within the last 4 years instead of 7 years, which had been the case previously.  So, I think this would be a substantial win if Congress is able to a DHS </a:t>
            </a:r>
            <a:r>
              <a:rPr lang="en-US" err="1"/>
              <a:t>approps</a:t>
            </a:r>
            <a:r>
              <a:rPr lang="en-US"/>
              <a:t> bill this year.  The Senate Appropriations Committee hasn’t marked up their bill yet, but there is broad bipartisan support for BRIC amongst the Senate.</a:t>
            </a:r>
          </a:p>
        </p:txBody>
      </p:sp>
      <p:sp>
        <p:nvSpPr>
          <p:cNvPr id="4" name="Slide Number Placeholder 3">
            <a:extLst>
              <a:ext uri="{FF2B5EF4-FFF2-40B4-BE49-F238E27FC236}">
                <a16:creationId xmlns:a16="http://schemas.microsoft.com/office/drawing/2014/main" id="{9CC7F8C9-DDFA-43AD-9654-FCA9E4445E0E}"/>
              </a:ext>
            </a:extLst>
          </p:cNvPr>
          <p:cNvSpPr>
            <a:spLocks noGrp="1"/>
          </p:cNvSpPr>
          <p:nvPr>
            <p:ph type="sldNum" sz="quarter" idx="5"/>
          </p:nvPr>
        </p:nvSpPr>
        <p:spPr/>
        <p:txBody>
          <a:bodyPr/>
          <a:lstStyle/>
          <a:p>
            <a:fld id="{73BDF38C-8B34-4E3B-8C84-CD01AB498DC3}" type="slidenum">
              <a:rPr lang="en-US" smtClean="0"/>
              <a:t>12</a:t>
            </a:fld>
            <a:endParaRPr lang="en-US"/>
          </a:p>
        </p:txBody>
      </p:sp>
    </p:spTree>
    <p:extLst>
      <p:ext uri="{BB962C8B-B14F-4D97-AF65-F5344CB8AC3E}">
        <p14:creationId xmlns:p14="http://schemas.microsoft.com/office/powerpoint/2010/main" val="30365936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B3DB10-A44D-6421-9FFB-4BF096772B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C5BB83-588D-BA34-1B27-67689DD8F4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A2312E-6802-FE28-8AEB-A7CA02DFF0E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D0766C4-5929-2822-A6F1-6C4473683FD5}"/>
              </a:ext>
            </a:extLst>
          </p:cNvPr>
          <p:cNvSpPr>
            <a:spLocks noGrp="1"/>
          </p:cNvSpPr>
          <p:nvPr>
            <p:ph type="sldNum" sz="quarter" idx="5"/>
          </p:nvPr>
        </p:nvSpPr>
        <p:spPr/>
        <p:txBody>
          <a:bodyPr/>
          <a:lstStyle/>
          <a:p>
            <a:fld id="{73BDF38C-8B34-4E3B-8C84-CD01AB498DC3}" type="slidenum">
              <a:rPr lang="en-US" smtClean="0"/>
              <a:t>13</a:t>
            </a:fld>
            <a:endParaRPr lang="en-US"/>
          </a:p>
        </p:txBody>
      </p:sp>
    </p:spTree>
    <p:extLst>
      <p:ext uri="{BB962C8B-B14F-4D97-AF65-F5344CB8AC3E}">
        <p14:creationId xmlns:p14="http://schemas.microsoft.com/office/powerpoint/2010/main" val="37813290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B80817-A9A7-4DA1-0CB4-F7FAC24231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5E3148-5150-F37D-975B-50ACC35719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407955A-C020-DB25-3778-245947C07C50}"/>
              </a:ext>
            </a:extLst>
          </p:cNvPr>
          <p:cNvSpPr>
            <a:spLocks noGrp="1"/>
          </p:cNvSpPr>
          <p:nvPr>
            <p:ph type="body" idx="1"/>
          </p:nvPr>
        </p:nvSpPr>
        <p:spPr/>
        <p:txBody>
          <a:bodyPr/>
          <a:lstStyle/>
          <a:p>
            <a:r>
              <a:rPr lang="en-US">
                <a:ea typeface="Calibri"/>
                <a:cs typeface="Calibri"/>
              </a:rPr>
              <a:t>Executive Order 14222</a:t>
            </a:r>
          </a:p>
          <a:p>
            <a:r>
              <a:rPr lang="en-US">
                <a:hlinkClick r:id="rId3"/>
              </a:rPr>
              <a:t>Federal Register :: Implementing the President's "Department of Government Efficiency" Cost Efficiency Initiative</a:t>
            </a:r>
            <a:endParaRPr lang="en-US"/>
          </a:p>
          <a:p>
            <a:r>
              <a:rPr lang="en-US"/>
              <a:t>Executive Order 14240</a:t>
            </a:r>
            <a:endParaRPr lang="en-US">
              <a:ea typeface="Calibri"/>
              <a:cs typeface="Calibri"/>
            </a:endParaRPr>
          </a:p>
          <a:p>
            <a:r>
              <a:rPr lang="en-US">
                <a:hlinkClick r:id="rId4"/>
              </a:rPr>
              <a:t>Federal Register :: Eliminating Waste and Saving Taxpayer Dollars by Consolidating Procurement</a:t>
            </a:r>
            <a:endParaRPr lang="en-US"/>
          </a:p>
          <a:p>
            <a:r>
              <a:rPr lang="en-US"/>
              <a:t>Executive Order 14265</a:t>
            </a:r>
            <a:endParaRPr lang="en-US">
              <a:ea typeface="Calibri"/>
              <a:cs typeface="Calibri"/>
            </a:endParaRPr>
          </a:p>
          <a:p>
            <a:r>
              <a:rPr lang="en-US">
                <a:hlinkClick r:id="rId5"/>
              </a:rPr>
              <a:t>Federal Register :: Modernizing Defense Acquisitions and Spurring Innovation in the Defense Industrial Base</a:t>
            </a:r>
            <a:endParaRPr lang="en-US">
              <a:ea typeface="Calibri"/>
              <a:cs typeface="Calibri"/>
            </a:endParaRPr>
          </a:p>
          <a:p>
            <a:r>
              <a:rPr lang="en-US"/>
              <a:t>Executive Order 14271</a:t>
            </a:r>
            <a:endParaRPr lang="en-US">
              <a:ea typeface="Calibri"/>
              <a:cs typeface="Calibri"/>
            </a:endParaRPr>
          </a:p>
          <a:p>
            <a:r>
              <a:rPr lang="en-US">
                <a:hlinkClick r:id="rId6"/>
              </a:rPr>
              <a:t>Federal Register :: Ensuring Commercial, Cost-Effective Solutions in Federal Contracts</a:t>
            </a:r>
            <a:endParaRPr lang="en-US"/>
          </a:p>
          <a:p>
            <a:r>
              <a:rPr lang="en-US"/>
              <a:t>Executive Order 14275</a:t>
            </a:r>
            <a:endParaRPr lang="en-US">
              <a:ea typeface="Calibri"/>
              <a:cs typeface="Calibri"/>
            </a:endParaRPr>
          </a:p>
          <a:p>
            <a:r>
              <a:rPr lang="en-US">
                <a:hlinkClick r:id="rId7"/>
              </a:rPr>
              <a:t>Federal Register :: Restoring Common Sense to Federal Procurement</a:t>
            </a:r>
            <a:endParaRPr lang="en-US">
              <a:ea typeface="Calibri"/>
              <a:cs typeface="Calibri"/>
            </a:endParaRPr>
          </a:p>
          <a:p>
            <a:endParaRPr lang="en-US">
              <a:ea typeface="Calibri"/>
              <a:cs typeface="Calibri"/>
            </a:endParaRPr>
          </a:p>
        </p:txBody>
      </p:sp>
      <p:sp>
        <p:nvSpPr>
          <p:cNvPr id="4" name="Slide Number Placeholder 3">
            <a:extLst>
              <a:ext uri="{FF2B5EF4-FFF2-40B4-BE49-F238E27FC236}">
                <a16:creationId xmlns:a16="http://schemas.microsoft.com/office/drawing/2014/main" id="{EDE74C18-F43A-7EFC-76D8-BFD865C63224}"/>
              </a:ext>
            </a:extLst>
          </p:cNvPr>
          <p:cNvSpPr>
            <a:spLocks noGrp="1"/>
          </p:cNvSpPr>
          <p:nvPr>
            <p:ph type="sldNum" sz="quarter" idx="5"/>
          </p:nvPr>
        </p:nvSpPr>
        <p:spPr/>
        <p:txBody>
          <a:bodyPr/>
          <a:lstStyle/>
          <a:p>
            <a:fld id="{73BDF38C-8B34-4E3B-8C84-CD01AB498DC3}" type="slidenum">
              <a:rPr lang="en-US" smtClean="0"/>
              <a:t>14</a:t>
            </a:fld>
            <a:endParaRPr lang="en-US"/>
          </a:p>
        </p:txBody>
      </p:sp>
    </p:spTree>
    <p:extLst>
      <p:ext uri="{BB962C8B-B14F-4D97-AF65-F5344CB8AC3E}">
        <p14:creationId xmlns:p14="http://schemas.microsoft.com/office/powerpoint/2010/main" val="10690920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1C504D-B41E-83B3-D36B-57D228CEB1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2DA312-BF01-DAC1-1313-2D77A7FBA7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A329D8-4D43-BE75-EF19-D9A3D942CB20}"/>
              </a:ext>
            </a:extLst>
          </p:cNvPr>
          <p:cNvSpPr>
            <a:spLocks noGrp="1"/>
          </p:cNvSpPr>
          <p:nvPr>
            <p:ph type="body" idx="1"/>
          </p:nvPr>
        </p:nvSpPr>
        <p:spPr/>
        <p:txBody>
          <a:bodyPr/>
          <a:lstStyle/>
          <a:p>
            <a:r>
              <a:rPr lang="en-US">
                <a:ea typeface="Calibri"/>
                <a:cs typeface="Calibri"/>
              </a:rPr>
              <a:t>Executive Order 14222</a:t>
            </a:r>
          </a:p>
          <a:p>
            <a:r>
              <a:rPr lang="en-US">
                <a:hlinkClick r:id="rId3"/>
              </a:rPr>
              <a:t>Federal Register :: Implementing the President's "Department of Government Efficiency" Cost Efficiency Initiative</a:t>
            </a:r>
            <a:endParaRPr lang="en-US"/>
          </a:p>
          <a:p>
            <a:r>
              <a:rPr lang="en-US"/>
              <a:t>Executive Order 14240</a:t>
            </a:r>
            <a:endParaRPr lang="en-US">
              <a:ea typeface="Calibri"/>
              <a:cs typeface="Calibri"/>
            </a:endParaRPr>
          </a:p>
          <a:p>
            <a:r>
              <a:rPr lang="en-US">
                <a:hlinkClick r:id="rId4"/>
              </a:rPr>
              <a:t>Federal Register :: Eliminating Waste and Saving Taxpayer Dollars by Consolidating Procurement</a:t>
            </a:r>
            <a:endParaRPr lang="en-US"/>
          </a:p>
          <a:p>
            <a:r>
              <a:rPr lang="en-US"/>
              <a:t>Executive Order 14265</a:t>
            </a:r>
            <a:endParaRPr lang="en-US">
              <a:ea typeface="Calibri"/>
              <a:cs typeface="Calibri"/>
            </a:endParaRPr>
          </a:p>
          <a:p>
            <a:r>
              <a:rPr lang="en-US">
                <a:hlinkClick r:id="rId5"/>
              </a:rPr>
              <a:t>Federal Register :: Modernizing Defense Acquisitions and Spurring Innovation in the Defense Industrial Base</a:t>
            </a:r>
            <a:endParaRPr lang="en-US">
              <a:ea typeface="Calibri"/>
              <a:cs typeface="Calibri"/>
            </a:endParaRPr>
          </a:p>
          <a:p>
            <a:r>
              <a:rPr lang="en-US"/>
              <a:t>Executive Order 14271</a:t>
            </a:r>
            <a:endParaRPr lang="en-US">
              <a:ea typeface="Calibri"/>
              <a:cs typeface="Calibri"/>
            </a:endParaRPr>
          </a:p>
          <a:p>
            <a:r>
              <a:rPr lang="en-US">
                <a:hlinkClick r:id="rId6"/>
              </a:rPr>
              <a:t>Federal Register :: Ensuring Commercial, Cost-Effective Solutions in Federal Contracts</a:t>
            </a:r>
            <a:endParaRPr lang="en-US"/>
          </a:p>
          <a:p>
            <a:r>
              <a:rPr lang="en-US"/>
              <a:t>Executive Order 14275</a:t>
            </a:r>
            <a:endParaRPr lang="en-US">
              <a:ea typeface="Calibri"/>
              <a:cs typeface="Calibri"/>
            </a:endParaRPr>
          </a:p>
          <a:p>
            <a:r>
              <a:rPr lang="en-US">
                <a:hlinkClick r:id="rId7"/>
              </a:rPr>
              <a:t>Federal Register :: Restoring Common Sense to Federal Procurement</a:t>
            </a:r>
            <a:endParaRPr lang="en-US">
              <a:ea typeface="Calibri"/>
              <a:cs typeface="Calibri"/>
            </a:endParaRPr>
          </a:p>
          <a:p>
            <a:endParaRPr lang="en-US">
              <a:ea typeface="Calibri"/>
              <a:cs typeface="Calibri"/>
            </a:endParaRPr>
          </a:p>
        </p:txBody>
      </p:sp>
      <p:sp>
        <p:nvSpPr>
          <p:cNvPr id="4" name="Slide Number Placeholder 3">
            <a:extLst>
              <a:ext uri="{FF2B5EF4-FFF2-40B4-BE49-F238E27FC236}">
                <a16:creationId xmlns:a16="http://schemas.microsoft.com/office/drawing/2014/main" id="{C38E0385-5683-866A-C481-366CC8FAF0D3}"/>
              </a:ext>
            </a:extLst>
          </p:cNvPr>
          <p:cNvSpPr>
            <a:spLocks noGrp="1"/>
          </p:cNvSpPr>
          <p:nvPr>
            <p:ph type="sldNum" sz="quarter" idx="5"/>
          </p:nvPr>
        </p:nvSpPr>
        <p:spPr/>
        <p:txBody>
          <a:bodyPr/>
          <a:lstStyle/>
          <a:p>
            <a:fld id="{73BDF38C-8B34-4E3B-8C84-CD01AB498DC3}" type="slidenum">
              <a:rPr lang="en-US" smtClean="0"/>
              <a:t>15</a:t>
            </a:fld>
            <a:endParaRPr lang="en-US"/>
          </a:p>
        </p:txBody>
      </p:sp>
    </p:spTree>
    <p:extLst>
      <p:ext uri="{BB962C8B-B14F-4D97-AF65-F5344CB8AC3E}">
        <p14:creationId xmlns:p14="http://schemas.microsoft.com/office/powerpoint/2010/main" val="40681908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3BDF38C-8B34-4E3B-8C84-CD01AB498DC3}" type="slidenum">
              <a:rPr lang="en-US" smtClean="0"/>
              <a:t>18</a:t>
            </a:fld>
            <a:endParaRPr lang="en-US"/>
          </a:p>
        </p:txBody>
      </p:sp>
    </p:spTree>
    <p:extLst>
      <p:ext uri="{BB962C8B-B14F-4D97-AF65-F5344CB8AC3E}">
        <p14:creationId xmlns:p14="http://schemas.microsoft.com/office/powerpoint/2010/main" val="709961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461AC4-3416-4066-70C0-18CFF7EDC5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F5130-38CD-0962-3798-4F7EAC90C9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052652-E903-28E9-A4A6-A4F951FDD0B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9C21358-EED9-D9A0-0F1C-B6159E95B906}"/>
              </a:ext>
            </a:extLst>
          </p:cNvPr>
          <p:cNvSpPr>
            <a:spLocks noGrp="1"/>
          </p:cNvSpPr>
          <p:nvPr>
            <p:ph type="sldNum" sz="quarter" idx="5"/>
          </p:nvPr>
        </p:nvSpPr>
        <p:spPr/>
        <p:txBody>
          <a:bodyPr/>
          <a:lstStyle/>
          <a:p>
            <a:fld id="{73BDF38C-8B34-4E3B-8C84-CD01AB498DC3}" type="slidenum">
              <a:rPr lang="en-US" smtClean="0"/>
              <a:t>19</a:t>
            </a:fld>
            <a:endParaRPr lang="en-US"/>
          </a:p>
        </p:txBody>
      </p:sp>
    </p:spTree>
    <p:extLst>
      <p:ext uri="{BB962C8B-B14F-4D97-AF65-F5344CB8AC3E}">
        <p14:creationId xmlns:p14="http://schemas.microsoft.com/office/powerpoint/2010/main" val="1148553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smtClean="0"/>
              <a:t>7/24/2025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011343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7/24/2025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8731020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62516-6E33-854C-8E2F-0AF01FB41246}"/>
              </a:ext>
            </a:extLst>
          </p:cNvPr>
          <p:cNvSpPr>
            <a:spLocks noGrp="1"/>
          </p:cNvSpPr>
          <p:nvPr>
            <p:ph type="title" hasCustomPrompt="1"/>
          </p:nvPr>
        </p:nvSpPr>
        <p:spPr>
          <a:xfrm>
            <a:off x="838200" y="1256589"/>
            <a:ext cx="10515600" cy="702840"/>
          </a:xfrm>
        </p:spPr>
        <p:txBody>
          <a:bodyPr/>
          <a:lstStyle/>
          <a:p>
            <a:r>
              <a:rPr lang="en-US"/>
              <a:t>CLICK TO EDIT MASTER TITLE STYLE</a:t>
            </a:r>
          </a:p>
        </p:txBody>
      </p:sp>
      <p:sp>
        <p:nvSpPr>
          <p:cNvPr id="5" name="Text Placeholder 4">
            <a:extLst>
              <a:ext uri="{FF2B5EF4-FFF2-40B4-BE49-F238E27FC236}">
                <a16:creationId xmlns:a16="http://schemas.microsoft.com/office/drawing/2014/main" id="{9E9883D5-6F6A-004A-A89B-0E4981975761}"/>
              </a:ext>
            </a:extLst>
          </p:cNvPr>
          <p:cNvSpPr>
            <a:spLocks noGrp="1"/>
          </p:cNvSpPr>
          <p:nvPr>
            <p:ph type="body" sz="quarter" idx="10"/>
          </p:nvPr>
        </p:nvSpPr>
        <p:spPr>
          <a:xfrm>
            <a:off x="838200" y="2114551"/>
            <a:ext cx="10515600" cy="4048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427637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2_Blank">
    <p:spTree>
      <p:nvGrpSpPr>
        <p:cNvPr id="1" name=""/>
        <p:cNvGrpSpPr/>
        <p:nvPr/>
      </p:nvGrpSpPr>
      <p:grpSpPr>
        <a:xfrm>
          <a:off x="0" y="0"/>
          <a:ext cx="0" cy="0"/>
          <a:chOff x="0" y="0"/>
          <a:chExt cx="0" cy="0"/>
        </a:xfrm>
      </p:grpSpPr>
      <p:sp>
        <p:nvSpPr>
          <p:cNvPr id="2" name="Picture Placeholder 8">
            <a:extLst>
              <a:ext uri="{FF2B5EF4-FFF2-40B4-BE49-F238E27FC236}">
                <a16:creationId xmlns:a16="http://schemas.microsoft.com/office/drawing/2014/main" id="{FAF930ED-576F-1241-89FB-BECC1F25DB29}"/>
              </a:ext>
            </a:extLst>
          </p:cNvPr>
          <p:cNvSpPr>
            <a:spLocks noGrp="1"/>
          </p:cNvSpPr>
          <p:nvPr>
            <p:ph type="pic" sz="quarter" idx="15"/>
          </p:nvPr>
        </p:nvSpPr>
        <p:spPr>
          <a:xfrm>
            <a:off x="976721" y="2842686"/>
            <a:ext cx="2080953" cy="2080409"/>
          </a:xfrm>
          <a:prstGeom prst="ellipse">
            <a:avLst/>
          </a:prstGeom>
          <a:solidFill>
            <a:schemeClr val="bg1">
              <a:lumMod val="95000"/>
            </a:schemeClr>
          </a:solidFill>
        </p:spPr>
        <p:txBody>
          <a:bodyPr>
            <a:normAutofit/>
          </a:bodyPr>
          <a:lstStyle>
            <a:lvl1pPr>
              <a:defRPr sz="1051"/>
            </a:lvl1pPr>
          </a:lstStyle>
          <a:p>
            <a:endParaRPr lang="en-US"/>
          </a:p>
        </p:txBody>
      </p:sp>
    </p:spTree>
    <p:extLst>
      <p:ext uri="{BB962C8B-B14F-4D97-AF65-F5344CB8AC3E}">
        <p14:creationId xmlns:p14="http://schemas.microsoft.com/office/powerpoint/2010/main" val="23194770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TOP HORIZONTAL IMG1">
    <p:spTree>
      <p:nvGrpSpPr>
        <p:cNvPr id="1" name=""/>
        <p:cNvGrpSpPr/>
        <p:nvPr/>
      </p:nvGrpSpPr>
      <p:grpSpPr>
        <a:xfrm>
          <a:off x="0" y="0"/>
          <a:ext cx="0" cy="0"/>
          <a:chOff x="0" y="0"/>
          <a:chExt cx="0" cy="0"/>
        </a:xfrm>
      </p:grpSpPr>
      <p:sp>
        <p:nvSpPr>
          <p:cNvPr id="2" name="Picture Placeholder 7">
            <a:extLst>
              <a:ext uri="{FF2B5EF4-FFF2-40B4-BE49-F238E27FC236}">
                <a16:creationId xmlns:a16="http://schemas.microsoft.com/office/drawing/2014/main" id="{C57ED7E7-5C22-83C3-F04D-009E87EE5EB5}"/>
              </a:ext>
            </a:extLst>
          </p:cNvPr>
          <p:cNvSpPr txBox="1">
            <a:spLocks noGrp="1"/>
          </p:cNvSpPr>
          <p:nvPr>
            <p:ph type="pic" idx="4294967295"/>
          </p:nvPr>
        </p:nvSpPr>
        <p:spPr>
          <a:xfrm>
            <a:off x="0" y="0"/>
            <a:ext cx="12192000" cy="3530595"/>
          </a:xfrm>
          <a:solidFill>
            <a:srgbClr val="EBEEF2"/>
          </a:solidFill>
        </p:spPr>
        <p:txBody>
          <a:bodyPr tIns="0" bIns="182880" anchor="b" anchorCtr="1"/>
          <a:lstStyle>
            <a:lvl1pPr algn="ctr">
              <a:buNone/>
              <a:defRPr sz="1401">
                <a:solidFill>
                  <a:srgbClr val="404040"/>
                </a:solidFill>
              </a:defRPr>
            </a:lvl1pPr>
          </a:lstStyle>
          <a:p>
            <a:pPr lvl="0"/>
            <a:r>
              <a:rPr lang="en-US"/>
              <a:t>Image Holder</a:t>
            </a:r>
          </a:p>
        </p:txBody>
      </p:sp>
    </p:spTree>
    <p:extLst>
      <p:ext uri="{BB962C8B-B14F-4D97-AF65-F5344CB8AC3E}">
        <p14:creationId xmlns:p14="http://schemas.microsoft.com/office/powerpoint/2010/main" val="3353442855"/>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FA247C-A78D-08E5-15B8-FF38FC1C161F}"/>
              </a:ext>
            </a:extLst>
          </p:cNvPr>
          <p:cNvSpPr>
            <a:spLocks noGrp="1"/>
          </p:cNvSpPr>
          <p:nvPr>
            <p:ph type="ctrTitle"/>
          </p:nvPr>
        </p:nvSpPr>
        <p:spPr>
          <a:xfrm>
            <a:off x="1056640" y="740729"/>
            <a:ext cx="9936480" cy="1819592"/>
          </a:xfrm>
          <a:prstGeom prst="rect">
            <a:avLst/>
          </a:prstGeom>
        </p:spPr>
        <p:txBody>
          <a:bodyPr anchor="b"/>
          <a:lstStyle>
            <a:lvl1pPr algn="l">
              <a:defRPr sz="6000"/>
            </a:lvl1pPr>
          </a:lstStyle>
          <a:p>
            <a:r>
              <a:rPr lang="en-US"/>
              <a:t>Click to edit Master title style</a:t>
            </a:r>
          </a:p>
        </p:txBody>
      </p:sp>
      <p:sp>
        <p:nvSpPr>
          <p:cNvPr id="3" name="Subtitle 2">
            <a:extLst>
              <a:ext uri="{FF2B5EF4-FFF2-40B4-BE49-F238E27FC236}">
                <a16:creationId xmlns:a16="http://schemas.microsoft.com/office/drawing/2014/main" id="{530178B8-F69A-C638-617E-9860526F2124}"/>
              </a:ext>
            </a:extLst>
          </p:cNvPr>
          <p:cNvSpPr>
            <a:spLocks noGrp="1"/>
          </p:cNvSpPr>
          <p:nvPr>
            <p:ph type="subTitle" idx="1"/>
          </p:nvPr>
        </p:nvSpPr>
        <p:spPr>
          <a:xfrm>
            <a:off x="1056640" y="2920048"/>
            <a:ext cx="9144000" cy="181959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2" name="Text Placeholder 11">
            <a:extLst>
              <a:ext uri="{FF2B5EF4-FFF2-40B4-BE49-F238E27FC236}">
                <a16:creationId xmlns:a16="http://schemas.microsoft.com/office/drawing/2014/main" id="{FD744FA6-ED92-7C33-80E7-11CA7A4C20C5}"/>
              </a:ext>
            </a:extLst>
          </p:cNvPr>
          <p:cNvSpPr>
            <a:spLocks noGrp="1"/>
          </p:cNvSpPr>
          <p:nvPr>
            <p:ph type="body" sz="quarter" idx="10"/>
          </p:nvPr>
        </p:nvSpPr>
        <p:spPr>
          <a:xfrm>
            <a:off x="975360" y="5354319"/>
            <a:ext cx="7761923" cy="609601"/>
          </a:xfrm>
        </p:spPr>
        <p:txBody>
          <a:bodyPr>
            <a:normAutofit/>
          </a:bodyPr>
          <a:lstStyle>
            <a:lvl1pPr marL="0" indent="0">
              <a:buNone/>
              <a:defRPr sz="2000" b="1" i="0">
                <a:solidFill>
                  <a:srgbClr val="003F5F"/>
                </a:solidFill>
                <a:latin typeface="Aptos Narrow" panose="020B0004020202020204" pitchFamily="34" charset="0"/>
              </a:defRPr>
            </a:lvl1pPr>
            <a:lvl2pPr marL="457200" indent="0">
              <a:buNone/>
              <a:defRPr b="1" i="0">
                <a:latin typeface="Aptos Narrow" panose="020B0004020202020204" pitchFamily="34" charset="0"/>
              </a:defRPr>
            </a:lvl2pPr>
            <a:lvl3pPr marL="914400" indent="0">
              <a:buNone/>
              <a:defRPr b="1" i="0">
                <a:latin typeface="Aptos Narrow" panose="020B0004020202020204" pitchFamily="34" charset="0"/>
              </a:defRPr>
            </a:lvl3pPr>
            <a:lvl4pPr marL="1371600" indent="0">
              <a:buNone/>
              <a:defRPr b="1" i="0">
                <a:latin typeface="Aptos Narrow" panose="020B0004020202020204" pitchFamily="34" charset="0"/>
              </a:defRPr>
            </a:lvl4pPr>
            <a:lvl5pPr marL="1828800" indent="0">
              <a:buNone/>
              <a:defRPr b="1" i="0">
                <a:latin typeface="Aptos Narrow" panose="020B00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43493379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396F19-5E0B-AB47-A716-FF42F384286E}"/>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F9CD6D52-938F-9B60-D983-F562ED9EF07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900666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3DFCA2-2B15-B0B6-5F80-09F42E0ED81E}"/>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8C6A284-1C5A-9379-D9F8-5BEADDDB5CB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Tree>
    <p:extLst>
      <p:ext uri="{BB962C8B-B14F-4D97-AF65-F5344CB8AC3E}">
        <p14:creationId xmlns:p14="http://schemas.microsoft.com/office/powerpoint/2010/main" val="42612912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B98D25-4610-193C-FF08-C85F1CEB44C7}"/>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597F99B7-645A-ED1A-7E71-E223CE81771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7E4F17E-EC35-488B-2846-2733122C4DF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774145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6EE75E-C49F-B9BB-E678-6635292B17C0}"/>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9DFE9AF1-F915-739E-6C8B-52EE35EC18D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E9F0846-A7A1-6FF8-A4DF-C19B96ABD94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ED3791D-7063-4A49-9895-8639A916DB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3FDD2C0-5655-538A-CE23-D4ED3E9EAA1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490438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75928C-CFE8-9787-A056-69E17106D391}"/>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6666267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37789536"/>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BAF90-28ED-7CBA-2B5E-26A91B01606B}"/>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F60A82E-D849-62FD-B2DF-507510427C1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BF2F716-C6E5-6CD1-1F0F-0D61C490127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9880627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CCE7D-F36C-B200-6879-7F6F35D405CE}"/>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EAB489-C946-ACD2-A7D4-D2C4BC02D83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EF3641B-A2A1-43C4-A06A-12A713292A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1168597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80DBAE-B571-41E8-D964-E02449D846B6}"/>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F71CA3B-4E4C-BB40-1DBE-3637F3167BB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885586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2213231-1D32-838F-AF02-400C6FB9FA8F}"/>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211D7C6-86C1-0C2E-3B10-5997145C12A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823486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62516-6E33-854C-8E2F-0AF01FB41246}"/>
              </a:ext>
            </a:extLst>
          </p:cNvPr>
          <p:cNvSpPr>
            <a:spLocks noGrp="1"/>
          </p:cNvSpPr>
          <p:nvPr>
            <p:ph type="title" hasCustomPrompt="1"/>
          </p:nvPr>
        </p:nvSpPr>
        <p:spPr>
          <a:xfrm>
            <a:off x="838200" y="1256589"/>
            <a:ext cx="10515600" cy="702840"/>
          </a:xfrm>
        </p:spPr>
        <p:txBody>
          <a:bodyPr/>
          <a:lstStyle/>
          <a:p>
            <a:r>
              <a:rPr lang="en-US"/>
              <a:t>CLICK TO EDIT MASTER TITLE STYLE</a:t>
            </a:r>
          </a:p>
        </p:txBody>
      </p:sp>
      <p:sp>
        <p:nvSpPr>
          <p:cNvPr id="5" name="Text Placeholder 4">
            <a:extLst>
              <a:ext uri="{FF2B5EF4-FFF2-40B4-BE49-F238E27FC236}">
                <a16:creationId xmlns:a16="http://schemas.microsoft.com/office/drawing/2014/main" id="{9E9883D5-6F6A-004A-A89B-0E4981975761}"/>
              </a:ext>
            </a:extLst>
          </p:cNvPr>
          <p:cNvSpPr>
            <a:spLocks noGrp="1"/>
          </p:cNvSpPr>
          <p:nvPr>
            <p:ph type="body" sz="quarter" idx="10"/>
          </p:nvPr>
        </p:nvSpPr>
        <p:spPr>
          <a:xfrm>
            <a:off x="838200" y="2114551"/>
            <a:ext cx="10515600" cy="4048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965584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TOP HORIZONTAL IMG1">
    <p:spTree>
      <p:nvGrpSpPr>
        <p:cNvPr id="1" name=""/>
        <p:cNvGrpSpPr/>
        <p:nvPr/>
      </p:nvGrpSpPr>
      <p:grpSpPr>
        <a:xfrm>
          <a:off x="0" y="0"/>
          <a:ext cx="0" cy="0"/>
          <a:chOff x="0" y="0"/>
          <a:chExt cx="0" cy="0"/>
        </a:xfrm>
      </p:grpSpPr>
      <p:sp>
        <p:nvSpPr>
          <p:cNvPr id="7" name="Picture Placeholder 7"/>
          <p:cNvSpPr>
            <a:spLocks noGrp="1"/>
          </p:cNvSpPr>
          <p:nvPr>
            <p:ph type="pic" sz="quarter" idx="10" hasCustomPrompt="1"/>
          </p:nvPr>
        </p:nvSpPr>
        <p:spPr>
          <a:xfrm>
            <a:off x="0" y="0"/>
            <a:ext cx="12192000" cy="3530600"/>
          </a:xfrm>
          <a:prstGeom prst="rect">
            <a:avLst/>
          </a:prstGeom>
          <a:solidFill>
            <a:schemeClr val="tx2">
              <a:lumMod val="10000"/>
              <a:lumOff val="90000"/>
            </a:schemeClr>
          </a:solidFill>
          <a:ln w="19050">
            <a:noFill/>
          </a:ln>
        </p:spPr>
        <p:txBody>
          <a:bodyPr tIns="0" bIns="182880" anchor="b"/>
          <a:lstStyle>
            <a:lvl1pPr algn="ctr">
              <a:buNone/>
              <a:defRPr sz="1401" baseline="0">
                <a:solidFill>
                  <a:schemeClr val="tx1">
                    <a:lumMod val="75000"/>
                    <a:lumOff val="25000"/>
                  </a:schemeClr>
                </a:solidFill>
              </a:defRPr>
            </a:lvl1pPr>
          </a:lstStyle>
          <a:p>
            <a:r>
              <a:rPr lang="en-US"/>
              <a:t>Image Holder</a:t>
            </a:r>
          </a:p>
        </p:txBody>
      </p:sp>
    </p:spTree>
    <p:extLst>
      <p:ext uri="{BB962C8B-B14F-4D97-AF65-F5344CB8AC3E}">
        <p14:creationId xmlns:p14="http://schemas.microsoft.com/office/powerpoint/2010/main" val="10636665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97D165-49B0-44FF-A267-367F5A6EE306}"/>
              </a:ext>
            </a:extLst>
          </p:cNvPr>
          <p:cNvSpPr>
            <a:spLocks noGrp="1"/>
          </p:cNvSpPr>
          <p:nvPr>
            <p:ph type="ctrTitle"/>
          </p:nvPr>
        </p:nvSpPr>
        <p:spPr>
          <a:xfrm>
            <a:off x="1524000" y="2039514"/>
            <a:ext cx="9144000" cy="2128049"/>
          </a:xfrm>
        </p:spPr>
        <p:txBody>
          <a:bodyPr anchor="b"/>
          <a:lstStyle>
            <a:lvl1pPr algn="ctr">
              <a:lnSpc>
                <a:spcPct val="125000"/>
              </a:lnSpc>
              <a:defRPr sz="6000">
                <a:solidFill>
                  <a:schemeClr val="bg1"/>
                </a:solidFill>
              </a:defRPr>
            </a:lvl1pPr>
          </a:lstStyle>
          <a:p>
            <a:r>
              <a:rPr lang="en-US" noProof="0"/>
              <a:t>Click to edit Master title style</a:t>
            </a:r>
          </a:p>
        </p:txBody>
      </p:sp>
      <p:sp>
        <p:nvSpPr>
          <p:cNvPr id="3" name="Subtitle 2">
            <a:extLst>
              <a:ext uri="{FF2B5EF4-FFF2-40B4-BE49-F238E27FC236}">
                <a16:creationId xmlns:a16="http://schemas.microsoft.com/office/drawing/2014/main" id="{56B52800-74D6-4A78-AC9B-8E737A1A3B0D}"/>
              </a:ext>
            </a:extLst>
          </p:cNvPr>
          <p:cNvSpPr>
            <a:spLocks noGrp="1"/>
          </p:cNvSpPr>
          <p:nvPr>
            <p:ph type="subTitle" idx="1"/>
          </p:nvPr>
        </p:nvSpPr>
        <p:spPr>
          <a:xfrm>
            <a:off x="1524000" y="4221162"/>
            <a:ext cx="9144000" cy="882001"/>
          </a:xfrm>
          <a:solidFill>
            <a:srgbClr val="E46824">
              <a:alpha val="90000"/>
            </a:srgbClr>
          </a:solidFill>
        </p:spPr>
        <p:txBody>
          <a:bodyPr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lang="en-US" sz="2500" b="0" i="1" kern="1200" spc="65" dirty="0">
                <a:solidFill>
                  <a:schemeClr val="bg1"/>
                </a:solidFill>
                <a:latin typeface="Helvetica Oblique" pitchFamily="2" charset="0"/>
                <a:ea typeface="+mn-ea"/>
                <a:cs typeface="Aria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24403450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11141-A77D-4E0E-8CAF-4CD3B279937B}"/>
              </a:ext>
            </a:extLst>
          </p:cNvPr>
          <p:cNvSpPr>
            <a:spLocks noGrp="1"/>
          </p:cNvSpPr>
          <p:nvPr>
            <p:ph type="title"/>
          </p:nvPr>
        </p:nvSpPr>
        <p:spPr/>
        <p:txBody>
          <a:bodyPr/>
          <a:lstStyle/>
          <a:p>
            <a:r>
              <a:rPr lang="en-US" noProof="0"/>
              <a:t>Click to edit Master title style</a:t>
            </a:r>
          </a:p>
        </p:txBody>
      </p:sp>
      <p:sp>
        <p:nvSpPr>
          <p:cNvPr id="3" name="Content Placeholder 2">
            <a:extLst>
              <a:ext uri="{FF2B5EF4-FFF2-40B4-BE49-F238E27FC236}">
                <a16:creationId xmlns:a16="http://schemas.microsoft.com/office/drawing/2014/main" id="{017EFDE0-5A54-402A-B0C3-6BC0BB739C25}"/>
              </a:ext>
            </a:extLst>
          </p:cNvPr>
          <p:cNvSpPr>
            <a:spLocks noGrp="1"/>
          </p:cNvSpPr>
          <p:nvPr>
            <p:ph idx="1"/>
          </p:nvPr>
        </p:nvSpPr>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252626145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9FA988-92AD-48D7-890A-AA0540961DE2}"/>
              </a:ext>
            </a:extLst>
          </p:cNvPr>
          <p:cNvSpPr>
            <a:spLocks noGrp="1"/>
          </p:cNvSpPr>
          <p:nvPr>
            <p:ph type="title"/>
          </p:nvPr>
        </p:nvSpPr>
        <p:spPr>
          <a:xfrm>
            <a:off x="831850" y="1709738"/>
            <a:ext cx="10515600" cy="2852737"/>
          </a:xfrm>
        </p:spPr>
        <p:txBody>
          <a:bodyPr anchor="b"/>
          <a:lstStyle>
            <a:lvl1pPr>
              <a:defRPr sz="6000"/>
            </a:lvl1pPr>
          </a:lstStyle>
          <a:p>
            <a:r>
              <a:rPr lang="en-US" noProof="0"/>
              <a:t>Click to edit Master title style</a:t>
            </a:r>
          </a:p>
        </p:txBody>
      </p:sp>
      <p:sp>
        <p:nvSpPr>
          <p:cNvPr id="3" name="Text Placeholder 2">
            <a:extLst>
              <a:ext uri="{FF2B5EF4-FFF2-40B4-BE49-F238E27FC236}">
                <a16:creationId xmlns:a16="http://schemas.microsoft.com/office/drawing/2014/main" id="{EAA999FA-A189-41DB-9CFC-D1356C53437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Click to edit Master text styles</a:t>
            </a:r>
          </a:p>
        </p:txBody>
      </p:sp>
    </p:spTree>
    <p:extLst>
      <p:ext uri="{BB962C8B-B14F-4D97-AF65-F5344CB8AC3E}">
        <p14:creationId xmlns:p14="http://schemas.microsoft.com/office/powerpoint/2010/main" val="77813054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F76098-6FA1-470A-BEF4-E4B0AC75E8FE}"/>
              </a:ext>
            </a:extLst>
          </p:cNvPr>
          <p:cNvSpPr>
            <a:spLocks noGrp="1"/>
          </p:cNvSpPr>
          <p:nvPr>
            <p:ph type="title"/>
          </p:nvPr>
        </p:nvSpPr>
        <p:spPr/>
        <p:txBody>
          <a:bodyPr/>
          <a:lstStyle/>
          <a:p>
            <a:r>
              <a:rPr lang="en-US" noProof="0"/>
              <a:t>Click to edit Master title style</a:t>
            </a:r>
          </a:p>
        </p:txBody>
      </p:sp>
      <p:sp>
        <p:nvSpPr>
          <p:cNvPr id="3" name="Content Placeholder 2">
            <a:extLst>
              <a:ext uri="{FF2B5EF4-FFF2-40B4-BE49-F238E27FC236}">
                <a16:creationId xmlns:a16="http://schemas.microsoft.com/office/drawing/2014/main" id="{4B647ABC-6745-43B6-8A64-6E191BD65CA2}"/>
              </a:ext>
            </a:extLst>
          </p:cNvPr>
          <p:cNvSpPr>
            <a:spLocks noGrp="1"/>
          </p:cNvSpPr>
          <p:nvPr>
            <p:ph sz="half" idx="1"/>
          </p:nvPr>
        </p:nvSpPr>
        <p:spPr>
          <a:xfrm>
            <a:off x="838200" y="1825625"/>
            <a:ext cx="5181600" cy="4351338"/>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Content Placeholder 3">
            <a:extLst>
              <a:ext uri="{FF2B5EF4-FFF2-40B4-BE49-F238E27FC236}">
                <a16:creationId xmlns:a16="http://schemas.microsoft.com/office/drawing/2014/main" id="{E4387105-2538-4216-9A7E-445FA092F960}"/>
              </a:ext>
            </a:extLst>
          </p:cNvPr>
          <p:cNvSpPr>
            <a:spLocks noGrp="1"/>
          </p:cNvSpPr>
          <p:nvPr>
            <p:ph sz="half" idx="2"/>
          </p:nvPr>
        </p:nvSpPr>
        <p:spPr>
          <a:xfrm>
            <a:off x="6172200" y="1825625"/>
            <a:ext cx="5181600" cy="4351338"/>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4088208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F43C73-1D0F-45F9-A7E4-E9D24EAFDE3D}"/>
              </a:ext>
            </a:extLst>
          </p:cNvPr>
          <p:cNvSpPr>
            <a:spLocks noGrp="1"/>
          </p:cNvSpPr>
          <p:nvPr>
            <p:ph type="title"/>
          </p:nvPr>
        </p:nvSpPr>
        <p:spPr>
          <a:xfrm>
            <a:off x="839788" y="365125"/>
            <a:ext cx="10515600" cy="1325563"/>
          </a:xfrm>
        </p:spPr>
        <p:txBody>
          <a:bodyPr/>
          <a:lstStyle/>
          <a:p>
            <a:r>
              <a:rPr lang="en-US" noProof="0"/>
              <a:t>Click to edit Master title style</a:t>
            </a:r>
          </a:p>
        </p:txBody>
      </p:sp>
      <p:sp>
        <p:nvSpPr>
          <p:cNvPr id="3" name="Text Placeholder 2">
            <a:extLst>
              <a:ext uri="{FF2B5EF4-FFF2-40B4-BE49-F238E27FC236}">
                <a16:creationId xmlns:a16="http://schemas.microsoft.com/office/drawing/2014/main" id="{D3B88E76-F6AB-4621-A9A6-20A81C5A3F9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4" name="Content Placeholder 3">
            <a:extLst>
              <a:ext uri="{FF2B5EF4-FFF2-40B4-BE49-F238E27FC236}">
                <a16:creationId xmlns:a16="http://schemas.microsoft.com/office/drawing/2014/main" id="{6A313FB9-6D6C-4F61-9E7A-76E686D06C25}"/>
              </a:ext>
            </a:extLst>
          </p:cNvPr>
          <p:cNvSpPr>
            <a:spLocks noGrp="1"/>
          </p:cNvSpPr>
          <p:nvPr>
            <p:ph sz="half" idx="2"/>
          </p:nvPr>
        </p:nvSpPr>
        <p:spPr>
          <a:xfrm>
            <a:off x="839788" y="2505075"/>
            <a:ext cx="5157787" cy="3684588"/>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Text Placeholder 4">
            <a:extLst>
              <a:ext uri="{FF2B5EF4-FFF2-40B4-BE49-F238E27FC236}">
                <a16:creationId xmlns:a16="http://schemas.microsoft.com/office/drawing/2014/main" id="{2A93A737-E48B-4909-BE04-F55B5810325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6" name="Content Placeholder 5">
            <a:extLst>
              <a:ext uri="{FF2B5EF4-FFF2-40B4-BE49-F238E27FC236}">
                <a16:creationId xmlns:a16="http://schemas.microsoft.com/office/drawing/2014/main" id="{D8F9958C-DB5F-444E-ACE8-73F5E0CA67F1}"/>
              </a:ext>
            </a:extLst>
          </p:cNvPr>
          <p:cNvSpPr>
            <a:spLocks noGrp="1"/>
          </p:cNvSpPr>
          <p:nvPr>
            <p:ph sz="quarter" idx="4"/>
          </p:nvPr>
        </p:nvSpPr>
        <p:spPr>
          <a:xfrm>
            <a:off x="6172200" y="2505075"/>
            <a:ext cx="5183188" cy="3684588"/>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255911582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789EF5-3FD9-4423-A9E8-B67B4E902E9B}"/>
              </a:ext>
            </a:extLst>
          </p:cNvPr>
          <p:cNvSpPr>
            <a:spLocks noGrp="1"/>
          </p:cNvSpPr>
          <p:nvPr>
            <p:ph type="title"/>
          </p:nvPr>
        </p:nvSpPr>
        <p:spPr/>
        <p:txBody>
          <a:bodyPr/>
          <a:lstStyle/>
          <a:p>
            <a:r>
              <a:rPr lang="en-US" noProof="0"/>
              <a:t>Click to edit Master title style</a:t>
            </a:r>
          </a:p>
        </p:txBody>
      </p:sp>
    </p:spTree>
    <p:extLst>
      <p:ext uri="{BB962C8B-B14F-4D97-AF65-F5344CB8AC3E}">
        <p14:creationId xmlns:p14="http://schemas.microsoft.com/office/powerpoint/2010/main" val="26757418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948845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8E9C90-06AB-49B5-9970-F5791DE93A41}"/>
              </a:ext>
            </a:extLst>
          </p:cNvPr>
          <p:cNvSpPr>
            <a:spLocks noGrp="1"/>
          </p:cNvSpPr>
          <p:nvPr>
            <p:ph type="title"/>
          </p:nvPr>
        </p:nvSpPr>
        <p:spPr>
          <a:xfrm>
            <a:off x="839788" y="457200"/>
            <a:ext cx="3932237" cy="1600200"/>
          </a:xfrm>
        </p:spPr>
        <p:txBody>
          <a:bodyPr anchor="b"/>
          <a:lstStyle>
            <a:lvl1pPr>
              <a:defRPr sz="3200"/>
            </a:lvl1pPr>
          </a:lstStyle>
          <a:p>
            <a:r>
              <a:rPr lang="en-US" noProof="0"/>
              <a:t>Click to edit Master title style</a:t>
            </a:r>
          </a:p>
        </p:txBody>
      </p:sp>
      <p:sp>
        <p:nvSpPr>
          <p:cNvPr id="3" name="Content Placeholder 2">
            <a:extLst>
              <a:ext uri="{FF2B5EF4-FFF2-40B4-BE49-F238E27FC236}">
                <a16:creationId xmlns:a16="http://schemas.microsoft.com/office/drawing/2014/main" id="{EFFB0071-932D-4CA0-92FB-A6E75AC8556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Text Placeholder 3">
            <a:extLst>
              <a:ext uri="{FF2B5EF4-FFF2-40B4-BE49-F238E27FC236}">
                <a16:creationId xmlns:a16="http://schemas.microsoft.com/office/drawing/2014/main" id="{71C8D9F5-8B70-4BDD-9CB5-BBF87CF5535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Tree>
    <p:extLst>
      <p:ext uri="{BB962C8B-B14F-4D97-AF65-F5344CB8AC3E}">
        <p14:creationId xmlns:p14="http://schemas.microsoft.com/office/powerpoint/2010/main" val="70999364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90E0AA-5363-4861-AB6B-0E4D34D74B92}"/>
              </a:ext>
            </a:extLst>
          </p:cNvPr>
          <p:cNvSpPr>
            <a:spLocks noGrp="1"/>
          </p:cNvSpPr>
          <p:nvPr>
            <p:ph type="title"/>
          </p:nvPr>
        </p:nvSpPr>
        <p:spPr>
          <a:xfrm>
            <a:off x="839788" y="457200"/>
            <a:ext cx="3932237" cy="1600200"/>
          </a:xfrm>
        </p:spPr>
        <p:txBody>
          <a:bodyPr anchor="b"/>
          <a:lstStyle>
            <a:lvl1pPr>
              <a:defRPr sz="3200"/>
            </a:lvl1pPr>
          </a:lstStyle>
          <a:p>
            <a:r>
              <a:rPr lang="en-US" noProof="0"/>
              <a:t>Click to edit Master title style</a:t>
            </a:r>
          </a:p>
        </p:txBody>
      </p:sp>
      <p:sp>
        <p:nvSpPr>
          <p:cNvPr id="3" name="Picture Placeholder 2">
            <a:extLst>
              <a:ext uri="{FF2B5EF4-FFF2-40B4-BE49-F238E27FC236}">
                <a16:creationId xmlns:a16="http://schemas.microsoft.com/office/drawing/2014/main" id="{8D44B7CE-2038-4CCA-AA8A-D03DE5FD956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p>
        </p:txBody>
      </p:sp>
      <p:sp>
        <p:nvSpPr>
          <p:cNvPr id="4" name="Text Placeholder 3">
            <a:extLst>
              <a:ext uri="{FF2B5EF4-FFF2-40B4-BE49-F238E27FC236}">
                <a16:creationId xmlns:a16="http://schemas.microsoft.com/office/drawing/2014/main" id="{EA79774D-36EB-4201-B1AC-922DD2E0664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Tree>
    <p:extLst>
      <p:ext uri="{BB962C8B-B14F-4D97-AF65-F5344CB8AC3E}">
        <p14:creationId xmlns:p14="http://schemas.microsoft.com/office/powerpoint/2010/main" val="183258381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Two Horisontal Content">
    <p:spTree>
      <p:nvGrpSpPr>
        <p:cNvPr id="1" name=""/>
        <p:cNvGrpSpPr/>
        <p:nvPr/>
      </p:nvGrpSpPr>
      <p:grpSpPr>
        <a:xfrm>
          <a:off x="0" y="0"/>
          <a:ext cx="0" cy="0"/>
          <a:chOff x="0" y="0"/>
          <a:chExt cx="0" cy="0"/>
        </a:xfrm>
      </p:grpSpPr>
      <p:sp>
        <p:nvSpPr>
          <p:cNvPr id="8" name="object 2">
            <a:extLst>
              <a:ext uri="{FF2B5EF4-FFF2-40B4-BE49-F238E27FC236}">
                <a16:creationId xmlns:a16="http://schemas.microsoft.com/office/drawing/2014/main" id="{E4FD2CFF-0F3D-42BB-BBFF-903727B32640}"/>
              </a:ext>
            </a:extLst>
          </p:cNvPr>
          <p:cNvSpPr/>
          <p:nvPr/>
        </p:nvSpPr>
        <p:spPr>
          <a:xfrm>
            <a:off x="0" y="1562188"/>
            <a:ext cx="11269980" cy="2359660"/>
          </a:xfrm>
          <a:custGeom>
            <a:avLst/>
            <a:gdLst/>
            <a:ahLst/>
            <a:cxnLst/>
            <a:rect l="l" t="t" r="r" b="b"/>
            <a:pathLst>
              <a:path w="11269980" h="2359660">
                <a:moveTo>
                  <a:pt x="0" y="2359152"/>
                </a:moveTo>
                <a:lnTo>
                  <a:pt x="11269980" y="2359152"/>
                </a:lnTo>
                <a:lnTo>
                  <a:pt x="11269980" y="0"/>
                </a:lnTo>
                <a:lnTo>
                  <a:pt x="0" y="0"/>
                </a:lnTo>
                <a:lnTo>
                  <a:pt x="0" y="2359152"/>
                </a:lnTo>
                <a:close/>
              </a:path>
            </a:pathLst>
          </a:custGeom>
          <a:solidFill>
            <a:srgbClr val="E46824"/>
          </a:solidFill>
        </p:spPr>
        <p:txBody>
          <a:bodyPr wrap="square" lIns="0" tIns="0" rIns="0" bIns="0" rtlCol="0"/>
          <a:lstStyle/>
          <a:p>
            <a:endParaRPr lang="en-US" noProof="0"/>
          </a:p>
        </p:txBody>
      </p:sp>
      <p:sp>
        <p:nvSpPr>
          <p:cNvPr id="2" name="Title 1">
            <a:extLst>
              <a:ext uri="{FF2B5EF4-FFF2-40B4-BE49-F238E27FC236}">
                <a16:creationId xmlns:a16="http://schemas.microsoft.com/office/drawing/2014/main" id="{E7F76098-6FA1-470A-BEF4-E4B0AC75E8FE}"/>
              </a:ext>
            </a:extLst>
          </p:cNvPr>
          <p:cNvSpPr>
            <a:spLocks noGrp="1"/>
          </p:cNvSpPr>
          <p:nvPr>
            <p:ph type="title"/>
          </p:nvPr>
        </p:nvSpPr>
        <p:spPr/>
        <p:txBody>
          <a:bodyPr/>
          <a:lstStyle/>
          <a:p>
            <a:r>
              <a:rPr lang="en-US" noProof="0"/>
              <a:t>Click to edit Master title style</a:t>
            </a:r>
          </a:p>
        </p:txBody>
      </p:sp>
      <p:sp>
        <p:nvSpPr>
          <p:cNvPr id="3" name="Content Placeholder 2">
            <a:extLst>
              <a:ext uri="{FF2B5EF4-FFF2-40B4-BE49-F238E27FC236}">
                <a16:creationId xmlns:a16="http://schemas.microsoft.com/office/drawing/2014/main" id="{4B647ABC-6745-43B6-8A64-6E191BD65CA2}"/>
              </a:ext>
            </a:extLst>
          </p:cNvPr>
          <p:cNvSpPr>
            <a:spLocks noGrp="1"/>
          </p:cNvSpPr>
          <p:nvPr>
            <p:ph sz="half" idx="1"/>
          </p:nvPr>
        </p:nvSpPr>
        <p:spPr>
          <a:xfrm>
            <a:off x="838200" y="4133087"/>
            <a:ext cx="10431780" cy="2043875"/>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90C776CB-2819-4488-9012-A6EA22079A47}"/>
              </a:ext>
            </a:extLst>
          </p:cNvPr>
          <p:cNvSpPr>
            <a:spLocks noGrp="1"/>
          </p:cNvSpPr>
          <p:nvPr>
            <p:ph type="ftr" sz="quarter" idx="11"/>
          </p:nvPr>
        </p:nvSpPr>
        <p:spPr/>
        <p:txBody>
          <a:bodyPr/>
          <a:lstStyle/>
          <a:p>
            <a:endParaRPr lang="en-US" noProof="0"/>
          </a:p>
        </p:txBody>
      </p:sp>
      <p:sp>
        <p:nvSpPr>
          <p:cNvPr id="9" name="Content Placeholder 3">
            <a:extLst>
              <a:ext uri="{FF2B5EF4-FFF2-40B4-BE49-F238E27FC236}">
                <a16:creationId xmlns:a16="http://schemas.microsoft.com/office/drawing/2014/main" id="{C1B0D46C-2987-401A-A0C4-CFB6F73E9D23}"/>
              </a:ext>
            </a:extLst>
          </p:cNvPr>
          <p:cNvSpPr>
            <a:spLocks noGrp="1"/>
          </p:cNvSpPr>
          <p:nvPr>
            <p:ph sz="half" idx="13"/>
          </p:nvPr>
        </p:nvSpPr>
        <p:spPr>
          <a:xfrm>
            <a:off x="844296" y="1788579"/>
            <a:ext cx="10425684" cy="190687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18828979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Six Content">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37202246-9B90-4CE1-AAF1-3328E51AE0A5}"/>
              </a:ext>
            </a:extLst>
          </p:cNvPr>
          <p:cNvSpPr>
            <a:spLocks noGrp="1"/>
          </p:cNvSpPr>
          <p:nvPr>
            <p:ph type="pic" sz="quarter" idx="13"/>
          </p:nvPr>
        </p:nvSpPr>
        <p:spPr>
          <a:xfrm>
            <a:off x="0" y="0"/>
            <a:ext cx="12192000" cy="6858000"/>
          </a:xfrm>
        </p:spPr>
        <p:txBody>
          <a:bodyPr/>
          <a:lstStyle>
            <a:lvl1pPr marL="0" indent="0" algn="ctr">
              <a:buNone/>
              <a:defRPr/>
            </a:lvl1pPr>
          </a:lstStyle>
          <a:p>
            <a:r>
              <a:rPr lang="en-US" noProof="0"/>
              <a:t>Click icon to add picture</a:t>
            </a:r>
          </a:p>
        </p:txBody>
      </p:sp>
      <p:sp>
        <p:nvSpPr>
          <p:cNvPr id="18" name="Content Placeholder 2">
            <a:extLst>
              <a:ext uri="{FF2B5EF4-FFF2-40B4-BE49-F238E27FC236}">
                <a16:creationId xmlns:a16="http://schemas.microsoft.com/office/drawing/2014/main" id="{843DF42B-5E6A-409A-A205-0B59AE5FBD98}"/>
              </a:ext>
            </a:extLst>
          </p:cNvPr>
          <p:cNvSpPr>
            <a:spLocks noGrp="1"/>
          </p:cNvSpPr>
          <p:nvPr>
            <p:ph sz="half" idx="15"/>
          </p:nvPr>
        </p:nvSpPr>
        <p:spPr>
          <a:xfrm>
            <a:off x="8530301" y="1690689"/>
            <a:ext cx="3148965" cy="1922438"/>
          </a:xfrm>
        </p:spPr>
        <p:txBody>
          <a:bodyPr>
            <a:noAutofit/>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7" name="Content Placeholder 2">
            <a:extLst>
              <a:ext uri="{FF2B5EF4-FFF2-40B4-BE49-F238E27FC236}">
                <a16:creationId xmlns:a16="http://schemas.microsoft.com/office/drawing/2014/main" id="{9C7A202D-9C81-48E9-AC0B-E4DDE20AE14F}"/>
              </a:ext>
            </a:extLst>
          </p:cNvPr>
          <p:cNvSpPr>
            <a:spLocks noGrp="1"/>
          </p:cNvSpPr>
          <p:nvPr>
            <p:ph sz="half" idx="14"/>
          </p:nvPr>
        </p:nvSpPr>
        <p:spPr>
          <a:xfrm>
            <a:off x="4888689" y="1702826"/>
            <a:ext cx="3148965" cy="1922438"/>
          </a:xfrm>
        </p:spPr>
        <p:txBody>
          <a:bodyPr>
            <a:noAutofit/>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a:extLst>
              <a:ext uri="{FF2B5EF4-FFF2-40B4-BE49-F238E27FC236}">
                <a16:creationId xmlns:a16="http://schemas.microsoft.com/office/drawing/2014/main" id="{E7F76098-6FA1-470A-BEF4-E4B0AC75E8FE}"/>
              </a:ext>
            </a:extLst>
          </p:cNvPr>
          <p:cNvSpPr>
            <a:spLocks noGrp="1"/>
          </p:cNvSpPr>
          <p:nvPr>
            <p:ph type="title"/>
          </p:nvPr>
        </p:nvSpPr>
        <p:spPr/>
        <p:txBody>
          <a:bodyPr/>
          <a:lstStyle>
            <a:lvl1pPr>
              <a:defRPr>
                <a:solidFill>
                  <a:schemeClr val="bg1"/>
                </a:solidFill>
              </a:defRPr>
            </a:lvl1pPr>
          </a:lstStyle>
          <a:p>
            <a:r>
              <a:rPr lang="en-US" noProof="0"/>
              <a:t>Click to edit Master title style</a:t>
            </a:r>
          </a:p>
        </p:txBody>
      </p:sp>
      <p:sp>
        <p:nvSpPr>
          <p:cNvPr id="3" name="Content Placeholder 2">
            <a:extLst>
              <a:ext uri="{FF2B5EF4-FFF2-40B4-BE49-F238E27FC236}">
                <a16:creationId xmlns:a16="http://schemas.microsoft.com/office/drawing/2014/main" id="{4B647ABC-6745-43B6-8A64-6E191BD65CA2}"/>
              </a:ext>
            </a:extLst>
          </p:cNvPr>
          <p:cNvSpPr>
            <a:spLocks noGrp="1"/>
          </p:cNvSpPr>
          <p:nvPr>
            <p:ph sz="half" idx="1"/>
          </p:nvPr>
        </p:nvSpPr>
        <p:spPr>
          <a:xfrm>
            <a:off x="1337076" y="1702826"/>
            <a:ext cx="3148965" cy="1922438"/>
          </a:xfrm>
        </p:spPr>
        <p:txBody>
          <a:bodyPr>
            <a:noAutofit/>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5" name="Content Placeholder 2">
            <a:extLst>
              <a:ext uri="{FF2B5EF4-FFF2-40B4-BE49-F238E27FC236}">
                <a16:creationId xmlns:a16="http://schemas.microsoft.com/office/drawing/2014/main" id="{70506441-775A-4D93-ADE3-695C86D6699F}"/>
              </a:ext>
            </a:extLst>
          </p:cNvPr>
          <p:cNvSpPr>
            <a:spLocks noGrp="1"/>
          </p:cNvSpPr>
          <p:nvPr>
            <p:ph sz="half" idx="16"/>
          </p:nvPr>
        </p:nvSpPr>
        <p:spPr>
          <a:xfrm>
            <a:off x="8530301" y="3849456"/>
            <a:ext cx="3148965" cy="1922438"/>
          </a:xfrm>
        </p:spPr>
        <p:txBody>
          <a:bodyPr>
            <a:noAutofit/>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6" name="Content Placeholder 2">
            <a:extLst>
              <a:ext uri="{FF2B5EF4-FFF2-40B4-BE49-F238E27FC236}">
                <a16:creationId xmlns:a16="http://schemas.microsoft.com/office/drawing/2014/main" id="{FA00A08C-FA2D-44B5-9451-63F193A3E7B3}"/>
              </a:ext>
            </a:extLst>
          </p:cNvPr>
          <p:cNvSpPr>
            <a:spLocks noGrp="1"/>
          </p:cNvSpPr>
          <p:nvPr>
            <p:ph sz="half" idx="17"/>
          </p:nvPr>
        </p:nvSpPr>
        <p:spPr>
          <a:xfrm>
            <a:off x="4888689" y="3849456"/>
            <a:ext cx="3148965" cy="1922438"/>
          </a:xfrm>
        </p:spPr>
        <p:txBody>
          <a:bodyPr>
            <a:noAutofit/>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7" name="Content Placeholder 2">
            <a:extLst>
              <a:ext uri="{FF2B5EF4-FFF2-40B4-BE49-F238E27FC236}">
                <a16:creationId xmlns:a16="http://schemas.microsoft.com/office/drawing/2014/main" id="{6A8F9540-8D26-4ADA-88E6-B9A742232C2D}"/>
              </a:ext>
            </a:extLst>
          </p:cNvPr>
          <p:cNvSpPr>
            <a:spLocks noGrp="1"/>
          </p:cNvSpPr>
          <p:nvPr>
            <p:ph sz="half" idx="18"/>
          </p:nvPr>
        </p:nvSpPr>
        <p:spPr>
          <a:xfrm>
            <a:off x="1337076" y="3849456"/>
            <a:ext cx="3148965" cy="1922438"/>
          </a:xfrm>
        </p:spPr>
        <p:txBody>
          <a:bodyPr>
            <a:noAutofit/>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9" name="Picture Placeholder 28">
            <a:extLst>
              <a:ext uri="{FF2B5EF4-FFF2-40B4-BE49-F238E27FC236}">
                <a16:creationId xmlns:a16="http://schemas.microsoft.com/office/drawing/2014/main" id="{3D7801BA-80A8-4F2C-90C8-155E6210A852}"/>
              </a:ext>
            </a:extLst>
          </p:cNvPr>
          <p:cNvSpPr>
            <a:spLocks noGrp="1"/>
          </p:cNvSpPr>
          <p:nvPr>
            <p:ph type="pic" sz="quarter" idx="19"/>
          </p:nvPr>
        </p:nvSpPr>
        <p:spPr>
          <a:xfrm>
            <a:off x="947634" y="1679576"/>
            <a:ext cx="376237" cy="376237"/>
          </a:xfrm>
        </p:spPr>
        <p:txBody>
          <a:bodyPr>
            <a:normAutofit/>
          </a:bodyPr>
          <a:lstStyle>
            <a:lvl1pPr marL="0" indent="0" algn="ctr">
              <a:buNone/>
              <a:defRPr sz="400"/>
            </a:lvl1pPr>
          </a:lstStyle>
          <a:p>
            <a:r>
              <a:rPr lang="en-US" noProof="0"/>
              <a:t>Click icon to add picture</a:t>
            </a:r>
          </a:p>
        </p:txBody>
      </p:sp>
      <p:sp>
        <p:nvSpPr>
          <p:cNvPr id="30" name="Picture Placeholder 28">
            <a:extLst>
              <a:ext uri="{FF2B5EF4-FFF2-40B4-BE49-F238E27FC236}">
                <a16:creationId xmlns:a16="http://schemas.microsoft.com/office/drawing/2014/main" id="{99C7ED62-8CE2-417B-9E03-DB47D419110B}"/>
              </a:ext>
            </a:extLst>
          </p:cNvPr>
          <p:cNvSpPr>
            <a:spLocks noGrp="1"/>
          </p:cNvSpPr>
          <p:nvPr>
            <p:ph type="pic" sz="quarter" idx="20"/>
          </p:nvPr>
        </p:nvSpPr>
        <p:spPr>
          <a:xfrm>
            <a:off x="4499246" y="1679576"/>
            <a:ext cx="376237" cy="376237"/>
          </a:xfrm>
        </p:spPr>
        <p:txBody>
          <a:bodyPr>
            <a:normAutofit/>
          </a:bodyPr>
          <a:lstStyle>
            <a:lvl1pPr marL="0" indent="0" algn="ctr">
              <a:buNone/>
              <a:defRPr sz="400"/>
            </a:lvl1pPr>
          </a:lstStyle>
          <a:p>
            <a:r>
              <a:rPr lang="en-US" noProof="0"/>
              <a:t>Click icon to add picture</a:t>
            </a:r>
          </a:p>
        </p:txBody>
      </p:sp>
      <p:sp>
        <p:nvSpPr>
          <p:cNvPr id="31" name="Picture Placeholder 28">
            <a:extLst>
              <a:ext uri="{FF2B5EF4-FFF2-40B4-BE49-F238E27FC236}">
                <a16:creationId xmlns:a16="http://schemas.microsoft.com/office/drawing/2014/main" id="{96383197-4013-4D5E-BF47-64BD2386A4D6}"/>
              </a:ext>
            </a:extLst>
          </p:cNvPr>
          <p:cNvSpPr>
            <a:spLocks noGrp="1"/>
          </p:cNvSpPr>
          <p:nvPr>
            <p:ph type="pic" sz="quarter" idx="21"/>
          </p:nvPr>
        </p:nvSpPr>
        <p:spPr>
          <a:xfrm>
            <a:off x="8126282" y="1679576"/>
            <a:ext cx="376237" cy="376237"/>
          </a:xfrm>
        </p:spPr>
        <p:txBody>
          <a:bodyPr>
            <a:normAutofit/>
          </a:bodyPr>
          <a:lstStyle>
            <a:lvl1pPr marL="0" indent="0" algn="ctr">
              <a:buNone/>
              <a:defRPr sz="400"/>
            </a:lvl1pPr>
          </a:lstStyle>
          <a:p>
            <a:r>
              <a:rPr lang="en-US" noProof="0"/>
              <a:t>Click icon to add picture</a:t>
            </a:r>
          </a:p>
        </p:txBody>
      </p:sp>
      <p:sp>
        <p:nvSpPr>
          <p:cNvPr id="32" name="Picture Placeholder 28">
            <a:extLst>
              <a:ext uri="{FF2B5EF4-FFF2-40B4-BE49-F238E27FC236}">
                <a16:creationId xmlns:a16="http://schemas.microsoft.com/office/drawing/2014/main" id="{B2568099-B430-4F70-A248-1840860FFEED}"/>
              </a:ext>
            </a:extLst>
          </p:cNvPr>
          <p:cNvSpPr>
            <a:spLocks noGrp="1"/>
          </p:cNvSpPr>
          <p:nvPr>
            <p:ph type="pic" sz="quarter" idx="22"/>
          </p:nvPr>
        </p:nvSpPr>
        <p:spPr>
          <a:xfrm>
            <a:off x="947634" y="3792079"/>
            <a:ext cx="376237" cy="376237"/>
          </a:xfrm>
        </p:spPr>
        <p:txBody>
          <a:bodyPr>
            <a:normAutofit/>
          </a:bodyPr>
          <a:lstStyle>
            <a:lvl1pPr marL="0" indent="0" algn="ctr">
              <a:buNone/>
              <a:defRPr sz="400"/>
            </a:lvl1pPr>
          </a:lstStyle>
          <a:p>
            <a:r>
              <a:rPr lang="en-US" noProof="0"/>
              <a:t>Click icon to add picture</a:t>
            </a:r>
          </a:p>
        </p:txBody>
      </p:sp>
      <p:sp>
        <p:nvSpPr>
          <p:cNvPr id="33" name="Picture Placeholder 28">
            <a:extLst>
              <a:ext uri="{FF2B5EF4-FFF2-40B4-BE49-F238E27FC236}">
                <a16:creationId xmlns:a16="http://schemas.microsoft.com/office/drawing/2014/main" id="{82A0F640-3653-4074-BEAA-B09FF6E0B391}"/>
              </a:ext>
            </a:extLst>
          </p:cNvPr>
          <p:cNvSpPr>
            <a:spLocks noGrp="1"/>
          </p:cNvSpPr>
          <p:nvPr>
            <p:ph type="pic" sz="quarter" idx="23"/>
          </p:nvPr>
        </p:nvSpPr>
        <p:spPr>
          <a:xfrm>
            <a:off x="4499246" y="3792079"/>
            <a:ext cx="376237" cy="376237"/>
          </a:xfrm>
        </p:spPr>
        <p:txBody>
          <a:bodyPr>
            <a:normAutofit/>
          </a:bodyPr>
          <a:lstStyle>
            <a:lvl1pPr marL="0" indent="0" algn="ctr">
              <a:buNone/>
              <a:defRPr sz="400"/>
            </a:lvl1pPr>
          </a:lstStyle>
          <a:p>
            <a:r>
              <a:rPr lang="en-US" noProof="0"/>
              <a:t>Click icon to add picture</a:t>
            </a:r>
          </a:p>
        </p:txBody>
      </p:sp>
      <p:sp>
        <p:nvSpPr>
          <p:cNvPr id="34" name="Picture Placeholder 28">
            <a:extLst>
              <a:ext uri="{FF2B5EF4-FFF2-40B4-BE49-F238E27FC236}">
                <a16:creationId xmlns:a16="http://schemas.microsoft.com/office/drawing/2014/main" id="{1723BD4F-261F-418F-B763-09039D2CA7B6}"/>
              </a:ext>
            </a:extLst>
          </p:cNvPr>
          <p:cNvSpPr>
            <a:spLocks noGrp="1"/>
          </p:cNvSpPr>
          <p:nvPr>
            <p:ph type="pic" sz="quarter" idx="24"/>
          </p:nvPr>
        </p:nvSpPr>
        <p:spPr>
          <a:xfrm>
            <a:off x="8126282" y="3792079"/>
            <a:ext cx="376237" cy="376237"/>
          </a:xfrm>
        </p:spPr>
        <p:txBody>
          <a:bodyPr>
            <a:normAutofit/>
          </a:bodyPr>
          <a:lstStyle>
            <a:lvl1pPr marL="0" indent="0" algn="ctr">
              <a:buNone/>
              <a:defRPr sz="400"/>
            </a:lvl1pPr>
          </a:lstStyle>
          <a:p>
            <a:r>
              <a:rPr lang="en-US" noProof="0"/>
              <a:t>Click icon to add picture</a:t>
            </a:r>
          </a:p>
        </p:txBody>
      </p:sp>
    </p:spTree>
    <p:extLst>
      <p:ext uri="{BB962C8B-B14F-4D97-AF65-F5344CB8AC3E}">
        <p14:creationId xmlns:p14="http://schemas.microsoft.com/office/powerpoint/2010/main" val="36585818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Comparison with picture">
    <p:spTree>
      <p:nvGrpSpPr>
        <p:cNvPr id="1" name=""/>
        <p:cNvGrpSpPr/>
        <p:nvPr/>
      </p:nvGrpSpPr>
      <p:grpSpPr>
        <a:xfrm>
          <a:off x="0" y="0"/>
          <a:ext cx="0" cy="0"/>
          <a:chOff x="0" y="0"/>
          <a:chExt cx="0" cy="0"/>
        </a:xfrm>
      </p:grpSpPr>
      <p:sp>
        <p:nvSpPr>
          <p:cNvPr id="14" name="Picture Placeholder 12">
            <a:extLst>
              <a:ext uri="{FF2B5EF4-FFF2-40B4-BE49-F238E27FC236}">
                <a16:creationId xmlns:a16="http://schemas.microsoft.com/office/drawing/2014/main" id="{B74348DE-EC54-4C62-948C-0B2BF9045578}"/>
              </a:ext>
            </a:extLst>
          </p:cNvPr>
          <p:cNvSpPr>
            <a:spLocks noGrp="1"/>
          </p:cNvSpPr>
          <p:nvPr>
            <p:ph type="pic" sz="quarter" idx="13"/>
          </p:nvPr>
        </p:nvSpPr>
        <p:spPr>
          <a:xfrm>
            <a:off x="0" y="3115389"/>
            <a:ext cx="12188825" cy="3742611"/>
          </a:xfrm>
        </p:spPr>
        <p:txBody>
          <a:bodyPr/>
          <a:lstStyle>
            <a:lvl1pPr marL="0" indent="0" algn="ctr">
              <a:buNone/>
              <a:defRPr/>
            </a:lvl1pPr>
          </a:lstStyle>
          <a:p>
            <a:r>
              <a:rPr lang="en-US" noProof="0"/>
              <a:t>Click icon to add picture</a:t>
            </a:r>
          </a:p>
        </p:txBody>
      </p:sp>
      <p:sp>
        <p:nvSpPr>
          <p:cNvPr id="10" name="object 3">
            <a:extLst>
              <a:ext uri="{FF2B5EF4-FFF2-40B4-BE49-F238E27FC236}">
                <a16:creationId xmlns:a16="http://schemas.microsoft.com/office/drawing/2014/main" id="{2A53E879-94A1-4659-9069-ED0D6F03014D}"/>
              </a:ext>
            </a:extLst>
          </p:cNvPr>
          <p:cNvSpPr/>
          <p:nvPr/>
        </p:nvSpPr>
        <p:spPr>
          <a:xfrm>
            <a:off x="2400" y="1999821"/>
            <a:ext cx="12189600" cy="1115568"/>
          </a:xfrm>
          <a:custGeom>
            <a:avLst/>
            <a:gdLst/>
            <a:ahLst/>
            <a:cxnLst/>
            <a:rect l="l" t="t" r="r" b="b"/>
            <a:pathLst>
              <a:path w="12189460" h="6858000">
                <a:moveTo>
                  <a:pt x="0" y="6858000"/>
                </a:moveTo>
                <a:lnTo>
                  <a:pt x="12188952" y="6858000"/>
                </a:lnTo>
                <a:lnTo>
                  <a:pt x="12188952" y="0"/>
                </a:lnTo>
                <a:lnTo>
                  <a:pt x="0" y="0"/>
                </a:lnTo>
                <a:lnTo>
                  <a:pt x="0" y="6858000"/>
                </a:lnTo>
                <a:close/>
              </a:path>
            </a:pathLst>
          </a:custGeom>
          <a:solidFill>
            <a:srgbClr val="E46824"/>
          </a:solidFill>
        </p:spPr>
        <p:txBody>
          <a:bodyPr wrap="square" lIns="0" tIns="0" rIns="0" bIns="0" rtlCol="0"/>
          <a:lstStyle/>
          <a:p>
            <a:endParaRPr lang="en-US" noProof="0"/>
          </a:p>
        </p:txBody>
      </p:sp>
      <p:sp>
        <p:nvSpPr>
          <p:cNvPr id="2" name="Title 1">
            <a:extLst>
              <a:ext uri="{FF2B5EF4-FFF2-40B4-BE49-F238E27FC236}">
                <a16:creationId xmlns:a16="http://schemas.microsoft.com/office/drawing/2014/main" id="{0EF43C73-1D0F-45F9-A7E4-E9D24EAFDE3D}"/>
              </a:ext>
            </a:extLst>
          </p:cNvPr>
          <p:cNvSpPr>
            <a:spLocks noGrp="1"/>
          </p:cNvSpPr>
          <p:nvPr>
            <p:ph type="title"/>
          </p:nvPr>
        </p:nvSpPr>
        <p:spPr>
          <a:xfrm>
            <a:off x="839788" y="365125"/>
            <a:ext cx="10515600" cy="1325563"/>
          </a:xfrm>
        </p:spPr>
        <p:txBody>
          <a:bodyPr/>
          <a:lstStyle/>
          <a:p>
            <a:r>
              <a:rPr lang="en-US" noProof="0"/>
              <a:t>Click to edit Master title style</a:t>
            </a:r>
          </a:p>
        </p:txBody>
      </p:sp>
      <p:sp>
        <p:nvSpPr>
          <p:cNvPr id="3" name="Text Placeholder 2">
            <a:extLst>
              <a:ext uri="{FF2B5EF4-FFF2-40B4-BE49-F238E27FC236}">
                <a16:creationId xmlns:a16="http://schemas.microsoft.com/office/drawing/2014/main" id="{D3B88E76-F6AB-4621-A9A6-20A81C5A3F91}"/>
              </a:ext>
            </a:extLst>
          </p:cNvPr>
          <p:cNvSpPr>
            <a:spLocks noGrp="1"/>
          </p:cNvSpPr>
          <p:nvPr>
            <p:ph type="body" idx="1"/>
          </p:nvPr>
        </p:nvSpPr>
        <p:spPr>
          <a:xfrm>
            <a:off x="839788" y="1985963"/>
            <a:ext cx="5157787" cy="823912"/>
          </a:xfrm>
        </p:spPr>
        <p:txBody>
          <a:bodyPr anchor="b"/>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4" name="Content Placeholder 3">
            <a:extLst>
              <a:ext uri="{FF2B5EF4-FFF2-40B4-BE49-F238E27FC236}">
                <a16:creationId xmlns:a16="http://schemas.microsoft.com/office/drawing/2014/main" id="{6A313FB9-6D6C-4F61-9E7A-76E686D06C25}"/>
              </a:ext>
            </a:extLst>
          </p:cNvPr>
          <p:cNvSpPr>
            <a:spLocks noGrp="1"/>
          </p:cNvSpPr>
          <p:nvPr>
            <p:ph sz="half" idx="2"/>
          </p:nvPr>
        </p:nvSpPr>
        <p:spPr>
          <a:xfrm>
            <a:off x="839788" y="3434047"/>
            <a:ext cx="5157787" cy="2755616"/>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Text Placeholder 4">
            <a:extLst>
              <a:ext uri="{FF2B5EF4-FFF2-40B4-BE49-F238E27FC236}">
                <a16:creationId xmlns:a16="http://schemas.microsoft.com/office/drawing/2014/main" id="{2A93A737-E48B-4909-BE04-F55B58103257}"/>
              </a:ext>
            </a:extLst>
          </p:cNvPr>
          <p:cNvSpPr>
            <a:spLocks noGrp="1"/>
          </p:cNvSpPr>
          <p:nvPr>
            <p:ph type="body" sz="quarter" idx="3"/>
          </p:nvPr>
        </p:nvSpPr>
        <p:spPr>
          <a:xfrm>
            <a:off x="6172200" y="1985963"/>
            <a:ext cx="5183188" cy="823912"/>
          </a:xfrm>
        </p:spPr>
        <p:txBody>
          <a:bodyPr anchor="b"/>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6" name="Content Placeholder 5">
            <a:extLst>
              <a:ext uri="{FF2B5EF4-FFF2-40B4-BE49-F238E27FC236}">
                <a16:creationId xmlns:a16="http://schemas.microsoft.com/office/drawing/2014/main" id="{D8F9958C-DB5F-444E-ACE8-73F5E0CA67F1}"/>
              </a:ext>
            </a:extLst>
          </p:cNvPr>
          <p:cNvSpPr>
            <a:spLocks noGrp="1"/>
          </p:cNvSpPr>
          <p:nvPr>
            <p:ph sz="quarter" idx="4"/>
          </p:nvPr>
        </p:nvSpPr>
        <p:spPr>
          <a:xfrm>
            <a:off x="6172200" y="3434047"/>
            <a:ext cx="5183188" cy="2755616"/>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404327510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F76098-6FA1-470A-BEF4-E4B0AC75E8FE}"/>
              </a:ext>
            </a:extLst>
          </p:cNvPr>
          <p:cNvSpPr>
            <a:spLocks noGrp="1"/>
          </p:cNvSpPr>
          <p:nvPr>
            <p:ph type="title"/>
          </p:nvPr>
        </p:nvSpPr>
        <p:spPr/>
        <p:txBody>
          <a:bodyPr/>
          <a:lstStyle/>
          <a:p>
            <a:r>
              <a:rPr lang="en-US" noProof="0"/>
              <a:t>Click to edit Master title style</a:t>
            </a:r>
          </a:p>
        </p:txBody>
      </p:sp>
      <p:sp>
        <p:nvSpPr>
          <p:cNvPr id="12" name="Picture Placeholder 11">
            <a:extLst>
              <a:ext uri="{FF2B5EF4-FFF2-40B4-BE49-F238E27FC236}">
                <a16:creationId xmlns:a16="http://schemas.microsoft.com/office/drawing/2014/main" id="{B15EEB49-54F4-404C-9B31-AD488BFCB2E0}"/>
              </a:ext>
            </a:extLst>
          </p:cNvPr>
          <p:cNvSpPr>
            <a:spLocks noGrp="1"/>
          </p:cNvSpPr>
          <p:nvPr>
            <p:ph type="pic" sz="quarter" idx="14"/>
          </p:nvPr>
        </p:nvSpPr>
        <p:spPr>
          <a:xfrm>
            <a:off x="1772412" y="2219248"/>
            <a:ext cx="2414016" cy="2414016"/>
          </a:xfrm>
          <a:prstGeom prst="ellipse">
            <a:avLst/>
          </a:prstGeom>
          <a:noFill/>
          <a:ln w="387350">
            <a:noFill/>
          </a:ln>
        </p:spPr>
        <p:txBody>
          <a:bodyPr/>
          <a:lstStyle/>
          <a:p>
            <a:r>
              <a:rPr lang="en-US" noProof="0"/>
              <a:t>Click icon to add picture</a:t>
            </a:r>
          </a:p>
        </p:txBody>
      </p:sp>
      <p:sp>
        <p:nvSpPr>
          <p:cNvPr id="17" name="Picture Placeholder 11">
            <a:extLst>
              <a:ext uri="{FF2B5EF4-FFF2-40B4-BE49-F238E27FC236}">
                <a16:creationId xmlns:a16="http://schemas.microsoft.com/office/drawing/2014/main" id="{6B2DD458-866A-421E-9AD0-B0D9E1195728}"/>
              </a:ext>
            </a:extLst>
          </p:cNvPr>
          <p:cNvSpPr>
            <a:spLocks noGrp="1"/>
          </p:cNvSpPr>
          <p:nvPr>
            <p:ph type="pic" sz="quarter" idx="17"/>
          </p:nvPr>
        </p:nvSpPr>
        <p:spPr>
          <a:xfrm>
            <a:off x="8005572" y="2196083"/>
            <a:ext cx="2414016" cy="2414016"/>
          </a:xfrm>
          <a:prstGeom prst="ellipse">
            <a:avLst/>
          </a:prstGeom>
          <a:noFill/>
          <a:ln w="387350">
            <a:noFill/>
          </a:ln>
        </p:spPr>
        <p:txBody>
          <a:bodyPr/>
          <a:lstStyle/>
          <a:p>
            <a:r>
              <a:rPr lang="en-US" noProof="0"/>
              <a:t>Click icon to add picture</a:t>
            </a:r>
          </a:p>
        </p:txBody>
      </p:sp>
      <p:sp>
        <p:nvSpPr>
          <p:cNvPr id="14" name="Picture Placeholder 11">
            <a:extLst>
              <a:ext uri="{FF2B5EF4-FFF2-40B4-BE49-F238E27FC236}">
                <a16:creationId xmlns:a16="http://schemas.microsoft.com/office/drawing/2014/main" id="{57A4D097-9603-42DC-888D-8039CE6ADC94}"/>
              </a:ext>
            </a:extLst>
          </p:cNvPr>
          <p:cNvSpPr>
            <a:spLocks noGrp="1"/>
          </p:cNvSpPr>
          <p:nvPr>
            <p:ph type="pic" sz="quarter" idx="16"/>
          </p:nvPr>
        </p:nvSpPr>
        <p:spPr>
          <a:xfrm>
            <a:off x="4587240" y="2019165"/>
            <a:ext cx="3017520" cy="3017520"/>
          </a:xfrm>
          <a:prstGeom prst="ellipse">
            <a:avLst/>
          </a:prstGeom>
          <a:noFill/>
        </p:spPr>
        <p:txBody>
          <a:bodyPr/>
          <a:lstStyle/>
          <a:p>
            <a:r>
              <a:rPr lang="en-US" noProof="0"/>
              <a:t>Click icon to add picture</a:t>
            </a:r>
          </a:p>
        </p:txBody>
      </p:sp>
      <p:sp>
        <p:nvSpPr>
          <p:cNvPr id="25" name="Text Placeholder 23">
            <a:extLst>
              <a:ext uri="{FF2B5EF4-FFF2-40B4-BE49-F238E27FC236}">
                <a16:creationId xmlns:a16="http://schemas.microsoft.com/office/drawing/2014/main" id="{B9B9E0BA-35AD-4D69-9A03-35F2509C2C27}"/>
              </a:ext>
            </a:extLst>
          </p:cNvPr>
          <p:cNvSpPr>
            <a:spLocks noGrp="1"/>
          </p:cNvSpPr>
          <p:nvPr>
            <p:ph type="body" sz="quarter" idx="19"/>
          </p:nvPr>
        </p:nvSpPr>
        <p:spPr>
          <a:xfrm>
            <a:off x="1612900" y="5033963"/>
            <a:ext cx="2700338" cy="738187"/>
          </a:xfrm>
        </p:spPr>
        <p:txBody>
          <a:bodyPr>
            <a:normAutofit/>
          </a:bodyPr>
          <a:lstStyle>
            <a:lvl1pPr marL="0" indent="0" algn="ctr">
              <a:buNone/>
              <a:defRPr sz="2000">
                <a:solidFill>
                  <a:schemeClr val="bg1">
                    <a:lumMod val="95000"/>
                  </a:schemeClr>
                </a:solidFill>
                <a:latin typeface="+mj-lt"/>
              </a:defRPr>
            </a:lvl1pPr>
          </a:lstStyle>
          <a:p>
            <a:pPr lvl="0"/>
            <a:r>
              <a:rPr lang="en-US" noProof="0"/>
              <a:t>Click to edit Master text styles</a:t>
            </a:r>
          </a:p>
        </p:txBody>
      </p:sp>
      <p:sp>
        <p:nvSpPr>
          <p:cNvPr id="26" name="Text Placeholder 23">
            <a:extLst>
              <a:ext uri="{FF2B5EF4-FFF2-40B4-BE49-F238E27FC236}">
                <a16:creationId xmlns:a16="http://schemas.microsoft.com/office/drawing/2014/main" id="{B1CC61B3-695C-423D-8F0B-45674DC932B3}"/>
              </a:ext>
            </a:extLst>
          </p:cNvPr>
          <p:cNvSpPr>
            <a:spLocks noGrp="1"/>
          </p:cNvSpPr>
          <p:nvPr>
            <p:ph type="body" sz="quarter" idx="20"/>
          </p:nvPr>
        </p:nvSpPr>
        <p:spPr>
          <a:xfrm>
            <a:off x="4745831" y="5236700"/>
            <a:ext cx="2700338" cy="738187"/>
          </a:xfrm>
        </p:spPr>
        <p:txBody>
          <a:bodyPr>
            <a:normAutofit/>
          </a:bodyPr>
          <a:lstStyle>
            <a:lvl1pPr marL="0" indent="0" algn="ctr">
              <a:buNone/>
              <a:defRPr sz="2000">
                <a:solidFill>
                  <a:schemeClr val="bg1">
                    <a:lumMod val="95000"/>
                  </a:schemeClr>
                </a:solidFill>
                <a:latin typeface="+mj-lt"/>
              </a:defRPr>
            </a:lvl1pPr>
          </a:lstStyle>
          <a:p>
            <a:pPr lvl="0"/>
            <a:r>
              <a:rPr lang="en-US" noProof="0"/>
              <a:t>Click to edit Master text styles</a:t>
            </a:r>
          </a:p>
        </p:txBody>
      </p:sp>
      <p:sp>
        <p:nvSpPr>
          <p:cNvPr id="27" name="Text Placeholder 23">
            <a:extLst>
              <a:ext uri="{FF2B5EF4-FFF2-40B4-BE49-F238E27FC236}">
                <a16:creationId xmlns:a16="http://schemas.microsoft.com/office/drawing/2014/main" id="{B870F23E-35A1-4942-A685-641AA883066A}"/>
              </a:ext>
            </a:extLst>
          </p:cNvPr>
          <p:cNvSpPr>
            <a:spLocks noGrp="1"/>
          </p:cNvSpPr>
          <p:nvPr>
            <p:ph type="body" sz="quarter" idx="21"/>
          </p:nvPr>
        </p:nvSpPr>
        <p:spPr>
          <a:xfrm>
            <a:off x="7878762" y="5033963"/>
            <a:ext cx="2700338" cy="738187"/>
          </a:xfrm>
        </p:spPr>
        <p:txBody>
          <a:bodyPr>
            <a:normAutofit/>
          </a:bodyPr>
          <a:lstStyle>
            <a:lvl1pPr marL="0" indent="0" algn="ctr">
              <a:buNone/>
              <a:defRPr sz="2000">
                <a:solidFill>
                  <a:schemeClr val="bg1">
                    <a:lumMod val="95000"/>
                  </a:schemeClr>
                </a:solidFill>
                <a:latin typeface="+mj-lt"/>
              </a:defRPr>
            </a:lvl1pPr>
          </a:lstStyle>
          <a:p>
            <a:pPr lvl="0"/>
            <a:r>
              <a:rPr lang="en-US" noProof="0"/>
              <a:t>Click to edit Master text styles</a:t>
            </a:r>
          </a:p>
        </p:txBody>
      </p:sp>
      <p:sp>
        <p:nvSpPr>
          <p:cNvPr id="29" name="Picture Placeholder 28">
            <a:extLst>
              <a:ext uri="{FF2B5EF4-FFF2-40B4-BE49-F238E27FC236}">
                <a16:creationId xmlns:a16="http://schemas.microsoft.com/office/drawing/2014/main" id="{863B8202-88BB-4ED4-B936-9D9C0B4C8D17}"/>
              </a:ext>
            </a:extLst>
          </p:cNvPr>
          <p:cNvSpPr>
            <a:spLocks noGrp="1"/>
          </p:cNvSpPr>
          <p:nvPr>
            <p:ph type="pic" sz="quarter" idx="22"/>
          </p:nvPr>
        </p:nvSpPr>
        <p:spPr>
          <a:xfrm>
            <a:off x="0" y="0"/>
            <a:ext cx="12192000" cy="6858000"/>
          </a:xfrm>
        </p:spPr>
        <p:txBody>
          <a:bodyPr/>
          <a:lstStyle>
            <a:lvl1pPr marL="0" indent="0" algn="ctr">
              <a:buNone/>
              <a:defRPr/>
            </a:lvl1pPr>
          </a:lstStyle>
          <a:p>
            <a:r>
              <a:rPr lang="en-US" noProof="0"/>
              <a:t>Click icon to add picture</a:t>
            </a:r>
          </a:p>
        </p:txBody>
      </p:sp>
    </p:spTree>
    <p:extLst>
      <p:ext uri="{BB962C8B-B14F-4D97-AF65-F5344CB8AC3E}">
        <p14:creationId xmlns:p14="http://schemas.microsoft.com/office/powerpoint/2010/main" val="388729733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cSld name="Picture with Caption_2">
    <p:spTree>
      <p:nvGrpSpPr>
        <p:cNvPr id="1" name=""/>
        <p:cNvGrpSpPr/>
        <p:nvPr/>
      </p:nvGrpSpPr>
      <p:grpSpPr>
        <a:xfrm>
          <a:off x="0" y="0"/>
          <a:ext cx="0" cy="0"/>
          <a:chOff x="0" y="0"/>
          <a:chExt cx="0" cy="0"/>
        </a:xfrm>
      </p:grpSpPr>
      <p:sp>
        <p:nvSpPr>
          <p:cNvPr id="8" name="object 3">
            <a:extLst>
              <a:ext uri="{FF2B5EF4-FFF2-40B4-BE49-F238E27FC236}">
                <a16:creationId xmlns:a16="http://schemas.microsoft.com/office/drawing/2014/main" id="{29F16048-FF4E-41B1-B3D4-0FB210A70DF2}"/>
              </a:ext>
            </a:extLst>
          </p:cNvPr>
          <p:cNvSpPr/>
          <p:nvPr/>
        </p:nvSpPr>
        <p:spPr>
          <a:xfrm>
            <a:off x="5294630" y="0"/>
            <a:ext cx="6897370" cy="6858000"/>
          </a:xfrm>
          <a:custGeom>
            <a:avLst/>
            <a:gdLst/>
            <a:ahLst/>
            <a:cxnLst/>
            <a:rect l="l" t="t" r="r" b="b"/>
            <a:pathLst>
              <a:path w="6897370" h="6858000">
                <a:moveTo>
                  <a:pt x="0" y="6858000"/>
                </a:moveTo>
                <a:lnTo>
                  <a:pt x="6896900" y="6858000"/>
                </a:lnTo>
                <a:lnTo>
                  <a:pt x="6896900" y="0"/>
                </a:lnTo>
                <a:lnTo>
                  <a:pt x="0" y="0"/>
                </a:lnTo>
                <a:lnTo>
                  <a:pt x="0" y="6858000"/>
                </a:lnTo>
                <a:close/>
              </a:path>
            </a:pathLst>
          </a:custGeom>
          <a:solidFill>
            <a:srgbClr val="E46824"/>
          </a:solidFill>
        </p:spPr>
        <p:txBody>
          <a:bodyPr wrap="square" lIns="0" tIns="0" rIns="0" bIns="0" rtlCol="0"/>
          <a:lstStyle/>
          <a:p>
            <a:endParaRPr lang="en-US" noProof="0"/>
          </a:p>
        </p:txBody>
      </p:sp>
      <p:sp>
        <p:nvSpPr>
          <p:cNvPr id="2" name="Title 1">
            <a:extLst>
              <a:ext uri="{FF2B5EF4-FFF2-40B4-BE49-F238E27FC236}">
                <a16:creationId xmlns:a16="http://schemas.microsoft.com/office/drawing/2014/main" id="{4690E0AA-5363-4861-AB6B-0E4D34D74B92}"/>
              </a:ext>
            </a:extLst>
          </p:cNvPr>
          <p:cNvSpPr>
            <a:spLocks noGrp="1"/>
          </p:cNvSpPr>
          <p:nvPr>
            <p:ph type="title"/>
          </p:nvPr>
        </p:nvSpPr>
        <p:spPr>
          <a:xfrm>
            <a:off x="839788" y="417362"/>
            <a:ext cx="3932237" cy="1302111"/>
          </a:xfrm>
        </p:spPr>
        <p:txBody>
          <a:bodyPr anchor="b"/>
          <a:lstStyle>
            <a:lvl1pPr>
              <a:defRPr sz="3200"/>
            </a:lvl1pPr>
          </a:lstStyle>
          <a:p>
            <a:r>
              <a:rPr lang="en-US" noProof="0"/>
              <a:t>Click to edit Master title style</a:t>
            </a:r>
          </a:p>
        </p:txBody>
      </p:sp>
      <p:sp>
        <p:nvSpPr>
          <p:cNvPr id="4" name="Text Placeholder 3">
            <a:extLst>
              <a:ext uri="{FF2B5EF4-FFF2-40B4-BE49-F238E27FC236}">
                <a16:creationId xmlns:a16="http://schemas.microsoft.com/office/drawing/2014/main" id="{EA79774D-36EB-4201-B1AC-922DD2E06640}"/>
              </a:ext>
            </a:extLst>
          </p:cNvPr>
          <p:cNvSpPr>
            <a:spLocks noGrp="1"/>
          </p:cNvSpPr>
          <p:nvPr>
            <p:ph type="body" sz="half" idx="2"/>
          </p:nvPr>
        </p:nvSpPr>
        <p:spPr>
          <a:xfrm>
            <a:off x="7294251" y="1192697"/>
            <a:ext cx="4057961" cy="1431234"/>
          </a:xfrm>
        </p:spPr>
        <p:txBody>
          <a:bodyPr/>
          <a:lstStyle>
            <a:lvl1pPr marL="0" indent="0">
              <a:buNone/>
              <a:defRPr sz="1600">
                <a:solidFill>
                  <a:schemeClr val="bg2">
                    <a:lumMod val="40000"/>
                    <a:lumOff val="6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9" name="object 2">
            <a:extLst>
              <a:ext uri="{FF2B5EF4-FFF2-40B4-BE49-F238E27FC236}">
                <a16:creationId xmlns:a16="http://schemas.microsoft.com/office/drawing/2014/main" id="{9337951D-6DB6-4713-9200-E8513CDEB6B3}"/>
              </a:ext>
            </a:extLst>
          </p:cNvPr>
          <p:cNvSpPr/>
          <p:nvPr/>
        </p:nvSpPr>
        <p:spPr>
          <a:xfrm>
            <a:off x="0" y="2430411"/>
            <a:ext cx="3625850" cy="3438525"/>
          </a:xfrm>
          <a:custGeom>
            <a:avLst/>
            <a:gdLst/>
            <a:ahLst/>
            <a:cxnLst/>
            <a:rect l="l" t="t" r="r" b="b"/>
            <a:pathLst>
              <a:path w="3625850" h="3438525">
                <a:moveTo>
                  <a:pt x="0" y="3438486"/>
                </a:moveTo>
                <a:lnTo>
                  <a:pt x="3625596" y="3438486"/>
                </a:lnTo>
                <a:lnTo>
                  <a:pt x="3625596" y="0"/>
                </a:lnTo>
                <a:lnTo>
                  <a:pt x="0" y="0"/>
                </a:lnTo>
                <a:lnTo>
                  <a:pt x="0" y="3438486"/>
                </a:lnTo>
                <a:close/>
              </a:path>
            </a:pathLst>
          </a:custGeom>
          <a:solidFill>
            <a:schemeClr val="accent3">
              <a:lumMod val="10000"/>
              <a:lumOff val="90000"/>
            </a:schemeClr>
          </a:solidFill>
        </p:spPr>
        <p:txBody>
          <a:bodyPr wrap="square" lIns="0" tIns="0" rIns="0" bIns="0" rtlCol="0"/>
          <a:lstStyle/>
          <a:p>
            <a:endParaRPr lang="en-US" noProof="0"/>
          </a:p>
        </p:txBody>
      </p:sp>
      <p:sp>
        <p:nvSpPr>
          <p:cNvPr id="3" name="Picture Placeholder 2">
            <a:extLst>
              <a:ext uri="{FF2B5EF4-FFF2-40B4-BE49-F238E27FC236}">
                <a16:creationId xmlns:a16="http://schemas.microsoft.com/office/drawing/2014/main" id="{8D44B7CE-2038-4CCA-AA8A-D03DE5FD956E}"/>
              </a:ext>
            </a:extLst>
          </p:cNvPr>
          <p:cNvSpPr>
            <a:spLocks noGrp="1"/>
          </p:cNvSpPr>
          <p:nvPr>
            <p:ph type="pic" idx="1"/>
          </p:nvPr>
        </p:nvSpPr>
        <p:spPr>
          <a:xfrm>
            <a:off x="0" y="2781223"/>
            <a:ext cx="6040800" cy="2736901"/>
          </a:xfrm>
        </p:spPr>
        <p:txBody>
          <a:bodyPr>
            <a:normAutofit/>
          </a:bodyPr>
          <a:lstStyle>
            <a:lvl1pPr marL="0" indent="0" algn="ctr">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p>
        </p:txBody>
      </p:sp>
      <p:sp>
        <p:nvSpPr>
          <p:cNvPr id="12" name="Picture Placeholder 28">
            <a:extLst>
              <a:ext uri="{FF2B5EF4-FFF2-40B4-BE49-F238E27FC236}">
                <a16:creationId xmlns:a16="http://schemas.microsoft.com/office/drawing/2014/main" id="{2EB2F967-97B6-4CA8-B3E7-5FF7CA2BDD8C}"/>
              </a:ext>
            </a:extLst>
          </p:cNvPr>
          <p:cNvSpPr>
            <a:spLocks noGrp="1"/>
          </p:cNvSpPr>
          <p:nvPr>
            <p:ph type="pic" sz="quarter" idx="19"/>
          </p:nvPr>
        </p:nvSpPr>
        <p:spPr>
          <a:xfrm>
            <a:off x="6586106" y="1188012"/>
            <a:ext cx="376237" cy="376237"/>
          </a:xfrm>
        </p:spPr>
        <p:txBody>
          <a:bodyPr>
            <a:normAutofit/>
          </a:bodyPr>
          <a:lstStyle>
            <a:lvl1pPr marL="0" indent="0" algn="ctr">
              <a:buNone/>
              <a:defRPr sz="400"/>
            </a:lvl1pPr>
          </a:lstStyle>
          <a:p>
            <a:r>
              <a:rPr lang="en-US" noProof="0"/>
              <a:t>Click icon to add picture</a:t>
            </a:r>
          </a:p>
        </p:txBody>
      </p:sp>
      <p:sp>
        <p:nvSpPr>
          <p:cNvPr id="13" name="Picture Placeholder 28">
            <a:extLst>
              <a:ext uri="{FF2B5EF4-FFF2-40B4-BE49-F238E27FC236}">
                <a16:creationId xmlns:a16="http://schemas.microsoft.com/office/drawing/2014/main" id="{5E78E133-FE09-456A-8463-9EFAC6ADE26B}"/>
              </a:ext>
            </a:extLst>
          </p:cNvPr>
          <p:cNvSpPr>
            <a:spLocks noGrp="1"/>
          </p:cNvSpPr>
          <p:nvPr>
            <p:ph type="pic" sz="quarter" idx="22"/>
          </p:nvPr>
        </p:nvSpPr>
        <p:spPr>
          <a:xfrm>
            <a:off x="6586106" y="2878015"/>
            <a:ext cx="376237" cy="376237"/>
          </a:xfrm>
        </p:spPr>
        <p:txBody>
          <a:bodyPr>
            <a:normAutofit/>
          </a:bodyPr>
          <a:lstStyle>
            <a:lvl1pPr marL="0" indent="0" algn="ctr">
              <a:buNone/>
              <a:defRPr sz="400"/>
            </a:lvl1pPr>
          </a:lstStyle>
          <a:p>
            <a:r>
              <a:rPr lang="en-US" noProof="0"/>
              <a:t>Click icon to add picture</a:t>
            </a:r>
          </a:p>
        </p:txBody>
      </p:sp>
      <p:sp>
        <p:nvSpPr>
          <p:cNvPr id="14" name="Text Placeholder 3">
            <a:extLst>
              <a:ext uri="{FF2B5EF4-FFF2-40B4-BE49-F238E27FC236}">
                <a16:creationId xmlns:a16="http://schemas.microsoft.com/office/drawing/2014/main" id="{7F0C3496-EA4B-43E5-9704-968F80A8552C}"/>
              </a:ext>
            </a:extLst>
          </p:cNvPr>
          <p:cNvSpPr>
            <a:spLocks noGrp="1"/>
          </p:cNvSpPr>
          <p:nvPr>
            <p:ph type="body" sz="half" idx="23"/>
          </p:nvPr>
        </p:nvSpPr>
        <p:spPr>
          <a:xfrm>
            <a:off x="7294250" y="2880357"/>
            <a:ext cx="4057961" cy="1431234"/>
          </a:xfrm>
        </p:spPr>
        <p:txBody>
          <a:bodyPr/>
          <a:lstStyle>
            <a:lvl1pPr marL="0" indent="0">
              <a:buNone/>
              <a:defRPr sz="1600">
                <a:solidFill>
                  <a:schemeClr val="bg2">
                    <a:lumMod val="40000"/>
                    <a:lumOff val="6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15" name="Picture Placeholder 28">
            <a:extLst>
              <a:ext uri="{FF2B5EF4-FFF2-40B4-BE49-F238E27FC236}">
                <a16:creationId xmlns:a16="http://schemas.microsoft.com/office/drawing/2014/main" id="{13414E14-9FEB-40F8-AE6E-319637A8F1CB}"/>
              </a:ext>
            </a:extLst>
          </p:cNvPr>
          <p:cNvSpPr>
            <a:spLocks noGrp="1"/>
          </p:cNvSpPr>
          <p:nvPr>
            <p:ph type="pic" sz="quarter" idx="24"/>
          </p:nvPr>
        </p:nvSpPr>
        <p:spPr>
          <a:xfrm>
            <a:off x="6586106" y="4568018"/>
            <a:ext cx="376237" cy="376237"/>
          </a:xfrm>
        </p:spPr>
        <p:txBody>
          <a:bodyPr>
            <a:normAutofit/>
          </a:bodyPr>
          <a:lstStyle>
            <a:lvl1pPr marL="0" indent="0" algn="ctr">
              <a:buNone/>
              <a:defRPr sz="400"/>
            </a:lvl1pPr>
          </a:lstStyle>
          <a:p>
            <a:r>
              <a:rPr lang="en-US" noProof="0"/>
              <a:t>Click icon to add picture</a:t>
            </a:r>
          </a:p>
        </p:txBody>
      </p:sp>
      <p:sp>
        <p:nvSpPr>
          <p:cNvPr id="16" name="Text Placeholder 3">
            <a:extLst>
              <a:ext uri="{FF2B5EF4-FFF2-40B4-BE49-F238E27FC236}">
                <a16:creationId xmlns:a16="http://schemas.microsoft.com/office/drawing/2014/main" id="{8EC97C88-8B4C-4665-845B-95CE8F237779}"/>
              </a:ext>
            </a:extLst>
          </p:cNvPr>
          <p:cNvSpPr>
            <a:spLocks noGrp="1"/>
          </p:cNvSpPr>
          <p:nvPr>
            <p:ph type="body" sz="half" idx="25"/>
          </p:nvPr>
        </p:nvSpPr>
        <p:spPr>
          <a:xfrm>
            <a:off x="7294250" y="4568018"/>
            <a:ext cx="4057961" cy="1431234"/>
          </a:xfrm>
        </p:spPr>
        <p:txBody>
          <a:bodyPr/>
          <a:lstStyle>
            <a:lvl1pPr marL="0" indent="0">
              <a:buNone/>
              <a:defRPr sz="1600">
                <a:solidFill>
                  <a:schemeClr val="bg2">
                    <a:lumMod val="40000"/>
                    <a:lumOff val="6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Tree>
    <p:extLst>
      <p:ext uri="{BB962C8B-B14F-4D97-AF65-F5344CB8AC3E}">
        <p14:creationId xmlns:p14="http://schemas.microsoft.com/office/powerpoint/2010/main" val="347950906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FA247C-A78D-08E5-15B8-FF38FC1C161F}"/>
              </a:ext>
            </a:extLst>
          </p:cNvPr>
          <p:cNvSpPr>
            <a:spLocks noGrp="1"/>
          </p:cNvSpPr>
          <p:nvPr>
            <p:ph type="ctrTitle"/>
          </p:nvPr>
        </p:nvSpPr>
        <p:spPr>
          <a:xfrm>
            <a:off x="1056640" y="740729"/>
            <a:ext cx="9936480" cy="1819592"/>
          </a:xfrm>
          <a:prstGeom prst="rect">
            <a:avLst/>
          </a:prstGeom>
        </p:spPr>
        <p:txBody>
          <a:bodyPr anchor="b"/>
          <a:lstStyle>
            <a:lvl1pPr algn="l">
              <a:defRPr sz="6000"/>
            </a:lvl1pPr>
          </a:lstStyle>
          <a:p>
            <a:r>
              <a:rPr lang="en-US"/>
              <a:t>Click to edit Master title style</a:t>
            </a:r>
          </a:p>
        </p:txBody>
      </p:sp>
      <p:sp>
        <p:nvSpPr>
          <p:cNvPr id="3" name="Subtitle 2">
            <a:extLst>
              <a:ext uri="{FF2B5EF4-FFF2-40B4-BE49-F238E27FC236}">
                <a16:creationId xmlns:a16="http://schemas.microsoft.com/office/drawing/2014/main" id="{530178B8-F69A-C638-617E-9860526F2124}"/>
              </a:ext>
            </a:extLst>
          </p:cNvPr>
          <p:cNvSpPr>
            <a:spLocks noGrp="1"/>
          </p:cNvSpPr>
          <p:nvPr>
            <p:ph type="subTitle" idx="1"/>
          </p:nvPr>
        </p:nvSpPr>
        <p:spPr>
          <a:xfrm>
            <a:off x="1056640" y="2920048"/>
            <a:ext cx="9144000" cy="181959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2" name="Text Placeholder 11">
            <a:extLst>
              <a:ext uri="{FF2B5EF4-FFF2-40B4-BE49-F238E27FC236}">
                <a16:creationId xmlns:a16="http://schemas.microsoft.com/office/drawing/2014/main" id="{FD744FA6-ED92-7C33-80E7-11CA7A4C20C5}"/>
              </a:ext>
            </a:extLst>
          </p:cNvPr>
          <p:cNvSpPr>
            <a:spLocks noGrp="1"/>
          </p:cNvSpPr>
          <p:nvPr>
            <p:ph type="body" sz="quarter" idx="10"/>
          </p:nvPr>
        </p:nvSpPr>
        <p:spPr>
          <a:xfrm>
            <a:off x="975360" y="5354319"/>
            <a:ext cx="7761923" cy="609601"/>
          </a:xfrm>
        </p:spPr>
        <p:txBody>
          <a:bodyPr>
            <a:normAutofit/>
          </a:bodyPr>
          <a:lstStyle>
            <a:lvl1pPr marL="0" indent="0">
              <a:buNone/>
              <a:defRPr sz="2000" b="1" i="0">
                <a:solidFill>
                  <a:srgbClr val="003F5F"/>
                </a:solidFill>
                <a:latin typeface="Aptos Narrow" panose="020B0004020202020204" pitchFamily="34" charset="0"/>
              </a:defRPr>
            </a:lvl1pPr>
            <a:lvl2pPr marL="457200" indent="0">
              <a:buNone/>
              <a:defRPr b="1" i="0">
                <a:latin typeface="Aptos Narrow" panose="020B0004020202020204" pitchFamily="34" charset="0"/>
              </a:defRPr>
            </a:lvl2pPr>
            <a:lvl3pPr marL="914400" indent="0">
              <a:buNone/>
              <a:defRPr b="1" i="0">
                <a:latin typeface="Aptos Narrow" panose="020B0004020202020204" pitchFamily="34" charset="0"/>
              </a:defRPr>
            </a:lvl3pPr>
            <a:lvl4pPr marL="1371600" indent="0">
              <a:buNone/>
              <a:defRPr b="1" i="0">
                <a:latin typeface="Aptos Narrow" panose="020B0004020202020204" pitchFamily="34" charset="0"/>
              </a:defRPr>
            </a:lvl4pPr>
            <a:lvl5pPr marL="1828800" indent="0">
              <a:buNone/>
              <a:defRPr b="1" i="0">
                <a:latin typeface="Aptos Narrow" panose="020B00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113343562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B80699-EB1D-AF74-049F-1074D918CD6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D09247B-CB2F-B929-A7DF-E237F946E46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EE6AC65-BBB9-29B9-3AE8-53E88412C650}"/>
              </a:ext>
            </a:extLst>
          </p:cNvPr>
          <p:cNvSpPr>
            <a:spLocks noGrp="1"/>
          </p:cNvSpPr>
          <p:nvPr>
            <p:ph type="dt" sz="half" idx="10"/>
          </p:nvPr>
        </p:nvSpPr>
        <p:spPr/>
        <p:txBody>
          <a:bodyPr/>
          <a:lstStyle/>
          <a:p>
            <a:fld id="{04649B86-9C2A-1B4A-9296-5C8BA631EC10}" type="datetimeFigureOut">
              <a:rPr lang="en-US" smtClean="0"/>
              <a:t>7/24/2025</a:t>
            </a:fld>
            <a:endParaRPr lang="en-US"/>
          </a:p>
        </p:txBody>
      </p:sp>
      <p:sp>
        <p:nvSpPr>
          <p:cNvPr id="5" name="Footer Placeholder 4">
            <a:extLst>
              <a:ext uri="{FF2B5EF4-FFF2-40B4-BE49-F238E27FC236}">
                <a16:creationId xmlns:a16="http://schemas.microsoft.com/office/drawing/2014/main" id="{C64441E4-ABC4-15F8-E246-DE3781C887F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812C76B-D418-1C30-22F7-807313FCFF72}"/>
              </a:ext>
            </a:extLst>
          </p:cNvPr>
          <p:cNvSpPr>
            <a:spLocks noGrp="1"/>
          </p:cNvSpPr>
          <p:nvPr>
            <p:ph type="sldNum" sz="quarter" idx="12"/>
          </p:nvPr>
        </p:nvSpPr>
        <p:spPr/>
        <p:txBody>
          <a:bodyPr/>
          <a:lstStyle/>
          <a:p>
            <a:fld id="{7D2726B8-F465-2A47-AA72-B5A2DC99B162}" type="slidenum">
              <a:rPr lang="en-US" smtClean="0"/>
              <a:t>‹#›</a:t>
            </a:fld>
            <a:endParaRPr lang="en-US"/>
          </a:p>
        </p:txBody>
      </p:sp>
    </p:spTree>
    <p:extLst>
      <p:ext uri="{BB962C8B-B14F-4D97-AF65-F5344CB8AC3E}">
        <p14:creationId xmlns:p14="http://schemas.microsoft.com/office/powerpoint/2010/main" val="247857691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B5FF75-D914-00FA-E869-0682D5D3CF9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E865D81-4519-8639-A308-C0348F983B0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E823EEC-5836-43E2-3931-9DC8EE1ACC15}"/>
              </a:ext>
            </a:extLst>
          </p:cNvPr>
          <p:cNvSpPr>
            <a:spLocks noGrp="1"/>
          </p:cNvSpPr>
          <p:nvPr>
            <p:ph type="dt" sz="half" idx="10"/>
          </p:nvPr>
        </p:nvSpPr>
        <p:spPr/>
        <p:txBody>
          <a:bodyPr/>
          <a:lstStyle/>
          <a:p>
            <a:fld id="{04649B86-9C2A-1B4A-9296-5C8BA631EC10}" type="datetimeFigureOut">
              <a:rPr lang="en-US" smtClean="0"/>
              <a:t>7/24/2025</a:t>
            </a:fld>
            <a:endParaRPr lang="en-US"/>
          </a:p>
        </p:txBody>
      </p:sp>
      <p:sp>
        <p:nvSpPr>
          <p:cNvPr id="5" name="Footer Placeholder 4">
            <a:extLst>
              <a:ext uri="{FF2B5EF4-FFF2-40B4-BE49-F238E27FC236}">
                <a16:creationId xmlns:a16="http://schemas.microsoft.com/office/drawing/2014/main" id="{014F42CB-C149-CDD8-5996-48CCD1234C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C230FF9-C293-A91F-23BB-19AAAD8E3420}"/>
              </a:ext>
            </a:extLst>
          </p:cNvPr>
          <p:cNvSpPr>
            <a:spLocks noGrp="1"/>
          </p:cNvSpPr>
          <p:nvPr>
            <p:ph type="sldNum" sz="quarter" idx="12"/>
          </p:nvPr>
        </p:nvSpPr>
        <p:spPr/>
        <p:txBody>
          <a:bodyPr/>
          <a:lstStyle/>
          <a:p>
            <a:fld id="{7D2726B8-F465-2A47-AA72-B5A2DC99B162}" type="slidenum">
              <a:rPr lang="en-US" smtClean="0"/>
              <a:t>‹#›</a:t>
            </a:fld>
            <a:endParaRPr lang="en-US"/>
          </a:p>
        </p:txBody>
      </p:sp>
    </p:spTree>
    <p:extLst>
      <p:ext uri="{BB962C8B-B14F-4D97-AF65-F5344CB8AC3E}">
        <p14:creationId xmlns:p14="http://schemas.microsoft.com/office/powerpoint/2010/main" val="189317751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43981F-2B25-253A-10D5-7DB3E0F028C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C0023D3-3362-CC81-41F1-531EF80FE88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C60567E-926D-DCE8-124E-5956C97153E7}"/>
              </a:ext>
            </a:extLst>
          </p:cNvPr>
          <p:cNvSpPr>
            <a:spLocks noGrp="1"/>
          </p:cNvSpPr>
          <p:nvPr>
            <p:ph type="dt" sz="half" idx="10"/>
          </p:nvPr>
        </p:nvSpPr>
        <p:spPr/>
        <p:txBody>
          <a:bodyPr/>
          <a:lstStyle/>
          <a:p>
            <a:fld id="{04649B86-9C2A-1B4A-9296-5C8BA631EC10}" type="datetimeFigureOut">
              <a:rPr lang="en-US" smtClean="0"/>
              <a:t>7/24/2025</a:t>
            </a:fld>
            <a:endParaRPr lang="en-US"/>
          </a:p>
        </p:txBody>
      </p:sp>
      <p:sp>
        <p:nvSpPr>
          <p:cNvPr id="5" name="Footer Placeholder 4">
            <a:extLst>
              <a:ext uri="{FF2B5EF4-FFF2-40B4-BE49-F238E27FC236}">
                <a16:creationId xmlns:a16="http://schemas.microsoft.com/office/drawing/2014/main" id="{9B32B915-28C6-09E3-F01C-A8304040DD2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5BDDB6C-9970-EB39-8461-C49299E11549}"/>
              </a:ext>
            </a:extLst>
          </p:cNvPr>
          <p:cNvSpPr>
            <a:spLocks noGrp="1"/>
          </p:cNvSpPr>
          <p:nvPr>
            <p:ph type="sldNum" sz="quarter" idx="12"/>
          </p:nvPr>
        </p:nvSpPr>
        <p:spPr/>
        <p:txBody>
          <a:bodyPr/>
          <a:lstStyle/>
          <a:p>
            <a:fld id="{7D2726B8-F465-2A47-AA72-B5A2DC99B162}" type="slidenum">
              <a:rPr lang="en-US" smtClean="0"/>
              <a:t>‹#›</a:t>
            </a:fld>
            <a:endParaRPr lang="en-US"/>
          </a:p>
        </p:txBody>
      </p:sp>
    </p:spTree>
    <p:extLst>
      <p:ext uri="{BB962C8B-B14F-4D97-AF65-F5344CB8AC3E}">
        <p14:creationId xmlns:p14="http://schemas.microsoft.com/office/powerpoint/2010/main" val="371967330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8B9EC2-7BD6-2753-C12F-3A5115CCAFB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94A3544-66FB-D12F-8436-B2831B06F49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A438CF0-5172-3836-F289-0CC8D998B20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0505BA4-E971-32E6-5104-D53F4B16E893}"/>
              </a:ext>
            </a:extLst>
          </p:cNvPr>
          <p:cNvSpPr>
            <a:spLocks noGrp="1"/>
          </p:cNvSpPr>
          <p:nvPr>
            <p:ph type="dt" sz="half" idx="10"/>
          </p:nvPr>
        </p:nvSpPr>
        <p:spPr/>
        <p:txBody>
          <a:bodyPr/>
          <a:lstStyle/>
          <a:p>
            <a:fld id="{04649B86-9C2A-1B4A-9296-5C8BA631EC10}" type="datetimeFigureOut">
              <a:rPr lang="en-US" smtClean="0"/>
              <a:t>7/24/2025</a:t>
            </a:fld>
            <a:endParaRPr lang="en-US"/>
          </a:p>
        </p:txBody>
      </p:sp>
      <p:sp>
        <p:nvSpPr>
          <p:cNvPr id="6" name="Footer Placeholder 5">
            <a:extLst>
              <a:ext uri="{FF2B5EF4-FFF2-40B4-BE49-F238E27FC236}">
                <a16:creationId xmlns:a16="http://schemas.microsoft.com/office/drawing/2014/main" id="{C6234D48-A7EF-67F5-DE47-83952B25046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6C64942-D481-673E-DA10-8BA73E8E1909}"/>
              </a:ext>
            </a:extLst>
          </p:cNvPr>
          <p:cNvSpPr>
            <a:spLocks noGrp="1"/>
          </p:cNvSpPr>
          <p:nvPr>
            <p:ph type="sldNum" sz="quarter" idx="12"/>
          </p:nvPr>
        </p:nvSpPr>
        <p:spPr/>
        <p:txBody>
          <a:bodyPr/>
          <a:lstStyle/>
          <a:p>
            <a:fld id="{7D2726B8-F465-2A47-AA72-B5A2DC99B162}" type="slidenum">
              <a:rPr lang="en-US" smtClean="0"/>
              <a:t>‹#›</a:t>
            </a:fld>
            <a:endParaRPr lang="en-US"/>
          </a:p>
        </p:txBody>
      </p:sp>
    </p:spTree>
    <p:extLst>
      <p:ext uri="{BB962C8B-B14F-4D97-AF65-F5344CB8AC3E}">
        <p14:creationId xmlns:p14="http://schemas.microsoft.com/office/powerpoint/2010/main" val="82990130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307801-B602-38C0-F1E9-ABF1EA52016A}"/>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EBD50A4-4990-EBC9-D9EB-D54735A2D83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2DBF55F-F2D2-5B11-A475-A24F95D2B7C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5FE4A7D-067C-5C65-4762-607B19FECD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8EBD3C5-8A97-730B-7827-9A51C5C05FA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907825C-BD16-EC91-7A2B-69612F8F8175}"/>
              </a:ext>
            </a:extLst>
          </p:cNvPr>
          <p:cNvSpPr>
            <a:spLocks noGrp="1"/>
          </p:cNvSpPr>
          <p:nvPr>
            <p:ph type="dt" sz="half" idx="10"/>
          </p:nvPr>
        </p:nvSpPr>
        <p:spPr/>
        <p:txBody>
          <a:bodyPr/>
          <a:lstStyle/>
          <a:p>
            <a:fld id="{04649B86-9C2A-1B4A-9296-5C8BA631EC10}" type="datetimeFigureOut">
              <a:rPr lang="en-US" smtClean="0"/>
              <a:t>7/24/2025</a:t>
            </a:fld>
            <a:endParaRPr lang="en-US"/>
          </a:p>
        </p:txBody>
      </p:sp>
      <p:sp>
        <p:nvSpPr>
          <p:cNvPr id="8" name="Footer Placeholder 7">
            <a:extLst>
              <a:ext uri="{FF2B5EF4-FFF2-40B4-BE49-F238E27FC236}">
                <a16:creationId xmlns:a16="http://schemas.microsoft.com/office/drawing/2014/main" id="{F6FDF21B-42D6-0234-F201-EC406488595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A97D9D6-16D5-BA3F-6C7C-103D7E967D13}"/>
              </a:ext>
            </a:extLst>
          </p:cNvPr>
          <p:cNvSpPr>
            <a:spLocks noGrp="1"/>
          </p:cNvSpPr>
          <p:nvPr>
            <p:ph type="sldNum" sz="quarter" idx="12"/>
          </p:nvPr>
        </p:nvSpPr>
        <p:spPr/>
        <p:txBody>
          <a:bodyPr/>
          <a:lstStyle/>
          <a:p>
            <a:fld id="{7D2726B8-F465-2A47-AA72-B5A2DC99B162}" type="slidenum">
              <a:rPr lang="en-US" smtClean="0"/>
              <a:t>‹#›</a:t>
            </a:fld>
            <a:endParaRPr lang="en-US"/>
          </a:p>
        </p:txBody>
      </p:sp>
    </p:spTree>
    <p:extLst>
      <p:ext uri="{BB962C8B-B14F-4D97-AF65-F5344CB8AC3E}">
        <p14:creationId xmlns:p14="http://schemas.microsoft.com/office/powerpoint/2010/main" val="319775708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EB2822-DE41-EAA6-FD66-EF259EDBC6F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FD7975F-E0F3-325F-80A1-C3CBC8DE1910}"/>
              </a:ext>
            </a:extLst>
          </p:cNvPr>
          <p:cNvSpPr>
            <a:spLocks noGrp="1"/>
          </p:cNvSpPr>
          <p:nvPr>
            <p:ph type="dt" sz="half" idx="10"/>
          </p:nvPr>
        </p:nvSpPr>
        <p:spPr/>
        <p:txBody>
          <a:bodyPr/>
          <a:lstStyle/>
          <a:p>
            <a:fld id="{04649B86-9C2A-1B4A-9296-5C8BA631EC10}" type="datetimeFigureOut">
              <a:rPr lang="en-US" smtClean="0"/>
              <a:t>7/24/2025</a:t>
            </a:fld>
            <a:endParaRPr lang="en-US"/>
          </a:p>
        </p:txBody>
      </p:sp>
      <p:sp>
        <p:nvSpPr>
          <p:cNvPr id="4" name="Footer Placeholder 3">
            <a:extLst>
              <a:ext uri="{FF2B5EF4-FFF2-40B4-BE49-F238E27FC236}">
                <a16:creationId xmlns:a16="http://schemas.microsoft.com/office/drawing/2014/main" id="{09E8C016-3CF7-21D2-A85B-BD983A460D2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E2737A4-B552-631E-702F-E16E7DE3B946}"/>
              </a:ext>
            </a:extLst>
          </p:cNvPr>
          <p:cNvSpPr>
            <a:spLocks noGrp="1"/>
          </p:cNvSpPr>
          <p:nvPr>
            <p:ph type="sldNum" sz="quarter" idx="12"/>
          </p:nvPr>
        </p:nvSpPr>
        <p:spPr/>
        <p:txBody>
          <a:bodyPr/>
          <a:lstStyle/>
          <a:p>
            <a:fld id="{7D2726B8-F465-2A47-AA72-B5A2DC99B162}" type="slidenum">
              <a:rPr lang="en-US" smtClean="0"/>
              <a:t>‹#›</a:t>
            </a:fld>
            <a:endParaRPr lang="en-US"/>
          </a:p>
        </p:txBody>
      </p:sp>
    </p:spTree>
    <p:extLst>
      <p:ext uri="{BB962C8B-B14F-4D97-AF65-F5344CB8AC3E}">
        <p14:creationId xmlns:p14="http://schemas.microsoft.com/office/powerpoint/2010/main" val="38418207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8E55C47-63D1-1B88-C8E1-A97939C59F5D}"/>
              </a:ext>
            </a:extLst>
          </p:cNvPr>
          <p:cNvSpPr>
            <a:spLocks noGrp="1"/>
          </p:cNvSpPr>
          <p:nvPr>
            <p:ph type="dt" sz="half" idx="10"/>
          </p:nvPr>
        </p:nvSpPr>
        <p:spPr/>
        <p:txBody>
          <a:bodyPr/>
          <a:lstStyle/>
          <a:p>
            <a:fld id="{04649B86-9C2A-1B4A-9296-5C8BA631EC10}" type="datetimeFigureOut">
              <a:rPr lang="en-US" smtClean="0"/>
              <a:t>7/24/2025</a:t>
            </a:fld>
            <a:endParaRPr lang="en-US"/>
          </a:p>
        </p:txBody>
      </p:sp>
      <p:sp>
        <p:nvSpPr>
          <p:cNvPr id="3" name="Footer Placeholder 2">
            <a:extLst>
              <a:ext uri="{FF2B5EF4-FFF2-40B4-BE49-F238E27FC236}">
                <a16:creationId xmlns:a16="http://schemas.microsoft.com/office/drawing/2014/main" id="{6627CCD2-58E7-DBB5-C76C-8132DF2360D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D9F8C9F-1708-05CB-42EB-2A72FE53EC57}"/>
              </a:ext>
            </a:extLst>
          </p:cNvPr>
          <p:cNvSpPr>
            <a:spLocks noGrp="1"/>
          </p:cNvSpPr>
          <p:nvPr>
            <p:ph type="sldNum" sz="quarter" idx="12"/>
          </p:nvPr>
        </p:nvSpPr>
        <p:spPr/>
        <p:txBody>
          <a:bodyPr/>
          <a:lstStyle/>
          <a:p>
            <a:fld id="{7D2726B8-F465-2A47-AA72-B5A2DC99B162}" type="slidenum">
              <a:rPr lang="en-US" smtClean="0"/>
              <a:t>‹#›</a:t>
            </a:fld>
            <a:endParaRPr lang="en-US"/>
          </a:p>
        </p:txBody>
      </p:sp>
    </p:spTree>
    <p:extLst>
      <p:ext uri="{BB962C8B-B14F-4D97-AF65-F5344CB8AC3E}">
        <p14:creationId xmlns:p14="http://schemas.microsoft.com/office/powerpoint/2010/main" val="334505528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EC416-0E6E-EA43-881B-E328AA4674B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0627F05-C265-29FC-5159-B48BEABF5E5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989BB07-6AB8-1776-2134-B68FAD28F6C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98F0007-337A-4814-445E-7DE0DC5655DF}"/>
              </a:ext>
            </a:extLst>
          </p:cNvPr>
          <p:cNvSpPr>
            <a:spLocks noGrp="1"/>
          </p:cNvSpPr>
          <p:nvPr>
            <p:ph type="dt" sz="half" idx="10"/>
          </p:nvPr>
        </p:nvSpPr>
        <p:spPr/>
        <p:txBody>
          <a:bodyPr/>
          <a:lstStyle/>
          <a:p>
            <a:fld id="{04649B86-9C2A-1B4A-9296-5C8BA631EC10}" type="datetimeFigureOut">
              <a:rPr lang="en-US" smtClean="0"/>
              <a:t>7/24/2025</a:t>
            </a:fld>
            <a:endParaRPr lang="en-US"/>
          </a:p>
        </p:txBody>
      </p:sp>
      <p:sp>
        <p:nvSpPr>
          <p:cNvPr id="6" name="Footer Placeholder 5">
            <a:extLst>
              <a:ext uri="{FF2B5EF4-FFF2-40B4-BE49-F238E27FC236}">
                <a16:creationId xmlns:a16="http://schemas.microsoft.com/office/drawing/2014/main" id="{79CAC748-64D0-4902-9676-5C453A06922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5392263-EA23-800E-00F1-F7034D3D51BE}"/>
              </a:ext>
            </a:extLst>
          </p:cNvPr>
          <p:cNvSpPr>
            <a:spLocks noGrp="1"/>
          </p:cNvSpPr>
          <p:nvPr>
            <p:ph type="sldNum" sz="quarter" idx="12"/>
          </p:nvPr>
        </p:nvSpPr>
        <p:spPr/>
        <p:txBody>
          <a:bodyPr/>
          <a:lstStyle/>
          <a:p>
            <a:fld id="{7D2726B8-F465-2A47-AA72-B5A2DC99B162}" type="slidenum">
              <a:rPr lang="en-US" smtClean="0"/>
              <a:t>‹#›</a:t>
            </a:fld>
            <a:endParaRPr lang="en-US"/>
          </a:p>
        </p:txBody>
      </p:sp>
    </p:spTree>
    <p:extLst>
      <p:ext uri="{BB962C8B-B14F-4D97-AF65-F5344CB8AC3E}">
        <p14:creationId xmlns:p14="http://schemas.microsoft.com/office/powerpoint/2010/main" val="234726591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A6D6B1-8CCE-3452-8396-30811B949D0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A83CD78-5204-6F8C-567B-CD13AA2AC10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D4E61197-92E1-1620-D94F-4C61FAE615E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47C75B2-36B2-A9A8-D8FD-27BAC5DCAF3A}"/>
              </a:ext>
            </a:extLst>
          </p:cNvPr>
          <p:cNvSpPr>
            <a:spLocks noGrp="1"/>
          </p:cNvSpPr>
          <p:nvPr>
            <p:ph type="dt" sz="half" idx="10"/>
          </p:nvPr>
        </p:nvSpPr>
        <p:spPr/>
        <p:txBody>
          <a:bodyPr/>
          <a:lstStyle/>
          <a:p>
            <a:fld id="{04649B86-9C2A-1B4A-9296-5C8BA631EC10}" type="datetimeFigureOut">
              <a:rPr lang="en-US" smtClean="0"/>
              <a:t>7/24/2025</a:t>
            </a:fld>
            <a:endParaRPr lang="en-US"/>
          </a:p>
        </p:txBody>
      </p:sp>
      <p:sp>
        <p:nvSpPr>
          <p:cNvPr id="6" name="Footer Placeholder 5">
            <a:extLst>
              <a:ext uri="{FF2B5EF4-FFF2-40B4-BE49-F238E27FC236}">
                <a16:creationId xmlns:a16="http://schemas.microsoft.com/office/drawing/2014/main" id="{37A334C2-25F9-7A93-90E9-9DD6582ED45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D3889D2-DA0D-8A95-4FDD-5AF6673C02F5}"/>
              </a:ext>
            </a:extLst>
          </p:cNvPr>
          <p:cNvSpPr>
            <a:spLocks noGrp="1"/>
          </p:cNvSpPr>
          <p:nvPr>
            <p:ph type="sldNum" sz="quarter" idx="12"/>
          </p:nvPr>
        </p:nvSpPr>
        <p:spPr/>
        <p:txBody>
          <a:bodyPr/>
          <a:lstStyle/>
          <a:p>
            <a:fld id="{7D2726B8-F465-2A47-AA72-B5A2DC99B162}" type="slidenum">
              <a:rPr lang="en-US" smtClean="0"/>
              <a:t>‹#›</a:t>
            </a:fld>
            <a:endParaRPr lang="en-US"/>
          </a:p>
        </p:txBody>
      </p:sp>
    </p:spTree>
    <p:extLst>
      <p:ext uri="{BB962C8B-B14F-4D97-AF65-F5344CB8AC3E}">
        <p14:creationId xmlns:p14="http://schemas.microsoft.com/office/powerpoint/2010/main" val="307202562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9B5A5-BA89-4F09-5738-370ECFDCEE4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D8F7B9E-3540-C60E-DCF8-134B392EAB3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DCB599E-1147-B608-68CB-297FD60F974F}"/>
              </a:ext>
            </a:extLst>
          </p:cNvPr>
          <p:cNvSpPr>
            <a:spLocks noGrp="1"/>
          </p:cNvSpPr>
          <p:nvPr>
            <p:ph type="dt" sz="half" idx="10"/>
          </p:nvPr>
        </p:nvSpPr>
        <p:spPr/>
        <p:txBody>
          <a:bodyPr/>
          <a:lstStyle/>
          <a:p>
            <a:fld id="{04649B86-9C2A-1B4A-9296-5C8BA631EC10}" type="datetimeFigureOut">
              <a:rPr lang="en-US" smtClean="0"/>
              <a:t>7/24/2025</a:t>
            </a:fld>
            <a:endParaRPr lang="en-US"/>
          </a:p>
        </p:txBody>
      </p:sp>
      <p:sp>
        <p:nvSpPr>
          <p:cNvPr id="5" name="Footer Placeholder 4">
            <a:extLst>
              <a:ext uri="{FF2B5EF4-FFF2-40B4-BE49-F238E27FC236}">
                <a16:creationId xmlns:a16="http://schemas.microsoft.com/office/drawing/2014/main" id="{38DEE37D-9315-ED8D-A387-6631518F54E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995FA6B-9D60-EC13-334A-0F99F90BFE92}"/>
              </a:ext>
            </a:extLst>
          </p:cNvPr>
          <p:cNvSpPr>
            <a:spLocks noGrp="1"/>
          </p:cNvSpPr>
          <p:nvPr>
            <p:ph type="sldNum" sz="quarter" idx="12"/>
          </p:nvPr>
        </p:nvSpPr>
        <p:spPr/>
        <p:txBody>
          <a:bodyPr/>
          <a:lstStyle/>
          <a:p>
            <a:fld id="{7D2726B8-F465-2A47-AA72-B5A2DC99B162}" type="slidenum">
              <a:rPr lang="en-US" smtClean="0"/>
              <a:t>‹#›</a:t>
            </a:fld>
            <a:endParaRPr lang="en-US"/>
          </a:p>
        </p:txBody>
      </p:sp>
    </p:spTree>
    <p:extLst>
      <p:ext uri="{BB962C8B-B14F-4D97-AF65-F5344CB8AC3E}">
        <p14:creationId xmlns:p14="http://schemas.microsoft.com/office/powerpoint/2010/main" val="90862588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32F51C5-B3BD-A2BC-F1C2-E51C8E0FDF7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2106A15-8F09-CC53-9CFF-9499F161661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75B2886-0E9C-B8B9-47A4-609779C67E1E}"/>
              </a:ext>
            </a:extLst>
          </p:cNvPr>
          <p:cNvSpPr>
            <a:spLocks noGrp="1"/>
          </p:cNvSpPr>
          <p:nvPr>
            <p:ph type="dt" sz="half" idx="10"/>
          </p:nvPr>
        </p:nvSpPr>
        <p:spPr/>
        <p:txBody>
          <a:bodyPr/>
          <a:lstStyle/>
          <a:p>
            <a:fld id="{04649B86-9C2A-1B4A-9296-5C8BA631EC10}" type="datetimeFigureOut">
              <a:rPr lang="en-US" smtClean="0"/>
              <a:t>7/24/2025</a:t>
            </a:fld>
            <a:endParaRPr lang="en-US"/>
          </a:p>
        </p:txBody>
      </p:sp>
      <p:sp>
        <p:nvSpPr>
          <p:cNvPr id="5" name="Footer Placeholder 4">
            <a:extLst>
              <a:ext uri="{FF2B5EF4-FFF2-40B4-BE49-F238E27FC236}">
                <a16:creationId xmlns:a16="http://schemas.microsoft.com/office/drawing/2014/main" id="{F2B89E99-B9CC-BE77-CB0E-950FE9C6835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EDF7E32-403C-8B34-AFD5-025D600A0728}"/>
              </a:ext>
            </a:extLst>
          </p:cNvPr>
          <p:cNvSpPr>
            <a:spLocks noGrp="1"/>
          </p:cNvSpPr>
          <p:nvPr>
            <p:ph type="sldNum" sz="quarter" idx="12"/>
          </p:nvPr>
        </p:nvSpPr>
        <p:spPr/>
        <p:txBody>
          <a:bodyPr/>
          <a:lstStyle/>
          <a:p>
            <a:fld id="{7D2726B8-F465-2A47-AA72-B5A2DC99B162}" type="slidenum">
              <a:rPr lang="en-US" smtClean="0"/>
              <a:t>‹#›</a:t>
            </a:fld>
            <a:endParaRPr lang="en-US"/>
          </a:p>
        </p:txBody>
      </p:sp>
    </p:spTree>
    <p:extLst>
      <p:ext uri="{BB962C8B-B14F-4D97-AF65-F5344CB8AC3E}">
        <p14:creationId xmlns:p14="http://schemas.microsoft.com/office/powerpoint/2010/main" val="81965629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13" Type="http://schemas.openxmlformats.org/officeDocument/2006/relationships/slideLayout" Target="../slideLayouts/slideLayout18.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slideLayout" Target="../slideLayouts/slideLayout17.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5" Type="http://schemas.openxmlformats.org/officeDocument/2006/relationships/image" Target="../media/image1.png"/><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image" Target="../media/image2.png"/><Relationship Id="rId2" Type="http://schemas.openxmlformats.org/officeDocument/2006/relationships/slideLayout" Target="../slideLayouts/slideLayout20.xml"/><Relationship Id="rId16" Type="http://schemas.openxmlformats.org/officeDocument/2006/relationships/theme" Target="../theme/theme3.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Title Placeholder 6">
            <a:extLst>
              <a:ext uri="{FF2B5EF4-FFF2-40B4-BE49-F238E27FC236}">
                <a16:creationId xmlns:a16="http://schemas.microsoft.com/office/drawing/2014/main" id="{71EBA730-8CF3-5BF7-A0F1-586D2FD320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985403304"/>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70" r:id="rId3"/>
    <p:sldLayoutId id="2147483774" r:id="rId4"/>
    <p:sldLayoutId id="2147483775"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1" name="Picture 10" descr="Logo, company name&#10;&#10;Description automatically generated">
            <a:extLst>
              <a:ext uri="{FF2B5EF4-FFF2-40B4-BE49-F238E27FC236}">
                <a16:creationId xmlns:a16="http://schemas.microsoft.com/office/drawing/2014/main" id="{43B383A8-8F76-2FAE-015E-EBA3A65203C6}"/>
              </a:ext>
            </a:extLst>
          </p:cNvPr>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9215258" y="5094121"/>
            <a:ext cx="2286000" cy="1082842"/>
          </a:xfrm>
          <a:prstGeom prst="rect">
            <a:avLst/>
          </a:prstGeom>
        </p:spPr>
      </p:pic>
      <p:sp>
        <p:nvSpPr>
          <p:cNvPr id="3" name="Text Placeholder 2">
            <a:extLst>
              <a:ext uri="{FF2B5EF4-FFF2-40B4-BE49-F238E27FC236}">
                <a16:creationId xmlns:a16="http://schemas.microsoft.com/office/drawing/2014/main" id="{4A53AD7F-C9A4-3676-ED58-32A378B346A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Placeholder 6">
            <a:extLst>
              <a:ext uri="{FF2B5EF4-FFF2-40B4-BE49-F238E27FC236}">
                <a16:creationId xmlns:a16="http://schemas.microsoft.com/office/drawing/2014/main" id="{CB3ECAF1-B6E7-4D38-5CEA-1157B706C44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8" name="Rectangle 7">
            <a:extLst>
              <a:ext uri="{FF2B5EF4-FFF2-40B4-BE49-F238E27FC236}">
                <a16:creationId xmlns:a16="http://schemas.microsoft.com/office/drawing/2014/main" id="{026DDE8C-B238-E90C-D6C0-26170A1B3AEA}"/>
              </a:ext>
            </a:extLst>
          </p:cNvPr>
          <p:cNvSpPr/>
          <p:nvPr userDrawn="1"/>
        </p:nvSpPr>
        <p:spPr>
          <a:xfrm>
            <a:off x="-193589" y="6413156"/>
            <a:ext cx="12579178" cy="444844"/>
          </a:xfrm>
          <a:prstGeom prst="rect">
            <a:avLst/>
          </a:prstGeom>
          <a:solidFill>
            <a:srgbClr val="003F5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1544803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772" r:id="rId12"/>
    <p:sldLayoutId id="214748377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9CEC732-0DE2-456B-92A1-84321C9BDCD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DA816A5B-B156-4DC3-B18E-14F3E59A64F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Footer Placeholder 4">
            <a:extLst>
              <a:ext uri="{FF2B5EF4-FFF2-40B4-BE49-F238E27FC236}">
                <a16:creationId xmlns:a16="http://schemas.microsoft.com/office/drawing/2014/main" id="{DC620AD2-E3F8-48CB-8B72-B0945DF5348A}"/>
              </a:ext>
            </a:extLst>
          </p:cNvPr>
          <p:cNvSpPr>
            <a:spLocks noGrp="1"/>
          </p:cNvSpPr>
          <p:nvPr>
            <p:ph type="ftr" sz="quarter" idx="3"/>
          </p:nvPr>
        </p:nvSpPr>
        <p:spPr>
          <a:xfrm>
            <a:off x="6553202" y="6034167"/>
            <a:ext cx="4114800" cy="365125"/>
          </a:xfrm>
          <a:prstGeom prst="rect">
            <a:avLst/>
          </a:prstGeom>
        </p:spPr>
        <p:txBody>
          <a:bodyPr vert="horz" lIns="91440" tIns="45720" rIns="91440" bIns="45720" rtlCol="0" anchor="ctr"/>
          <a:lstStyle>
            <a:lvl1pPr algn="r">
              <a:defRPr sz="1400" b="0" i="0" spc="100" baseline="0">
                <a:solidFill>
                  <a:schemeClr val="tx1">
                    <a:tint val="75000"/>
                  </a:schemeClr>
                </a:solidFill>
                <a:latin typeface="Helvetica Light" panose="020B0403020202020204" pitchFamily="34" charset="0"/>
              </a:defRPr>
            </a:lvl1pPr>
          </a:lstStyle>
          <a:p>
            <a:r>
              <a:rPr lang="en-US" err="1"/>
              <a:t>ascentmeetings.com</a:t>
            </a:r>
            <a:endParaRPr lang="en-US"/>
          </a:p>
        </p:txBody>
      </p:sp>
      <p:pic>
        <p:nvPicPr>
          <p:cNvPr id="7" name="Content Placeholder 5" descr="Shape, arrow&#10;&#10;Description automatically generated">
            <a:extLst>
              <a:ext uri="{FF2B5EF4-FFF2-40B4-BE49-F238E27FC236}">
                <a16:creationId xmlns:a16="http://schemas.microsoft.com/office/drawing/2014/main" id="{805D9D2B-9233-2829-0D1A-557C4EC2CE81}"/>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0155382" y="5567515"/>
            <a:ext cx="1475510" cy="933305"/>
          </a:xfrm>
          <a:prstGeom prst="rect">
            <a:avLst/>
          </a:prstGeom>
        </p:spPr>
      </p:pic>
    </p:spTree>
    <p:extLst>
      <p:ext uri="{BB962C8B-B14F-4D97-AF65-F5344CB8AC3E}">
        <p14:creationId xmlns:p14="http://schemas.microsoft.com/office/powerpoint/2010/main" val="734125895"/>
      </p:ext>
    </p:extLst>
  </p:cSld>
  <p:clrMap bg1="lt1" tx1="dk1" bg2="lt2" tx2="dk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 id="2147483740" r:id="rId11"/>
    <p:sldLayoutId id="2147483741" r:id="rId12"/>
    <p:sldLayoutId id="2147483742" r:id="rId13"/>
    <p:sldLayoutId id="2147483743" r:id="rId14"/>
    <p:sldLayoutId id="2147483744" r:id="rId15"/>
  </p:sldLayoutIdLst>
  <p:txStyles>
    <p:titleStyle>
      <a:lvl1pPr algn="l" defTabSz="914400" rtl="0" eaLnBrk="1" latinLnBrk="0" hangingPunct="1">
        <a:lnSpc>
          <a:spcPct val="90000"/>
        </a:lnSpc>
        <a:spcBef>
          <a:spcPct val="0"/>
        </a:spcBef>
        <a:buNone/>
        <a:defRPr sz="3200" b="1" i="0" kern="1200">
          <a:solidFill>
            <a:srgbClr val="E46824"/>
          </a:solidFill>
          <a:latin typeface="Helvetica"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b="0" i="0" kern="1200">
          <a:solidFill>
            <a:schemeClr val="tx1">
              <a:lumMod val="75000"/>
              <a:lumOff val="25000"/>
            </a:schemeClr>
          </a:solidFill>
          <a:latin typeface="Helvetica"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lumMod val="75000"/>
              <a:lumOff val="25000"/>
            </a:schemeClr>
          </a:solidFill>
          <a:latin typeface="Helvetica"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lumMod val="75000"/>
              <a:lumOff val="25000"/>
            </a:schemeClr>
          </a:solidFill>
          <a:latin typeface="Helvetica"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lumMod val="75000"/>
              <a:lumOff val="25000"/>
            </a:schemeClr>
          </a:solidFill>
          <a:latin typeface="Helvetica"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lumMod val="75000"/>
              <a:lumOff val="25000"/>
            </a:schemeClr>
          </a:solidFill>
          <a:latin typeface="Helvetica"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FCAAB84-9614-0003-20A9-2D76F627E22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FA3275F-7718-FA16-0EF9-E606A00E9F3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2FE2A63-6D83-D566-D139-2AF55761E22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0" i="0">
                <a:solidFill>
                  <a:schemeClr val="tx1">
                    <a:tint val="75000"/>
                  </a:schemeClr>
                </a:solidFill>
                <a:latin typeface="Helvetica" pitchFamily="2" charset="0"/>
              </a:defRPr>
            </a:lvl1pPr>
          </a:lstStyle>
          <a:p>
            <a:fld id="{04649B86-9C2A-1B4A-9296-5C8BA631EC10}" type="datetimeFigureOut">
              <a:rPr lang="en-US" smtClean="0"/>
              <a:pPr/>
              <a:t>7/24/2025</a:t>
            </a:fld>
            <a:endParaRPr lang="en-US"/>
          </a:p>
        </p:txBody>
      </p:sp>
      <p:sp>
        <p:nvSpPr>
          <p:cNvPr id="5" name="Footer Placeholder 4">
            <a:extLst>
              <a:ext uri="{FF2B5EF4-FFF2-40B4-BE49-F238E27FC236}">
                <a16:creationId xmlns:a16="http://schemas.microsoft.com/office/drawing/2014/main" id="{09CCFFE5-AF22-08B7-5152-510CF950AF8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0" i="0">
                <a:solidFill>
                  <a:schemeClr val="tx1">
                    <a:tint val="75000"/>
                  </a:schemeClr>
                </a:solidFill>
                <a:latin typeface="Helvetica" pitchFamily="2" charset="0"/>
              </a:defRPr>
            </a:lvl1pPr>
          </a:lstStyle>
          <a:p>
            <a:endParaRPr lang="en-US"/>
          </a:p>
        </p:txBody>
      </p:sp>
      <p:sp>
        <p:nvSpPr>
          <p:cNvPr id="6" name="Slide Number Placeholder 5">
            <a:extLst>
              <a:ext uri="{FF2B5EF4-FFF2-40B4-BE49-F238E27FC236}">
                <a16:creationId xmlns:a16="http://schemas.microsoft.com/office/drawing/2014/main" id="{8AE58736-382C-E1EE-4DFB-357DA44F998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Helvetica" pitchFamily="2" charset="0"/>
              </a:defRPr>
            </a:lvl1pPr>
          </a:lstStyle>
          <a:p>
            <a:fld id="{7D2726B8-F465-2A47-AA72-B5A2DC99B162}" type="slidenum">
              <a:rPr lang="en-US" smtClean="0"/>
              <a:pPr/>
              <a:t>‹#›</a:t>
            </a:fld>
            <a:endParaRPr lang="en-US"/>
          </a:p>
        </p:txBody>
      </p:sp>
    </p:spTree>
    <p:extLst>
      <p:ext uri="{BB962C8B-B14F-4D97-AF65-F5344CB8AC3E}">
        <p14:creationId xmlns:p14="http://schemas.microsoft.com/office/powerpoint/2010/main" val="3982044471"/>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Lst>
  <p:txStyles>
    <p:titleStyle>
      <a:lvl1pPr algn="l" defTabSz="914400" rtl="0" eaLnBrk="1" latinLnBrk="0" hangingPunct="1">
        <a:lnSpc>
          <a:spcPct val="90000"/>
        </a:lnSpc>
        <a:spcBef>
          <a:spcPct val="0"/>
        </a:spcBef>
        <a:buNone/>
        <a:defRPr sz="4400" b="0" i="0" kern="1200">
          <a:solidFill>
            <a:schemeClr val="tx1"/>
          </a:solidFill>
          <a:latin typeface="Helvetica"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Helvetica"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Helvetica"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Helvetica"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Helvetica"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Helvetica"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4.xml"/><Relationship Id="rId5" Type="http://schemas.openxmlformats.org/officeDocument/2006/relationships/hyperlink" Target="https://www.wallpaperflare.com/search?wallpaper=politics" TargetMode="Externa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hyperlink" Target="https://en.wikipedia.org/wiki/Southeastern_Conference"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jpeg"/><Relationship Id="rId2" Type="http://schemas.openxmlformats.org/officeDocument/2006/relationships/image" Target="../media/image11.png"/><Relationship Id="rId1" Type="http://schemas.openxmlformats.org/officeDocument/2006/relationships/slideLayout" Target="../slideLayouts/slideLayout5.xml"/><Relationship Id="rId6" Type="http://schemas.openxmlformats.org/officeDocument/2006/relationships/image" Target="../media/image15.png"/><Relationship Id="rId11" Type="http://schemas.openxmlformats.org/officeDocument/2006/relationships/image" Target="../media/image20.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jpeg"/><Relationship Id="rId9"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5A560D1-147C-6248-B248-B7471A0C70EA}"/>
              </a:ext>
            </a:extLst>
          </p:cNvPr>
          <p:cNvSpPr/>
          <p:nvPr/>
        </p:nvSpPr>
        <p:spPr>
          <a:xfrm rot="10800000" flipV="1">
            <a:off x="1587" y="-7263"/>
            <a:ext cx="12188824" cy="6858000"/>
          </a:xfrm>
          <a:prstGeom prst="rect">
            <a:avLst/>
          </a:prstGeom>
          <a:solidFill>
            <a:srgbClr val="003F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4" name="Rectangle 3">
            <a:extLst>
              <a:ext uri="{FF2B5EF4-FFF2-40B4-BE49-F238E27FC236}">
                <a16:creationId xmlns:a16="http://schemas.microsoft.com/office/drawing/2014/main" id="{95EDE74D-FEDF-984C-BBA3-A8B6A7B54EDA}"/>
              </a:ext>
            </a:extLst>
          </p:cNvPr>
          <p:cNvSpPr/>
          <p:nvPr/>
        </p:nvSpPr>
        <p:spPr>
          <a:xfrm>
            <a:off x="1" y="-4601"/>
            <a:ext cx="5934271" cy="6873672"/>
          </a:xfrm>
          <a:custGeom>
            <a:avLst/>
            <a:gdLst>
              <a:gd name="connsiteX0" fmla="*/ 0 w 11146971"/>
              <a:gd name="connsiteY0" fmla="*/ 0 h 13716001"/>
              <a:gd name="connsiteX1" fmla="*/ 11146971 w 11146971"/>
              <a:gd name="connsiteY1" fmla="*/ 0 h 13716001"/>
              <a:gd name="connsiteX2" fmla="*/ 11146971 w 11146971"/>
              <a:gd name="connsiteY2" fmla="*/ 13716001 h 13716001"/>
              <a:gd name="connsiteX3" fmla="*/ 0 w 11146971"/>
              <a:gd name="connsiteY3" fmla="*/ 13716001 h 13716001"/>
              <a:gd name="connsiteX4" fmla="*/ 0 w 11146971"/>
              <a:gd name="connsiteY4" fmla="*/ 0 h 13716001"/>
              <a:gd name="connsiteX0" fmla="*/ 0 w 11150600"/>
              <a:gd name="connsiteY0" fmla="*/ 0 h 13716001"/>
              <a:gd name="connsiteX1" fmla="*/ 11146971 w 11150600"/>
              <a:gd name="connsiteY1" fmla="*/ 0 h 13716001"/>
              <a:gd name="connsiteX2" fmla="*/ 11150600 w 11150600"/>
              <a:gd name="connsiteY2" fmla="*/ 1244601 h 13716001"/>
              <a:gd name="connsiteX3" fmla="*/ 11146971 w 11150600"/>
              <a:gd name="connsiteY3" fmla="*/ 13716001 h 13716001"/>
              <a:gd name="connsiteX4" fmla="*/ 0 w 11150600"/>
              <a:gd name="connsiteY4" fmla="*/ 13716001 h 13716001"/>
              <a:gd name="connsiteX5" fmla="*/ 0 w 11150600"/>
              <a:gd name="connsiteY5" fmla="*/ 0 h 13716001"/>
              <a:gd name="connsiteX0" fmla="*/ 0 w 13385800"/>
              <a:gd name="connsiteY0" fmla="*/ 0 h 13716001"/>
              <a:gd name="connsiteX1" fmla="*/ 11146971 w 13385800"/>
              <a:gd name="connsiteY1" fmla="*/ 0 h 13716001"/>
              <a:gd name="connsiteX2" fmla="*/ 13385800 w 13385800"/>
              <a:gd name="connsiteY2" fmla="*/ 6908801 h 13716001"/>
              <a:gd name="connsiteX3" fmla="*/ 11146971 w 13385800"/>
              <a:gd name="connsiteY3" fmla="*/ 13716001 h 13716001"/>
              <a:gd name="connsiteX4" fmla="*/ 0 w 13385800"/>
              <a:gd name="connsiteY4" fmla="*/ 13716001 h 13716001"/>
              <a:gd name="connsiteX5" fmla="*/ 0 w 13385800"/>
              <a:gd name="connsiteY5" fmla="*/ 0 h 13716001"/>
              <a:gd name="connsiteX0" fmla="*/ 0 w 13654142"/>
              <a:gd name="connsiteY0" fmla="*/ 0 h 13716001"/>
              <a:gd name="connsiteX1" fmla="*/ 11146971 w 13654142"/>
              <a:gd name="connsiteY1" fmla="*/ 0 h 13716001"/>
              <a:gd name="connsiteX2" fmla="*/ 13385800 w 13654142"/>
              <a:gd name="connsiteY2" fmla="*/ 6908801 h 13716001"/>
              <a:gd name="connsiteX3" fmla="*/ 11146971 w 13654142"/>
              <a:gd name="connsiteY3" fmla="*/ 13716001 h 13716001"/>
              <a:gd name="connsiteX4" fmla="*/ 0 w 13654142"/>
              <a:gd name="connsiteY4" fmla="*/ 13716001 h 13716001"/>
              <a:gd name="connsiteX5" fmla="*/ 0 w 13654142"/>
              <a:gd name="connsiteY5" fmla="*/ 0 h 13716001"/>
              <a:gd name="connsiteX0" fmla="*/ 0 w 13873999"/>
              <a:gd name="connsiteY0" fmla="*/ 0 h 13716001"/>
              <a:gd name="connsiteX1" fmla="*/ 11146971 w 13873999"/>
              <a:gd name="connsiteY1" fmla="*/ 0 h 13716001"/>
              <a:gd name="connsiteX2" fmla="*/ 13385800 w 13873999"/>
              <a:gd name="connsiteY2" fmla="*/ 6908801 h 13716001"/>
              <a:gd name="connsiteX3" fmla="*/ 11146971 w 13873999"/>
              <a:gd name="connsiteY3" fmla="*/ 13716001 h 13716001"/>
              <a:gd name="connsiteX4" fmla="*/ 0 w 13873999"/>
              <a:gd name="connsiteY4" fmla="*/ 13716001 h 13716001"/>
              <a:gd name="connsiteX5" fmla="*/ 0 w 13873999"/>
              <a:gd name="connsiteY5" fmla="*/ 0 h 13716001"/>
              <a:gd name="connsiteX0" fmla="*/ 0 w 13649394"/>
              <a:gd name="connsiteY0" fmla="*/ 0 h 13716001"/>
              <a:gd name="connsiteX1" fmla="*/ 11146971 w 13649394"/>
              <a:gd name="connsiteY1" fmla="*/ 0 h 13716001"/>
              <a:gd name="connsiteX2" fmla="*/ 13106400 w 13649394"/>
              <a:gd name="connsiteY2" fmla="*/ 2997201 h 13716001"/>
              <a:gd name="connsiteX3" fmla="*/ 11146971 w 13649394"/>
              <a:gd name="connsiteY3" fmla="*/ 13716001 h 13716001"/>
              <a:gd name="connsiteX4" fmla="*/ 0 w 13649394"/>
              <a:gd name="connsiteY4" fmla="*/ 13716001 h 13716001"/>
              <a:gd name="connsiteX5" fmla="*/ 0 w 13649394"/>
              <a:gd name="connsiteY5" fmla="*/ 0 h 13716001"/>
              <a:gd name="connsiteX0" fmla="*/ 0 w 13750288"/>
              <a:gd name="connsiteY0" fmla="*/ 0 h 13716001"/>
              <a:gd name="connsiteX1" fmla="*/ 11146971 w 13750288"/>
              <a:gd name="connsiteY1" fmla="*/ 0 h 13716001"/>
              <a:gd name="connsiteX2" fmla="*/ 13233400 w 13750288"/>
              <a:gd name="connsiteY2" fmla="*/ 4140201 h 13716001"/>
              <a:gd name="connsiteX3" fmla="*/ 11146971 w 13750288"/>
              <a:gd name="connsiteY3" fmla="*/ 13716001 h 13716001"/>
              <a:gd name="connsiteX4" fmla="*/ 0 w 13750288"/>
              <a:gd name="connsiteY4" fmla="*/ 13716001 h 13716001"/>
              <a:gd name="connsiteX5" fmla="*/ 0 w 13750288"/>
              <a:gd name="connsiteY5" fmla="*/ 0 h 13716001"/>
              <a:gd name="connsiteX0" fmla="*/ 0 w 13750288"/>
              <a:gd name="connsiteY0" fmla="*/ 0 h 13716001"/>
              <a:gd name="connsiteX1" fmla="*/ 11146971 w 13750288"/>
              <a:gd name="connsiteY1" fmla="*/ 0 h 13716001"/>
              <a:gd name="connsiteX2" fmla="*/ 13233400 w 13750288"/>
              <a:gd name="connsiteY2" fmla="*/ 4140201 h 13716001"/>
              <a:gd name="connsiteX3" fmla="*/ 11146971 w 13750288"/>
              <a:gd name="connsiteY3" fmla="*/ 13716001 h 13716001"/>
              <a:gd name="connsiteX4" fmla="*/ 0 w 13750288"/>
              <a:gd name="connsiteY4" fmla="*/ 13716001 h 13716001"/>
              <a:gd name="connsiteX5" fmla="*/ 0 w 13750288"/>
              <a:gd name="connsiteY5" fmla="*/ 0 h 13716001"/>
              <a:gd name="connsiteX0" fmla="*/ 0 w 12540342"/>
              <a:gd name="connsiteY0" fmla="*/ 0 h 13716001"/>
              <a:gd name="connsiteX1" fmla="*/ 11146971 w 12540342"/>
              <a:gd name="connsiteY1" fmla="*/ 0 h 13716001"/>
              <a:gd name="connsiteX2" fmla="*/ 11146971 w 12540342"/>
              <a:gd name="connsiteY2" fmla="*/ 13716001 h 13716001"/>
              <a:gd name="connsiteX3" fmla="*/ 0 w 12540342"/>
              <a:gd name="connsiteY3" fmla="*/ 13716001 h 13716001"/>
              <a:gd name="connsiteX4" fmla="*/ 0 w 12540342"/>
              <a:gd name="connsiteY4" fmla="*/ 0 h 13716001"/>
              <a:gd name="connsiteX0" fmla="*/ 0 w 13109353"/>
              <a:gd name="connsiteY0" fmla="*/ 0 h 13716001"/>
              <a:gd name="connsiteX1" fmla="*/ 11146971 w 13109353"/>
              <a:gd name="connsiteY1" fmla="*/ 0 h 13716001"/>
              <a:gd name="connsiteX2" fmla="*/ 11146971 w 13109353"/>
              <a:gd name="connsiteY2" fmla="*/ 13716001 h 13716001"/>
              <a:gd name="connsiteX3" fmla="*/ 0 w 13109353"/>
              <a:gd name="connsiteY3" fmla="*/ 13716001 h 13716001"/>
              <a:gd name="connsiteX4" fmla="*/ 0 w 13109353"/>
              <a:gd name="connsiteY4" fmla="*/ 0 h 13716001"/>
              <a:gd name="connsiteX0" fmla="*/ 0 w 13304207"/>
              <a:gd name="connsiteY0" fmla="*/ 0 h 13716001"/>
              <a:gd name="connsiteX1" fmla="*/ 11146971 w 13304207"/>
              <a:gd name="connsiteY1" fmla="*/ 0 h 13716001"/>
              <a:gd name="connsiteX2" fmla="*/ 11146971 w 13304207"/>
              <a:gd name="connsiteY2" fmla="*/ 13716001 h 13716001"/>
              <a:gd name="connsiteX3" fmla="*/ 0 w 13304207"/>
              <a:gd name="connsiteY3" fmla="*/ 13716001 h 13716001"/>
              <a:gd name="connsiteX4" fmla="*/ 0 w 13304207"/>
              <a:gd name="connsiteY4" fmla="*/ 0 h 13716001"/>
              <a:gd name="connsiteX0" fmla="*/ 0 w 13243524"/>
              <a:gd name="connsiteY0" fmla="*/ 0 h 13716001"/>
              <a:gd name="connsiteX1" fmla="*/ 11146971 w 13243524"/>
              <a:gd name="connsiteY1" fmla="*/ 0 h 13716001"/>
              <a:gd name="connsiteX2" fmla="*/ 11146971 w 13243524"/>
              <a:gd name="connsiteY2" fmla="*/ 13716001 h 13716001"/>
              <a:gd name="connsiteX3" fmla="*/ 0 w 13243524"/>
              <a:gd name="connsiteY3" fmla="*/ 13716001 h 13716001"/>
              <a:gd name="connsiteX4" fmla="*/ 0 w 13243524"/>
              <a:gd name="connsiteY4" fmla="*/ 0 h 13716001"/>
              <a:gd name="connsiteX0" fmla="*/ 0 w 13253599"/>
              <a:gd name="connsiteY0" fmla="*/ 0 h 13716001"/>
              <a:gd name="connsiteX1" fmla="*/ 11146971 w 13253599"/>
              <a:gd name="connsiteY1" fmla="*/ 0 h 13716001"/>
              <a:gd name="connsiteX2" fmla="*/ 11146971 w 13253599"/>
              <a:gd name="connsiteY2" fmla="*/ 13716001 h 13716001"/>
              <a:gd name="connsiteX3" fmla="*/ 0 w 13253599"/>
              <a:gd name="connsiteY3" fmla="*/ 13716001 h 13716001"/>
              <a:gd name="connsiteX4" fmla="*/ 0 w 13253599"/>
              <a:gd name="connsiteY4" fmla="*/ 0 h 13716001"/>
              <a:gd name="connsiteX0" fmla="*/ 0 w 13233464"/>
              <a:gd name="connsiteY0" fmla="*/ 0 h 13716001"/>
              <a:gd name="connsiteX1" fmla="*/ 11146971 w 13233464"/>
              <a:gd name="connsiteY1" fmla="*/ 0 h 13716001"/>
              <a:gd name="connsiteX2" fmla="*/ 11146971 w 13233464"/>
              <a:gd name="connsiteY2" fmla="*/ 13716001 h 13716001"/>
              <a:gd name="connsiteX3" fmla="*/ 0 w 13233464"/>
              <a:gd name="connsiteY3" fmla="*/ 13716001 h 13716001"/>
              <a:gd name="connsiteX4" fmla="*/ 0 w 13233464"/>
              <a:gd name="connsiteY4" fmla="*/ 0 h 13716001"/>
              <a:gd name="connsiteX0" fmla="*/ 0 w 13224546"/>
              <a:gd name="connsiteY0" fmla="*/ 0 h 13716001"/>
              <a:gd name="connsiteX1" fmla="*/ 11146971 w 13224546"/>
              <a:gd name="connsiteY1" fmla="*/ 0 h 13716001"/>
              <a:gd name="connsiteX2" fmla="*/ 11146971 w 13224546"/>
              <a:gd name="connsiteY2" fmla="*/ 13716001 h 13716001"/>
              <a:gd name="connsiteX3" fmla="*/ 0 w 13224546"/>
              <a:gd name="connsiteY3" fmla="*/ 13716001 h 13716001"/>
              <a:gd name="connsiteX4" fmla="*/ 0 w 13224546"/>
              <a:gd name="connsiteY4" fmla="*/ 0 h 13716001"/>
              <a:gd name="connsiteX0" fmla="*/ 0 w 13929089"/>
              <a:gd name="connsiteY0" fmla="*/ 0 h 13716001"/>
              <a:gd name="connsiteX1" fmla="*/ 11146971 w 13929089"/>
              <a:gd name="connsiteY1" fmla="*/ 0 h 13716001"/>
              <a:gd name="connsiteX2" fmla="*/ 11146971 w 13929089"/>
              <a:gd name="connsiteY2" fmla="*/ 13716001 h 13716001"/>
              <a:gd name="connsiteX3" fmla="*/ 0 w 13929089"/>
              <a:gd name="connsiteY3" fmla="*/ 13716001 h 13716001"/>
              <a:gd name="connsiteX4" fmla="*/ 0 w 13929089"/>
              <a:gd name="connsiteY4" fmla="*/ 0 h 13716001"/>
              <a:gd name="connsiteX0" fmla="*/ 0 w 14135028"/>
              <a:gd name="connsiteY0" fmla="*/ 0 h 13716001"/>
              <a:gd name="connsiteX1" fmla="*/ 11146971 w 14135028"/>
              <a:gd name="connsiteY1" fmla="*/ 0 h 13716001"/>
              <a:gd name="connsiteX2" fmla="*/ 11146971 w 14135028"/>
              <a:gd name="connsiteY2" fmla="*/ 13716001 h 13716001"/>
              <a:gd name="connsiteX3" fmla="*/ 0 w 14135028"/>
              <a:gd name="connsiteY3" fmla="*/ 13716001 h 13716001"/>
              <a:gd name="connsiteX4" fmla="*/ 0 w 14135028"/>
              <a:gd name="connsiteY4" fmla="*/ 0 h 13716001"/>
              <a:gd name="connsiteX0" fmla="*/ 0 w 14067725"/>
              <a:gd name="connsiteY0" fmla="*/ 0 h 13716001"/>
              <a:gd name="connsiteX1" fmla="*/ 11146971 w 14067725"/>
              <a:gd name="connsiteY1" fmla="*/ 0 h 13716001"/>
              <a:gd name="connsiteX2" fmla="*/ 11146971 w 14067725"/>
              <a:gd name="connsiteY2" fmla="*/ 13716001 h 13716001"/>
              <a:gd name="connsiteX3" fmla="*/ 0 w 14067725"/>
              <a:gd name="connsiteY3" fmla="*/ 13716001 h 13716001"/>
              <a:gd name="connsiteX4" fmla="*/ 0 w 14067725"/>
              <a:gd name="connsiteY4" fmla="*/ 0 h 13716001"/>
              <a:gd name="connsiteX0" fmla="*/ 0 w 14092890"/>
              <a:gd name="connsiteY0" fmla="*/ 0 h 13716001"/>
              <a:gd name="connsiteX1" fmla="*/ 11146971 w 14092890"/>
              <a:gd name="connsiteY1" fmla="*/ 0 h 13716001"/>
              <a:gd name="connsiteX2" fmla="*/ 11146971 w 14092890"/>
              <a:gd name="connsiteY2" fmla="*/ 13716001 h 13716001"/>
              <a:gd name="connsiteX3" fmla="*/ 0 w 14092890"/>
              <a:gd name="connsiteY3" fmla="*/ 13716001 h 13716001"/>
              <a:gd name="connsiteX4" fmla="*/ 0 w 14092890"/>
              <a:gd name="connsiteY4" fmla="*/ 0 h 13716001"/>
              <a:gd name="connsiteX0" fmla="*/ 0 w 14116678"/>
              <a:gd name="connsiteY0" fmla="*/ 0 h 13716001"/>
              <a:gd name="connsiteX1" fmla="*/ 11146971 w 14116678"/>
              <a:gd name="connsiteY1" fmla="*/ 0 h 13716001"/>
              <a:gd name="connsiteX2" fmla="*/ 11146971 w 14116678"/>
              <a:gd name="connsiteY2" fmla="*/ 13716001 h 13716001"/>
              <a:gd name="connsiteX3" fmla="*/ 0 w 14116678"/>
              <a:gd name="connsiteY3" fmla="*/ 13716001 h 13716001"/>
              <a:gd name="connsiteX4" fmla="*/ 0 w 14116678"/>
              <a:gd name="connsiteY4" fmla="*/ 0 h 13716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16678" h="13716001">
                <a:moveTo>
                  <a:pt x="0" y="0"/>
                </a:moveTo>
                <a:lnTo>
                  <a:pt x="11146971" y="0"/>
                </a:lnTo>
                <a:cubicBezTo>
                  <a:pt x="15308944" y="4245428"/>
                  <a:pt x="14898914" y="9608459"/>
                  <a:pt x="11146971" y="13716001"/>
                </a:cubicBezTo>
                <a:lnTo>
                  <a:pt x="0" y="13716001"/>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13" name="Pie 12">
            <a:extLst>
              <a:ext uri="{FF2B5EF4-FFF2-40B4-BE49-F238E27FC236}">
                <a16:creationId xmlns:a16="http://schemas.microsoft.com/office/drawing/2014/main" id="{36D4322D-88FA-844C-BF25-F377A57369C7}"/>
              </a:ext>
            </a:extLst>
          </p:cNvPr>
          <p:cNvSpPr/>
          <p:nvPr/>
        </p:nvSpPr>
        <p:spPr>
          <a:xfrm>
            <a:off x="9131486" y="3791017"/>
            <a:ext cx="3058925" cy="3059720"/>
          </a:xfrm>
          <a:prstGeom prst="pieWedge">
            <a:avLst/>
          </a:prstGeom>
          <a:solidFill>
            <a:schemeClr val="bg1"/>
          </a:solid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txBody>
          <a:bodyPr/>
          <a:lstStyle/>
          <a:p>
            <a:endParaRPr lang="en-US" sz="2400"/>
          </a:p>
        </p:txBody>
      </p:sp>
      <p:grpSp>
        <p:nvGrpSpPr>
          <p:cNvPr id="10" name="Group 9">
            <a:extLst>
              <a:ext uri="{FF2B5EF4-FFF2-40B4-BE49-F238E27FC236}">
                <a16:creationId xmlns:a16="http://schemas.microsoft.com/office/drawing/2014/main" id="{98399602-2F7D-9C4E-94CF-FE496E034EB2}"/>
              </a:ext>
            </a:extLst>
          </p:cNvPr>
          <p:cNvGrpSpPr/>
          <p:nvPr/>
        </p:nvGrpSpPr>
        <p:grpSpPr>
          <a:xfrm>
            <a:off x="41220" y="1257991"/>
            <a:ext cx="5934271" cy="3734609"/>
            <a:chOff x="1632622" y="4450512"/>
            <a:chExt cx="10063697" cy="7469217"/>
          </a:xfrm>
        </p:grpSpPr>
        <p:sp>
          <p:nvSpPr>
            <p:cNvPr id="16" name="TextBox 15">
              <a:extLst>
                <a:ext uri="{FF2B5EF4-FFF2-40B4-BE49-F238E27FC236}">
                  <a16:creationId xmlns:a16="http://schemas.microsoft.com/office/drawing/2014/main" id="{CD9527F5-C41D-D542-AF85-0963C509B8C4}"/>
                </a:ext>
              </a:extLst>
            </p:cNvPr>
            <p:cNvSpPr txBox="1"/>
            <p:nvPr/>
          </p:nvSpPr>
          <p:spPr>
            <a:xfrm>
              <a:off x="1632622" y="4450512"/>
              <a:ext cx="10063697" cy="3939539"/>
            </a:xfrm>
            <a:prstGeom prst="rect">
              <a:avLst/>
            </a:prstGeom>
            <a:noFill/>
            <a:ln>
              <a:noFill/>
            </a:ln>
          </p:spPr>
          <p:txBody>
            <a:bodyPr wrap="square" lIns="121920" tIns="60960" rIns="121920" bIns="60960" rtlCol="0" anchor="t">
              <a:spAutoFit/>
            </a:bodyPr>
            <a:lstStyle/>
            <a:p>
              <a:r>
                <a:rPr lang="en-US" sz="4000">
                  <a:solidFill>
                    <a:schemeClr val="accent1">
                      <a:lumMod val="50000"/>
                    </a:schemeClr>
                  </a:solidFill>
                  <a:latin typeface="Poppins Medium"/>
                  <a:ea typeface="Roboto Medium"/>
                  <a:cs typeface="Poppins Medium"/>
                </a:rPr>
                <a:t>ACEC Deep South:</a:t>
              </a:r>
            </a:p>
            <a:p>
              <a:r>
                <a:rPr lang="en-US" sz="4000">
                  <a:solidFill>
                    <a:schemeClr val="accent1">
                      <a:lumMod val="50000"/>
                    </a:schemeClr>
                  </a:solidFill>
                  <a:latin typeface="Poppins Medium"/>
                  <a:ea typeface="Roboto Medium"/>
                  <a:cs typeface="Poppins Medium"/>
                </a:rPr>
                <a:t>Federal Advocacy Update</a:t>
              </a:r>
            </a:p>
          </p:txBody>
        </p:sp>
        <p:sp>
          <p:nvSpPr>
            <p:cNvPr id="15" name="TextBox 14">
              <a:extLst>
                <a:ext uri="{FF2B5EF4-FFF2-40B4-BE49-F238E27FC236}">
                  <a16:creationId xmlns:a16="http://schemas.microsoft.com/office/drawing/2014/main" id="{B2729A99-008C-6E4B-8BE9-A88359D2FB4C}"/>
                </a:ext>
              </a:extLst>
            </p:cNvPr>
            <p:cNvSpPr txBox="1"/>
            <p:nvPr/>
          </p:nvSpPr>
          <p:spPr>
            <a:xfrm>
              <a:off x="2379890" y="11304175"/>
              <a:ext cx="5842536" cy="615554"/>
            </a:xfrm>
            <a:prstGeom prst="rect">
              <a:avLst/>
            </a:prstGeom>
            <a:noFill/>
          </p:spPr>
          <p:txBody>
            <a:bodyPr wrap="none" rtlCol="0">
              <a:spAutoFit/>
            </a:bodyPr>
            <a:lstStyle/>
            <a:p>
              <a:r>
                <a:rPr lang="en-US" sz="1400" spc="151">
                  <a:solidFill>
                    <a:schemeClr val="bg1"/>
                  </a:solidFill>
                  <a:latin typeface="Lato Medium" panose="020F0502020204030203" pitchFamily="34" charset="0"/>
                  <a:ea typeface="Lato Medium" panose="020F0502020204030203" pitchFamily="34" charset="0"/>
                  <a:cs typeface="Lato Medium" panose="020F0502020204030203" pitchFamily="34" charset="0"/>
                </a:rPr>
                <a:t>BEN ANDERSON PRESENTATION</a:t>
              </a:r>
            </a:p>
          </p:txBody>
        </p:sp>
      </p:grpSp>
      <p:pic>
        <p:nvPicPr>
          <p:cNvPr id="3" name="Picture 2" descr="Shape&#10;&#10;Description automatically generated with medium confidence">
            <a:extLst>
              <a:ext uri="{FF2B5EF4-FFF2-40B4-BE49-F238E27FC236}">
                <a16:creationId xmlns:a16="http://schemas.microsoft.com/office/drawing/2014/main" id="{88025A1A-AF5E-B340-A6CD-3BFEC9545E2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715296" y="5180888"/>
            <a:ext cx="2257027" cy="791464"/>
          </a:xfrm>
          <a:prstGeom prst="rect">
            <a:avLst/>
          </a:prstGeom>
        </p:spPr>
      </p:pic>
      <p:sp>
        <p:nvSpPr>
          <p:cNvPr id="5" name="TextBox 4">
            <a:extLst>
              <a:ext uri="{FF2B5EF4-FFF2-40B4-BE49-F238E27FC236}">
                <a16:creationId xmlns:a16="http://schemas.microsoft.com/office/drawing/2014/main" id="{70E02758-1EDE-6445-9AF6-C9EE24CF2A3E}"/>
              </a:ext>
            </a:extLst>
          </p:cNvPr>
          <p:cNvSpPr txBox="1"/>
          <p:nvPr/>
        </p:nvSpPr>
        <p:spPr>
          <a:xfrm>
            <a:off x="307641" y="4164413"/>
            <a:ext cx="5038885" cy="1477328"/>
          </a:xfrm>
          <a:prstGeom prst="rect">
            <a:avLst/>
          </a:prstGeom>
          <a:noFill/>
        </p:spPr>
        <p:txBody>
          <a:bodyPr wrap="square" lIns="121920" tIns="60960" rIns="121920" bIns="60960" rtlCol="0" anchor="t">
            <a:spAutoFit/>
          </a:bodyPr>
          <a:lstStyle/>
          <a:p>
            <a:r>
              <a:rPr lang="en-US" sz="2400" b="1">
                <a:solidFill>
                  <a:schemeClr val="tx2"/>
                </a:solidFill>
                <a:latin typeface="Arial"/>
                <a:cs typeface="Arial"/>
              </a:rPr>
              <a:t>Nando Gomez</a:t>
            </a:r>
          </a:p>
          <a:p>
            <a:r>
              <a:rPr lang="en-US" sz="2400" b="1">
                <a:solidFill>
                  <a:schemeClr val="tx2"/>
                </a:solidFill>
                <a:latin typeface="Arial"/>
                <a:cs typeface="Arial"/>
              </a:rPr>
              <a:t>Senior Vice President, Energy &amp; External Affairs</a:t>
            </a:r>
          </a:p>
          <a:p>
            <a:endParaRPr lang="en-US" sz="1600">
              <a:solidFill>
                <a:schemeClr val="tx2"/>
              </a:solidFill>
            </a:endParaRPr>
          </a:p>
        </p:txBody>
      </p:sp>
      <p:pic>
        <p:nvPicPr>
          <p:cNvPr id="6" name="Picture 5" descr="A large white building with a dome on the top">
            <a:extLst>
              <a:ext uri="{FF2B5EF4-FFF2-40B4-BE49-F238E27FC236}">
                <a16:creationId xmlns:a16="http://schemas.microsoft.com/office/drawing/2014/main" id="{7DC1AA38-E13D-22B3-4AC8-10EDF7B39D61}"/>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6512618" y="432964"/>
            <a:ext cx="4148330" cy="3692926"/>
          </a:xfrm>
          <a:prstGeom prst="rect">
            <a:avLst/>
          </a:prstGeom>
        </p:spPr>
      </p:pic>
    </p:spTree>
    <p:extLst>
      <p:ext uri="{BB962C8B-B14F-4D97-AF65-F5344CB8AC3E}">
        <p14:creationId xmlns:p14="http://schemas.microsoft.com/office/powerpoint/2010/main" val="20730643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A70B76-72A3-27CB-7791-C662BB8516B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A1C315C-6519-192B-CEE6-0DB33BE1C460}"/>
              </a:ext>
            </a:extLst>
          </p:cNvPr>
          <p:cNvSpPr>
            <a:spLocks noGrp="1"/>
          </p:cNvSpPr>
          <p:nvPr>
            <p:ph type="title"/>
          </p:nvPr>
        </p:nvSpPr>
        <p:spPr>
          <a:xfrm>
            <a:off x="838200" y="1256589"/>
            <a:ext cx="10515600" cy="4925358"/>
          </a:xfrm>
        </p:spPr>
        <p:txBody>
          <a:bodyPr>
            <a:normAutofit/>
          </a:bodyPr>
          <a:lstStyle/>
          <a:p>
            <a:pPr algn="l"/>
            <a:br>
              <a:rPr lang="en-US" sz="3200" b="1">
                <a:solidFill>
                  <a:srgbClr val="76236C"/>
                </a:solidFill>
              </a:rPr>
            </a:br>
            <a:endParaRPr lang="en-US" sz="3200" b="1">
              <a:solidFill>
                <a:srgbClr val="76236C"/>
              </a:solidFill>
            </a:endParaRPr>
          </a:p>
        </p:txBody>
      </p:sp>
      <p:sp>
        <p:nvSpPr>
          <p:cNvPr id="3" name="Subtitle 2">
            <a:extLst>
              <a:ext uri="{FF2B5EF4-FFF2-40B4-BE49-F238E27FC236}">
                <a16:creationId xmlns:a16="http://schemas.microsoft.com/office/drawing/2014/main" id="{A3A14ACF-FD12-DDC2-20B8-8B460902CE20}"/>
              </a:ext>
            </a:extLst>
          </p:cNvPr>
          <p:cNvSpPr>
            <a:spLocks noGrp="1"/>
          </p:cNvSpPr>
          <p:nvPr>
            <p:ph type="body" sz="quarter" idx="10"/>
          </p:nvPr>
        </p:nvSpPr>
        <p:spPr>
          <a:xfrm>
            <a:off x="418002" y="1233799"/>
            <a:ext cx="11355995" cy="5465380"/>
          </a:xfrm>
        </p:spPr>
        <p:txBody>
          <a:bodyPr vert="horz" lIns="121920" tIns="60960" rIns="121920" bIns="60960" rtlCol="0" anchor="t">
            <a:noAutofit/>
          </a:bodyPr>
          <a:lstStyle/>
          <a:p>
            <a:pPr algn="l">
              <a:spcBef>
                <a:spcPts val="900"/>
              </a:spcBef>
              <a:spcAft>
                <a:spcPts val="900"/>
              </a:spcAft>
              <a:buFont typeface="Arial" panose="020B0604020202020204" pitchFamily="34" charset="0"/>
              <a:buChar char="•"/>
            </a:pPr>
            <a:r>
              <a:rPr lang="en-US" sz="2000" b="1" i="0">
                <a:solidFill>
                  <a:srgbClr val="333333"/>
                </a:solidFill>
                <a:effectLst/>
                <a:latin typeface="Helvetica" panose="020B0604020202020204" pitchFamily="34" charset="0"/>
              </a:rPr>
              <a:t>Texas +210</a:t>
            </a:r>
            <a:endParaRPr lang="en-US" sz="2000" b="0" i="0">
              <a:solidFill>
                <a:srgbClr val="333333"/>
              </a:solidFill>
              <a:effectLst/>
              <a:latin typeface="Helvetica" panose="020B0604020202020204" pitchFamily="34" charset="0"/>
            </a:endParaRPr>
          </a:p>
          <a:p>
            <a:pPr algn="l">
              <a:spcBef>
                <a:spcPts val="900"/>
              </a:spcBef>
              <a:spcAft>
                <a:spcPts val="900"/>
              </a:spcAft>
              <a:buFont typeface="Arial" panose="020B0604020202020204" pitchFamily="34" charset="0"/>
              <a:buChar char="•"/>
            </a:pPr>
            <a:r>
              <a:rPr lang="en-US" sz="2000" b="1" i="0">
                <a:solidFill>
                  <a:srgbClr val="333333"/>
                </a:solidFill>
                <a:effectLst/>
                <a:latin typeface="Helvetica" panose="020B0604020202020204" pitchFamily="34" charset="0"/>
              </a:rPr>
              <a:t>Georgia +390</a:t>
            </a:r>
            <a:endParaRPr lang="en-US" sz="2000" b="0" i="0">
              <a:solidFill>
                <a:srgbClr val="333333"/>
              </a:solidFill>
              <a:effectLst/>
              <a:latin typeface="Helvetica" panose="020B0604020202020204" pitchFamily="34" charset="0"/>
            </a:endParaRPr>
          </a:p>
          <a:p>
            <a:pPr algn="l">
              <a:spcBef>
                <a:spcPts val="900"/>
              </a:spcBef>
              <a:spcAft>
                <a:spcPts val="900"/>
              </a:spcAft>
              <a:buFont typeface="Arial" panose="020B0604020202020204" pitchFamily="34" charset="0"/>
              <a:buChar char="•"/>
            </a:pPr>
            <a:r>
              <a:rPr lang="en-US" sz="2000" b="1" i="0">
                <a:solidFill>
                  <a:srgbClr val="333333"/>
                </a:solidFill>
                <a:effectLst/>
                <a:latin typeface="Helvetica" panose="020B0604020202020204" pitchFamily="34" charset="0"/>
              </a:rPr>
              <a:t>Alabama +700</a:t>
            </a:r>
            <a:endParaRPr lang="en-US" sz="2000" b="0" i="0">
              <a:solidFill>
                <a:srgbClr val="333333"/>
              </a:solidFill>
              <a:effectLst/>
              <a:latin typeface="Helvetica" panose="020B0604020202020204" pitchFamily="34" charset="0"/>
            </a:endParaRPr>
          </a:p>
          <a:p>
            <a:pPr algn="l">
              <a:spcBef>
                <a:spcPts val="900"/>
              </a:spcBef>
              <a:spcAft>
                <a:spcPts val="900"/>
              </a:spcAft>
              <a:buFont typeface="Arial" panose="020B0604020202020204" pitchFamily="34" charset="0"/>
              <a:buChar char="•"/>
            </a:pPr>
            <a:r>
              <a:rPr lang="en-US" sz="2000" b="1" i="0">
                <a:solidFill>
                  <a:srgbClr val="333333"/>
                </a:solidFill>
                <a:effectLst/>
                <a:latin typeface="Helvetica" panose="020B0604020202020204" pitchFamily="34" charset="0"/>
              </a:rPr>
              <a:t>Tennessee +700</a:t>
            </a:r>
            <a:endParaRPr lang="en-US" sz="2000" b="0" i="0">
              <a:solidFill>
                <a:srgbClr val="333333"/>
              </a:solidFill>
              <a:effectLst/>
              <a:latin typeface="Helvetica" panose="020B0604020202020204" pitchFamily="34" charset="0"/>
            </a:endParaRPr>
          </a:p>
          <a:p>
            <a:pPr algn="l">
              <a:spcBef>
                <a:spcPts val="900"/>
              </a:spcBef>
              <a:spcAft>
                <a:spcPts val="900"/>
              </a:spcAft>
              <a:buFont typeface="Arial" panose="020B0604020202020204" pitchFamily="34" charset="0"/>
              <a:buChar char="•"/>
            </a:pPr>
            <a:r>
              <a:rPr lang="en-US" sz="2000" b="1" i="0">
                <a:solidFill>
                  <a:srgbClr val="333333"/>
                </a:solidFill>
                <a:effectLst/>
                <a:latin typeface="Helvetica" panose="020B0604020202020204" pitchFamily="34" charset="0"/>
              </a:rPr>
              <a:t>LSU +1000</a:t>
            </a:r>
            <a:endParaRPr lang="en-US" sz="2000" b="0" i="0">
              <a:solidFill>
                <a:srgbClr val="333333"/>
              </a:solidFill>
              <a:effectLst/>
              <a:latin typeface="Helvetica" panose="020B0604020202020204" pitchFamily="34" charset="0"/>
            </a:endParaRPr>
          </a:p>
          <a:p>
            <a:pPr algn="l">
              <a:spcBef>
                <a:spcPts val="900"/>
              </a:spcBef>
              <a:spcAft>
                <a:spcPts val="900"/>
              </a:spcAft>
              <a:buFont typeface="Arial" panose="020B0604020202020204" pitchFamily="34" charset="0"/>
              <a:buChar char="•"/>
            </a:pPr>
            <a:r>
              <a:rPr lang="en-US" sz="2000" b="1" i="0">
                <a:solidFill>
                  <a:srgbClr val="333333"/>
                </a:solidFill>
                <a:effectLst/>
                <a:latin typeface="Helvetica" panose="020B0604020202020204" pitchFamily="34" charset="0"/>
              </a:rPr>
              <a:t>Ole Miss +1000</a:t>
            </a:r>
            <a:endParaRPr lang="en-US" sz="2000" b="0" i="0">
              <a:solidFill>
                <a:srgbClr val="333333"/>
              </a:solidFill>
              <a:effectLst/>
              <a:latin typeface="Helvetica" panose="020B0604020202020204" pitchFamily="34" charset="0"/>
            </a:endParaRPr>
          </a:p>
          <a:p>
            <a:pPr algn="l">
              <a:spcBef>
                <a:spcPts val="900"/>
              </a:spcBef>
              <a:spcAft>
                <a:spcPts val="900"/>
              </a:spcAft>
              <a:buFont typeface="Arial" panose="020B0604020202020204" pitchFamily="34" charset="0"/>
              <a:buChar char="•"/>
            </a:pPr>
            <a:r>
              <a:rPr lang="en-US" sz="2000" b="1" i="0">
                <a:solidFill>
                  <a:srgbClr val="333333"/>
                </a:solidFill>
                <a:effectLst/>
                <a:latin typeface="Helvetica" panose="020B0604020202020204" pitchFamily="34" charset="0"/>
              </a:rPr>
              <a:t>Texas A&amp;M +1600</a:t>
            </a:r>
          </a:p>
          <a:p>
            <a:pPr>
              <a:spcBef>
                <a:spcPts val="900"/>
              </a:spcBef>
              <a:spcAft>
                <a:spcPts val="900"/>
              </a:spcAft>
            </a:pPr>
            <a:r>
              <a:rPr lang="en-US" sz="2000" b="1">
                <a:solidFill>
                  <a:srgbClr val="333333"/>
                </a:solidFill>
                <a:latin typeface="Helvetica" panose="020B0604020202020204" pitchFamily="34" charset="0"/>
              </a:rPr>
              <a:t>South Carolina +1800</a:t>
            </a:r>
            <a:endParaRPr lang="en-US" sz="2000">
              <a:solidFill>
                <a:srgbClr val="333333"/>
              </a:solidFill>
              <a:latin typeface="Helvetica" panose="020B0604020202020204" pitchFamily="34" charset="0"/>
            </a:endParaRPr>
          </a:p>
          <a:p>
            <a:pPr>
              <a:spcBef>
                <a:spcPts val="900"/>
              </a:spcBef>
              <a:spcAft>
                <a:spcPts val="900"/>
              </a:spcAft>
            </a:pPr>
            <a:r>
              <a:rPr lang="en-US" sz="2000" b="1">
                <a:solidFill>
                  <a:srgbClr val="333333"/>
                </a:solidFill>
                <a:latin typeface="Helvetica" panose="020B0604020202020204" pitchFamily="34" charset="0"/>
              </a:rPr>
              <a:t>Florida +3300</a:t>
            </a:r>
            <a:endParaRPr lang="en-US" sz="2000">
              <a:solidFill>
                <a:srgbClr val="333333"/>
              </a:solidFill>
              <a:latin typeface="Helvetica" panose="020B0604020202020204" pitchFamily="34" charset="0"/>
            </a:endParaRPr>
          </a:p>
          <a:p>
            <a:pPr>
              <a:spcBef>
                <a:spcPts val="900"/>
              </a:spcBef>
              <a:spcAft>
                <a:spcPts val="900"/>
              </a:spcAft>
            </a:pPr>
            <a:r>
              <a:rPr lang="en-US" sz="2000" b="1">
                <a:solidFill>
                  <a:srgbClr val="333333"/>
                </a:solidFill>
                <a:latin typeface="Helvetica" panose="020B0604020202020204" pitchFamily="34" charset="0"/>
              </a:rPr>
              <a:t>Auburn +3500</a:t>
            </a:r>
            <a:endParaRPr lang="en-US" sz="2000">
              <a:solidFill>
                <a:srgbClr val="333333"/>
              </a:solidFill>
              <a:latin typeface="Helvetica" panose="020B0604020202020204" pitchFamily="34" charset="0"/>
            </a:endParaRPr>
          </a:p>
          <a:p>
            <a:pPr marL="0" indent="0" algn="l">
              <a:spcBef>
                <a:spcPts val="900"/>
              </a:spcBef>
              <a:spcAft>
                <a:spcPts val="900"/>
              </a:spcAft>
              <a:buNone/>
            </a:pPr>
            <a:endParaRPr lang="en-US" sz="2000" b="0" i="0">
              <a:solidFill>
                <a:srgbClr val="333333"/>
              </a:solidFill>
              <a:effectLst/>
              <a:latin typeface="Helvetica" panose="020B0604020202020204" pitchFamily="34" charset="0"/>
            </a:endParaRPr>
          </a:p>
          <a:p>
            <a:pPr marL="0" indent="0" algn="l">
              <a:spcBef>
                <a:spcPts val="900"/>
              </a:spcBef>
              <a:spcAft>
                <a:spcPts val="900"/>
              </a:spcAft>
              <a:buNone/>
            </a:pPr>
            <a:endParaRPr lang="en-US" sz="1050" b="0" i="0">
              <a:solidFill>
                <a:srgbClr val="333333"/>
              </a:solidFill>
              <a:effectLst/>
              <a:latin typeface="Helvetica" panose="020B0604020202020204" pitchFamily="34" charset="0"/>
            </a:endParaRPr>
          </a:p>
          <a:p>
            <a:pPr marL="460375" indent="-460375">
              <a:spcBef>
                <a:spcPts val="600"/>
              </a:spcBef>
              <a:spcAft>
                <a:spcPts val="600"/>
              </a:spcAft>
              <a:buFont typeface="Wingdings" panose="020B0604020202020204" pitchFamily="34" charset="0"/>
              <a:buChar char="§"/>
            </a:pPr>
            <a:endParaRPr lang="en-US" sz="3200">
              <a:latin typeface="Arial"/>
              <a:cs typeface="Arial"/>
            </a:endParaRPr>
          </a:p>
        </p:txBody>
      </p:sp>
      <p:sp>
        <p:nvSpPr>
          <p:cNvPr id="4" name="Rectangle 3">
            <a:extLst>
              <a:ext uri="{FF2B5EF4-FFF2-40B4-BE49-F238E27FC236}">
                <a16:creationId xmlns:a16="http://schemas.microsoft.com/office/drawing/2014/main" id="{1E92EF66-607E-CAAB-995A-FA08A27E273C}"/>
              </a:ext>
            </a:extLst>
          </p:cNvPr>
          <p:cNvSpPr/>
          <p:nvPr/>
        </p:nvSpPr>
        <p:spPr>
          <a:xfrm rot="10800000" flipV="1">
            <a:off x="3176" y="1"/>
            <a:ext cx="12188824" cy="107497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8" name="TextBox 7">
            <a:extLst>
              <a:ext uri="{FF2B5EF4-FFF2-40B4-BE49-F238E27FC236}">
                <a16:creationId xmlns:a16="http://schemas.microsoft.com/office/drawing/2014/main" id="{C04A3001-1EF9-DE22-EA7E-FEAA4375B343}"/>
              </a:ext>
            </a:extLst>
          </p:cNvPr>
          <p:cNvSpPr txBox="1"/>
          <p:nvPr/>
        </p:nvSpPr>
        <p:spPr>
          <a:xfrm>
            <a:off x="418002" y="158821"/>
            <a:ext cx="11355995" cy="738664"/>
          </a:xfrm>
          <a:prstGeom prst="rect">
            <a:avLst/>
          </a:prstGeom>
          <a:noFill/>
        </p:spPr>
        <p:txBody>
          <a:bodyPr wrap="square" lIns="121920" tIns="60960" rIns="121920" bIns="60960" anchor="t">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4000">
                <a:solidFill>
                  <a:prstClr val="white"/>
                </a:solidFill>
                <a:latin typeface="Arial" panose="020B0604020202020204"/>
              </a:rPr>
              <a:t>Today’s Numbers……</a:t>
            </a:r>
            <a:endParaRPr kumimoji="0" lang="en-US" sz="4000" b="0" i="0" u="none" strike="noStrike" kern="1200" cap="none" spc="0" normalizeH="0" baseline="0" noProof="0">
              <a:ln>
                <a:noFill/>
              </a:ln>
              <a:solidFill>
                <a:prstClr val="white"/>
              </a:solidFill>
              <a:effectLst/>
              <a:uLnTx/>
              <a:uFillTx/>
              <a:latin typeface="Arial" panose="020B0604020202020204"/>
              <a:ea typeface="+mn-ea"/>
              <a:cs typeface="+mn-cs"/>
            </a:endParaRPr>
          </a:p>
        </p:txBody>
      </p:sp>
      <p:pic>
        <p:nvPicPr>
          <p:cNvPr id="6" name="Picture 5" descr="A blue and yellow circle with white letters&#10;&#10;AI-generated content may be incorrect.">
            <a:extLst>
              <a:ext uri="{FF2B5EF4-FFF2-40B4-BE49-F238E27FC236}">
                <a16:creationId xmlns:a16="http://schemas.microsoft.com/office/drawing/2014/main" id="{D9141CBF-A4D8-978B-5993-869E1C27FB15}"/>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673009" y="1261692"/>
            <a:ext cx="3074505" cy="2772072"/>
          </a:xfrm>
          <a:prstGeom prst="rect">
            <a:avLst/>
          </a:prstGeom>
        </p:spPr>
      </p:pic>
      <p:pic>
        <p:nvPicPr>
          <p:cNvPr id="1026" name="Picture 2" descr="Schutt Air Pro SEC 2024 by Chenglor55 ...">
            <a:extLst>
              <a:ext uri="{FF2B5EF4-FFF2-40B4-BE49-F238E27FC236}">
                <a16:creationId xmlns:a16="http://schemas.microsoft.com/office/drawing/2014/main" id="{DAC8E13A-F134-079A-5971-D7E7B01CBC9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54228" y="4210272"/>
            <a:ext cx="2324100" cy="2130496"/>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13F13597-10B3-28FA-4B76-DCBEB771D45F}"/>
              </a:ext>
            </a:extLst>
          </p:cNvPr>
          <p:cNvSpPr txBox="1"/>
          <p:nvPr/>
        </p:nvSpPr>
        <p:spPr>
          <a:xfrm>
            <a:off x="3352799" y="1314434"/>
            <a:ext cx="4320210" cy="5478423"/>
          </a:xfrm>
          <a:prstGeom prst="rect">
            <a:avLst/>
          </a:prstGeom>
          <a:noFill/>
        </p:spPr>
        <p:txBody>
          <a:bodyPr wrap="square">
            <a:spAutoFit/>
          </a:bodyPr>
          <a:lstStyle/>
          <a:p>
            <a:pPr marL="228600" indent="-228600" defTabSz="914400">
              <a:lnSpc>
                <a:spcPct val="90000"/>
              </a:lnSpc>
              <a:spcBef>
                <a:spcPts val="900"/>
              </a:spcBef>
              <a:spcAft>
                <a:spcPts val="900"/>
              </a:spcAft>
              <a:buFont typeface="Arial" panose="020B0604020202020204" pitchFamily="34" charset="0"/>
              <a:buChar char="•"/>
            </a:pPr>
            <a:r>
              <a:rPr lang="en-US" sz="2000" b="1">
                <a:solidFill>
                  <a:srgbClr val="333333"/>
                </a:solidFill>
                <a:latin typeface="Helvetica" panose="020B0604020202020204" pitchFamily="34" charset="0"/>
              </a:rPr>
              <a:t>Missouri +5000</a:t>
            </a:r>
          </a:p>
          <a:p>
            <a:pPr marL="228600" indent="-228600" defTabSz="914400">
              <a:lnSpc>
                <a:spcPct val="90000"/>
              </a:lnSpc>
              <a:spcBef>
                <a:spcPts val="900"/>
              </a:spcBef>
              <a:spcAft>
                <a:spcPts val="900"/>
              </a:spcAft>
              <a:buFont typeface="Arial" panose="020B0604020202020204" pitchFamily="34" charset="0"/>
              <a:buChar char="•"/>
            </a:pPr>
            <a:r>
              <a:rPr lang="en-US" sz="2000" b="1">
                <a:solidFill>
                  <a:srgbClr val="333333"/>
                </a:solidFill>
                <a:latin typeface="Helvetica" panose="020B0604020202020204" pitchFamily="34" charset="0"/>
              </a:rPr>
              <a:t>Oklahoma +65000</a:t>
            </a:r>
          </a:p>
          <a:p>
            <a:pPr marL="228600" indent="-228600" defTabSz="914400">
              <a:lnSpc>
                <a:spcPct val="90000"/>
              </a:lnSpc>
              <a:spcBef>
                <a:spcPts val="900"/>
              </a:spcBef>
              <a:spcAft>
                <a:spcPts val="900"/>
              </a:spcAft>
              <a:buFont typeface="Arial" panose="020B0604020202020204" pitchFamily="34" charset="0"/>
              <a:buChar char="•"/>
            </a:pPr>
            <a:r>
              <a:rPr lang="en-US" sz="2000" b="1">
                <a:solidFill>
                  <a:srgbClr val="333333"/>
                </a:solidFill>
                <a:latin typeface="Helvetica" panose="020B0604020202020204" pitchFamily="34" charset="0"/>
              </a:rPr>
              <a:t>Arkansas +12000</a:t>
            </a:r>
          </a:p>
          <a:p>
            <a:pPr marL="228600" indent="-228600" defTabSz="914400">
              <a:lnSpc>
                <a:spcPct val="90000"/>
              </a:lnSpc>
              <a:spcBef>
                <a:spcPts val="900"/>
              </a:spcBef>
              <a:spcAft>
                <a:spcPts val="900"/>
              </a:spcAft>
              <a:buFont typeface="Arial" panose="020B0604020202020204" pitchFamily="34" charset="0"/>
              <a:buChar char="•"/>
            </a:pPr>
            <a:r>
              <a:rPr lang="en-US" sz="2000" b="1">
                <a:solidFill>
                  <a:srgbClr val="333333"/>
                </a:solidFill>
                <a:latin typeface="Helvetica" panose="020B0604020202020204" pitchFamily="34" charset="0"/>
              </a:rPr>
              <a:t>Vanderbilt +30000</a:t>
            </a:r>
          </a:p>
          <a:p>
            <a:pPr marL="228600" indent="-228600" defTabSz="914400">
              <a:lnSpc>
                <a:spcPct val="90000"/>
              </a:lnSpc>
              <a:spcBef>
                <a:spcPts val="900"/>
              </a:spcBef>
              <a:spcAft>
                <a:spcPts val="900"/>
              </a:spcAft>
              <a:buFont typeface="Arial" panose="020B0604020202020204" pitchFamily="34" charset="0"/>
              <a:buChar char="•"/>
            </a:pPr>
            <a:r>
              <a:rPr lang="en-US" sz="2000" b="1">
                <a:solidFill>
                  <a:srgbClr val="333333"/>
                </a:solidFill>
                <a:latin typeface="Helvetica" panose="020B0604020202020204" pitchFamily="34" charset="0"/>
              </a:rPr>
              <a:t>Kentucky +30000</a:t>
            </a:r>
          </a:p>
          <a:p>
            <a:pPr marL="228600" indent="-228600" defTabSz="914400">
              <a:lnSpc>
                <a:spcPct val="90000"/>
              </a:lnSpc>
              <a:spcBef>
                <a:spcPts val="900"/>
              </a:spcBef>
              <a:spcAft>
                <a:spcPts val="900"/>
              </a:spcAft>
              <a:buFont typeface="Arial" panose="020B0604020202020204" pitchFamily="34" charset="0"/>
              <a:buChar char="•"/>
            </a:pPr>
            <a:r>
              <a:rPr lang="en-US" sz="2000" b="1">
                <a:solidFill>
                  <a:srgbClr val="333333"/>
                </a:solidFill>
                <a:latin typeface="Helvetica" panose="020B0604020202020204" pitchFamily="34" charset="0"/>
              </a:rPr>
              <a:t>Mississippi State +50000</a:t>
            </a:r>
          </a:p>
          <a:p>
            <a:pPr marL="228600" indent="-228600" defTabSz="914400">
              <a:lnSpc>
                <a:spcPct val="90000"/>
              </a:lnSpc>
              <a:spcBef>
                <a:spcPts val="900"/>
              </a:spcBef>
              <a:spcAft>
                <a:spcPts val="900"/>
              </a:spcAft>
              <a:buFont typeface="Arial" panose="020B0604020202020204" pitchFamily="34" charset="0"/>
              <a:buChar char="•"/>
            </a:pPr>
            <a:endParaRPr lang="en-US" sz="2000" b="1">
              <a:solidFill>
                <a:srgbClr val="333333"/>
              </a:solidFill>
              <a:latin typeface="Helvetica" panose="020B0604020202020204" pitchFamily="34" charset="0"/>
            </a:endParaRPr>
          </a:p>
          <a:p>
            <a:pPr marL="228600" indent="-228600" defTabSz="914400">
              <a:lnSpc>
                <a:spcPct val="90000"/>
              </a:lnSpc>
              <a:spcBef>
                <a:spcPts val="900"/>
              </a:spcBef>
              <a:spcAft>
                <a:spcPts val="900"/>
              </a:spcAft>
              <a:buFont typeface="Arial" panose="020B0604020202020204" pitchFamily="34" charset="0"/>
              <a:buChar char="•"/>
            </a:pPr>
            <a:endParaRPr lang="en-US" sz="2000" b="1">
              <a:solidFill>
                <a:srgbClr val="333333"/>
              </a:solidFill>
              <a:latin typeface="Helvetica" panose="020B0604020202020204" pitchFamily="34" charset="0"/>
            </a:endParaRPr>
          </a:p>
          <a:p>
            <a:pPr marL="228600" indent="-228600" defTabSz="914400">
              <a:lnSpc>
                <a:spcPct val="90000"/>
              </a:lnSpc>
              <a:spcBef>
                <a:spcPts val="900"/>
              </a:spcBef>
              <a:spcAft>
                <a:spcPts val="900"/>
              </a:spcAft>
              <a:buFont typeface="Arial" panose="020B0604020202020204" pitchFamily="34" charset="0"/>
              <a:buChar char="•"/>
            </a:pPr>
            <a:endParaRPr lang="en-US" sz="2000" b="1">
              <a:solidFill>
                <a:srgbClr val="333333"/>
              </a:solidFill>
              <a:latin typeface="Helvetica" panose="020B0604020202020204" pitchFamily="34" charset="0"/>
            </a:endParaRPr>
          </a:p>
          <a:p>
            <a:pPr marL="228600" indent="-228600" defTabSz="914400">
              <a:lnSpc>
                <a:spcPct val="90000"/>
              </a:lnSpc>
              <a:spcBef>
                <a:spcPts val="900"/>
              </a:spcBef>
              <a:spcAft>
                <a:spcPts val="900"/>
              </a:spcAft>
              <a:buFont typeface="Arial" panose="020B0604020202020204" pitchFamily="34" charset="0"/>
              <a:buChar char="•"/>
            </a:pPr>
            <a:endParaRPr lang="en-US" sz="2000" b="1">
              <a:solidFill>
                <a:srgbClr val="333333"/>
              </a:solidFill>
              <a:latin typeface="Helvetica" panose="020B0604020202020204" pitchFamily="34" charset="0"/>
            </a:endParaRPr>
          </a:p>
          <a:p>
            <a:pPr defTabSz="914400">
              <a:lnSpc>
                <a:spcPct val="90000"/>
              </a:lnSpc>
              <a:spcBef>
                <a:spcPts val="900"/>
              </a:spcBef>
              <a:spcAft>
                <a:spcPts val="900"/>
              </a:spcAft>
            </a:pPr>
            <a:r>
              <a:rPr lang="en-US" sz="1200" b="1">
                <a:solidFill>
                  <a:srgbClr val="333333"/>
                </a:solidFill>
                <a:latin typeface="Helvetica" panose="020B0604020202020204" pitchFamily="34" charset="0"/>
              </a:rPr>
              <a:t>Source: </a:t>
            </a:r>
            <a:r>
              <a:rPr lang="en-US" sz="1200" b="1" err="1">
                <a:solidFill>
                  <a:srgbClr val="333333"/>
                </a:solidFill>
                <a:latin typeface="Helvetica" panose="020B0604020202020204" pitchFamily="34" charset="0"/>
              </a:rPr>
              <a:t>VegasInsider.Com</a:t>
            </a:r>
            <a:endParaRPr lang="en-US" sz="1200" b="1">
              <a:solidFill>
                <a:srgbClr val="333333"/>
              </a:solidFill>
              <a:latin typeface="Helvetica" panose="020B0604020202020204" pitchFamily="34" charset="0"/>
            </a:endParaRPr>
          </a:p>
        </p:txBody>
      </p:sp>
    </p:spTree>
    <p:extLst>
      <p:ext uri="{BB962C8B-B14F-4D97-AF65-F5344CB8AC3E}">
        <p14:creationId xmlns:p14="http://schemas.microsoft.com/office/powerpoint/2010/main" val="8949964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648E41-517D-4D0A-0DF1-914B8477BB9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3F99EC-5F2D-C19F-9A49-84F15BF35033}"/>
              </a:ext>
            </a:extLst>
          </p:cNvPr>
          <p:cNvSpPr>
            <a:spLocks noGrp="1"/>
          </p:cNvSpPr>
          <p:nvPr>
            <p:ph type="title"/>
          </p:nvPr>
        </p:nvSpPr>
        <p:spPr>
          <a:xfrm>
            <a:off x="838200" y="1256589"/>
            <a:ext cx="10515600" cy="4925358"/>
          </a:xfrm>
        </p:spPr>
        <p:txBody>
          <a:bodyPr>
            <a:normAutofit/>
          </a:bodyPr>
          <a:lstStyle/>
          <a:p>
            <a:pPr algn="l"/>
            <a:br>
              <a:rPr lang="en-US" sz="3200" b="1">
                <a:solidFill>
                  <a:srgbClr val="76236C"/>
                </a:solidFill>
              </a:rPr>
            </a:br>
            <a:endParaRPr lang="en-US" sz="3200" b="1">
              <a:solidFill>
                <a:srgbClr val="76236C"/>
              </a:solidFill>
            </a:endParaRPr>
          </a:p>
        </p:txBody>
      </p:sp>
      <p:sp>
        <p:nvSpPr>
          <p:cNvPr id="3" name="Subtitle 2">
            <a:extLst>
              <a:ext uri="{FF2B5EF4-FFF2-40B4-BE49-F238E27FC236}">
                <a16:creationId xmlns:a16="http://schemas.microsoft.com/office/drawing/2014/main" id="{EE92172B-336E-22EF-9FD6-A289F1C587B3}"/>
              </a:ext>
            </a:extLst>
          </p:cNvPr>
          <p:cNvSpPr>
            <a:spLocks noGrp="1"/>
          </p:cNvSpPr>
          <p:nvPr>
            <p:ph type="body" sz="quarter" idx="10"/>
          </p:nvPr>
        </p:nvSpPr>
        <p:spPr>
          <a:xfrm>
            <a:off x="418002" y="1233799"/>
            <a:ext cx="11355995" cy="5465380"/>
          </a:xfrm>
        </p:spPr>
        <p:txBody>
          <a:bodyPr vert="horz" lIns="121920" tIns="60960" rIns="121920" bIns="60960" rtlCol="0" anchor="t">
            <a:noAutofit/>
          </a:bodyPr>
          <a:lstStyle/>
          <a:p>
            <a:pPr marL="0" indent="0" algn="l">
              <a:spcBef>
                <a:spcPts val="900"/>
              </a:spcBef>
              <a:spcAft>
                <a:spcPts val="900"/>
              </a:spcAft>
              <a:buNone/>
            </a:pPr>
            <a:endParaRPr lang="en-US" sz="1050" b="0" i="0">
              <a:solidFill>
                <a:srgbClr val="333333"/>
              </a:solidFill>
              <a:effectLst/>
              <a:latin typeface="Helvetica" panose="020B0604020202020204" pitchFamily="34" charset="0"/>
            </a:endParaRPr>
          </a:p>
          <a:p>
            <a:pPr marL="460375" indent="-460375">
              <a:spcBef>
                <a:spcPts val="600"/>
              </a:spcBef>
              <a:spcAft>
                <a:spcPts val="600"/>
              </a:spcAft>
              <a:buFont typeface="Wingdings" panose="020B0604020202020204" pitchFamily="34" charset="0"/>
              <a:buChar char="§"/>
            </a:pPr>
            <a:r>
              <a:rPr lang="en-US" sz="3200" b="1"/>
              <a:t>“President Trump,</a:t>
            </a:r>
            <a:r>
              <a:rPr lang="en-US" sz="3200"/>
              <a:t> in terms of raw accomplishments, crushed his first six months in historic ways. Massive tax cuts. Record-low border crossings. Surging tariff revenue. Stunning air strikes in Iran. Modest inflation</a:t>
            </a:r>
            <a:r>
              <a:rPr lang="en-US"/>
              <a:t>.” </a:t>
            </a:r>
            <a:r>
              <a:rPr lang="en-US" sz="1050"/>
              <a:t>Axios July 23/2005</a:t>
            </a:r>
            <a:endParaRPr lang="en-US" sz="1050">
              <a:latin typeface="Arial"/>
              <a:cs typeface="Arial"/>
            </a:endParaRPr>
          </a:p>
        </p:txBody>
      </p:sp>
      <p:sp>
        <p:nvSpPr>
          <p:cNvPr id="4" name="Rectangle 3">
            <a:extLst>
              <a:ext uri="{FF2B5EF4-FFF2-40B4-BE49-F238E27FC236}">
                <a16:creationId xmlns:a16="http://schemas.microsoft.com/office/drawing/2014/main" id="{84CFEFCB-025D-6BC6-1E36-360F6BC0156E}"/>
              </a:ext>
            </a:extLst>
          </p:cNvPr>
          <p:cNvSpPr/>
          <p:nvPr/>
        </p:nvSpPr>
        <p:spPr>
          <a:xfrm rot="10800000" flipV="1">
            <a:off x="3176" y="1"/>
            <a:ext cx="12188824" cy="107497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8" name="TextBox 7">
            <a:extLst>
              <a:ext uri="{FF2B5EF4-FFF2-40B4-BE49-F238E27FC236}">
                <a16:creationId xmlns:a16="http://schemas.microsoft.com/office/drawing/2014/main" id="{1879403A-872C-656B-39D4-9E58EC184C25}"/>
              </a:ext>
            </a:extLst>
          </p:cNvPr>
          <p:cNvSpPr txBox="1"/>
          <p:nvPr/>
        </p:nvSpPr>
        <p:spPr>
          <a:xfrm>
            <a:off x="418002" y="158821"/>
            <a:ext cx="11355995" cy="738664"/>
          </a:xfrm>
          <a:prstGeom prst="rect">
            <a:avLst/>
          </a:prstGeom>
          <a:noFill/>
        </p:spPr>
        <p:txBody>
          <a:bodyPr wrap="square" lIns="121920" tIns="60960" rIns="121920" bIns="60960" anchor="t">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4000">
                <a:solidFill>
                  <a:prstClr val="white"/>
                </a:solidFill>
                <a:latin typeface="Arial" panose="020B0604020202020204"/>
              </a:rPr>
              <a:t>Trump Administration</a:t>
            </a:r>
            <a:endParaRPr kumimoji="0" lang="en-US" sz="4000" b="0" i="0" u="none" strike="noStrike" kern="1200" cap="none" spc="0" normalizeH="0" baseline="0" noProof="0">
              <a:ln>
                <a:noFill/>
              </a:ln>
              <a:solidFill>
                <a:prstClr val="white"/>
              </a:solidFill>
              <a:effectLst/>
              <a:uLnTx/>
              <a:uFillTx/>
              <a:latin typeface="Arial" panose="020B0604020202020204"/>
              <a:ea typeface="+mn-ea"/>
              <a:cs typeface="+mn-cs"/>
            </a:endParaRPr>
          </a:p>
        </p:txBody>
      </p:sp>
      <p:pic>
        <p:nvPicPr>
          <p:cNvPr id="10" name="Picture 2" descr="Trump's 'big beautiful bill' will add ...">
            <a:extLst>
              <a:ext uri="{FF2B5EF4-FFF2-40B4-BE49-F238E27FC236}">
                <a16:creationId xmlns:a16="http://schemas.microsoft.com/office/drawing/2014/main" id="{645AE3DD-614E-C415-7CC7-E5D73F8706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7426" y="3617844"/>
            <a:ext cx="6811617" cy="3104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60549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3B254E-EAA3-8E2D-862C-B827179AD41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289A11A-A026-A2EB-9F0C-CE58BA5A2409}"/>
              </a:ext>
            </a:extLst>
          </p:cNvPr>
          <p:cNvSpPr>
            <a:spLocks noGrp="1"/>
          </p:cNvSpPr>
          <p:nvPr>
            <p:ph type="title"/>
          </p:nvPr>
        </p:nvSpPr>
        <p:spPr/>
        <p:txBody>
          <a:bodyPr>
            <a:normAutofit fontScale="90000"/>
          </a:bodyPr>
          <a:lstStyle/>
          <a:p>
            <a:pPr algn="l"/>
            <a:br>
              <a:rPr lang="en-US" sz="3200" b="1">
                <a:solidFill>
                  <a:srgbClr val="76236C"/>
                </a:solidFill>
              </a:rPr>
            </a:br>
            <a:endParaRPr lang="en-US" sz="3200" b="1">
              <a:solidFill>
                <a:srgbClr val="76236C"/>
              </a:solidFill>
            </a:endParaRPr>
          </a:p>
        </p:txBody>
      </p:sp>
      <p:sp>
        <p:nvSpPr>
          <p:cNvPr id="3" name="Subtitle 2">
            <a:extLst>
              <a:ext uri="{FF2B5EF4-FFF2-40B4-BE49-F238E27FC236}">
                <a16:creationId xmlns:a16="http://schemas.microsoft.com/office/drawing/2014/main" id="{AC2FB1CA-7CCF-2240-85D4-36827C5FB837}"/>
              </a:ext>
            </a:extLst>
          </p:cNvPr>
          <p:cNvSpPr>
            <a:spLocks noGrp="1"/>
          </p:cNvSpPr>
          <p:nvPr>
            <p:ph type="body" sz="quarter" idx="10"/>
          </p:nvPr>
        </p:nvSpPr>
        <p:spPr>
          <a:xfrm>
            <a:off x="78942" y="1225107"/>
            <a:ext cx="12016575" cy="5731679"/>
          </a:xfrm>
        </p:spPr>
        <p:txBody>
          <a:bodyPr vert="horz" lIns="121920" tIns="60960" rIns="121920" bIns="60960" rtlCol="0" anchor="t">
            <a:noAutofit/>
          </a:bodyPr>
          <a:lstStyle/>
          <a:p>
            <a:pPr marL="460375" indent="-460375">
              <a:spcBef>
                <a:spcPts val="600"/>
              </a:spcBef>
              <a:spcAft>
                <a:spcPts val="600"/>
              </a:spcAft>
              <a:buFont typeface="Wingdings" panose="020B0604020202020204" pitchFamily="34" charset="0"/>
              <a:buChar char="§"/>
            </a:pPr>
            <a:r>
              <a:rPr lang="en-US" kern="100">
                <a:latin typeface="Arial"/>
                <a:cs typeface="Arial"/>
              </a:rPr>
              <a:t>One Big Beautiful Bill</a:t>
            </a:r>
          </a:p>
          <a:p>
            <a:pPr marL="917575" lvl="1" indent="-460375">
              <a:spcBef>
                <a:spcPts val="600"/>
              </a:spcBef>
              <a:spcAft>
                <a:spcPts val="600"/>
              </a:spcAft>
              <a:buFont typeface="Wingdings" panose="020B0604020202020204" pitchFamily="34" charset="0"/>
              <a:buChar char="§"/>
            </a:pPr>
            <a:r>
              <a:rPr lang="en-US" sz="2800" kern="100">
                <a:latin typeface="Arial"/>
                <a:cs typeface="Arial"/>
              </a:rPr>
              <a:t>Tax policy wins</a:t>
            </a:r>
          </a:p>
          <a:p>
            <a:pPr marL="917575" lvl="1" indent="-460375">
              <a:spcBef>
                <a:spcPts val="600"/>
              </a:spcBef>
              <a:spcAft>
                <a:spcPts val="600"/>
              </a:spcAft>
              <a:buFont typeface="Wingdings" panose="020B0604020202020204" pitchFamily="34" charset="0"/>
              <a:buChar char="§"/>
            </a:pPr>
            <a:r>
              <a:rPr lang="en-US" sz="2800" kern="100">
                <a:latin typeface="Arial"/>
                <a:cs typeface="Arial"/>
              </a:rPr>
              <a:t>Energy and infrastructure provisions</a:t>
            </a:r>
          </a:p>
          <a:p>
            <a:pPr marL="460375" indent="-460375">
              <a:spcBef>
                <a:spcPts val="600"/>
              </a:spcBef>
              <a:spcAft>
                <a:spcPts val="600"/>
              </a:spcAft>
              <a:buFont typeface="Wingdings" panose="020B0604020202020204" pitchFamily="34" charset="0"/>
              <a:buChar char="§"/>
            </a:pPr>
            <a:r>
              <a:rPr lang="en-US" kern="100">
                <a:latin typeface="Arial"/>
                <a:cs typeface="Arial"/>
              </a:rPr>
              <a:t>Transportation</a:t>
            </a:r>
          </a:p>
          <a:p>
            <a:pPr marL="460375" indent="-460375">
              <a:spcBef>
                <a:spcPts val="600"/>
              </a:spcBef>
              <a:spcAft>
                <a:spcPts val="600"/>
              </a:spcAft>
              <a:buFont typeface="Wingdings" panose="020B0604020202020204" pitchFamily="34" charset="0"/>
              <a:buChar char="§"/>
            </a:pPr>
            <a:r>
              <a:rPr lang="en-US" kern="100">
                <a:latin typeface="Arial"/>
                <a:cs typeface="Arial"/>
              </a:rPr>
              <a:t>Water and Environment</a:t>
            </a:r>
          </a:p>
          <a:p>
            <a:pPr marL="460375" indent="-460375">
              <a:spcBef>
                <a:spcPts val="600"/>
              </a:spcBef>
              <a:spcAft>
                <a:spcPts val="600"/>
              </a:spcAft>
              <a:buFont typeface="Wingdings" panose="020B0604020202020204" pitchFamily="34" charset="0"/>
              <a:buChar char="§"/>
            </a:pPr>
            <a:r>
              <a:rPr lang="en-US" kern="100">
                <a:latin typeface="Arial"/>
                <a:cs typeface="Arial"/>
              </a:rPr>
              <a:t>Workforce</a:t>
            </a:r>
          </a:p>
          <a:p>
            <a:pPr marL="460375" indent="-460375">
              <a:spcBef>
                <a:spcPts val="600"/>
              </a:spcBef>
              <a:spcAft>
                <a:spcPts val="600"/>
              </a:spcAft>
              <a:buFont typeface="Wingdings" panose="020B0604020202020204" pitchFamily="34" charset="0"/>
              <a:buChar char="§"/>
            </a:pPr>
            <a:r>
              <a:rPr lang="en-US" kern="100">
                <a:latin typeface="Arial"/>
                <a:cs typeface="Arial"/>
              </a:rPr>
              <a:t>Federal Agencies Procurement</a:t>
            </a:r>
          </a:p>
          <a:p>
            <a:pPr marL="460375" indent="-460375">
              <a:spcBef>
                <a:spcPts val="600"/>
              </a:spcBef>
              <a:spcAft>
                <a:spcPts val="600"/>
              </a:spcAft>
              <a:buFont typeface="Wingdings" panose="020B0604020202020204" pitchFamily="34" charset="0"/>
              <a:buChar char="§"/>
            </a:pPr>
            <a:endParaRPr lang="en-US" sz="3200">
              <a:latin typeface="Arial"/>
              <a:cs typeface="Arial"/>
            </a:endParaRPr>
          </a:p>
        </p:txBody>
      </p:sp>
      <p:sp>
        <p:nvSpPr>
          <p:cNvPr id="4" name="Rectangle 3">
            <a:extLst>
              <a:ext uri="{FF2B5EF4-FFF2-40B4-BE49-F238E27FC236}">
                <a16:creationId xmlns:a16="http://schemas.microsoft.com/office/drawing/2014/main" id="{FDA2A1F1-D883-4DE4-A186-E6085EB6DA96}"/>
              </a:ext>
            </a:extLst>
          </p:cNvPr>
          <p:cNvSpPr/>
          <p:nvPr/>
        </p:nvSpPr>
        <p:spPr>
          <a:xfrm rot="10800000" flipV="1">
            <a:off x="3176" y="1"/>
            <a:ext cx="12188824" cy="107497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8" name="TextBox 7">
            <a:extLst>
              <a:ext uri="{FF2B5EF4-FFF2-40B4-BE49-F238E27FC236}">
                <a16:creationId xmlns:a16="http://schemas.microsoft.com/office/drawing/2014/main" id="{5D763F74-1D5D-E84C-52D3-0D5D60FA4C42}"/>
              </a:ext>
            </a:extLst>
          </p:cNvPr>
          <p:cNvSpPr txBox="1"/>
          <p:nvPr/>
        </p:nvSpPr>
        <p:spPr>
          <a:xfrm>
            <a:off x="508884" y="119064"/>
            <a:ext cx="11355995" cy="820674"/>
          </a:xfrm>
          <a:prstGeom prst="rect">
            <a:avLst/>
          </a:prstGeom>
          <a:noFill/>
        </p:spPr>
        <p:txBody>
          <a:bodyPr wrap="square" lIns="121920" tIns="60960" rIns="121920" bIns="60960" anchor="t">
            <a:spAutoFit/>
          </a:bodyPr>
          <a:lstStyle/>
          <a:p>
            <a:pPr algn="ctr"/>
            <a:r>
              <a:rPr lang="en-US" sz="4533">
                <a:solidFill>
                  <a:schemeClr val="bg1"/>
                </a:solidFill>
                <a:latin typeface="Arial"/>
                <a:cs typeface="Arial"/>
              </a:rPr>
              <a:t>Agenda</a:t>
            </a:r>
            <a:endParaRPr lang="en-US" sz="2400">
              <a:solidFill>
                <a:schemeClr val="bg1"/>
              </a:solidFill>
            </a:endParaRPr>
          </a:p>
        </p:txBody>
      </p:sp>
    </p:spTree>
    <p:extLst>
      <p:ext uri="{BB962C8B-B14F-4D97-AF65-F5344CB8AC3E}">
        <p14:creationId xmlns:p14="http://schemas.microsoft.com/office/powerpoint/2010/main" val="35896410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D369FC-7F61-6E8A-4BCC-89326C56F0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5E59081-13B7-3140-379D-3CC7A953DE4D}"/>
              </a:ext>
            </a:extLst>
          </p:cNvPr>
          <p:cNvSpPr>
            <a:spLocks noGrp="1"/>
          </p:cNvSpPr>
          <p:nvPr>
            <p:ph type="title"/>
          </p:nvPr>
        </p:nvSpPr>
        <p:spPr/>
        <p:txBody>
          <a:bodyPr>
            <a:normAutofit fontScale="90000"/>
          </a:bodyPr>
          <a:lstStyle/>
          <a:p>
            <a:pPr algn="l"/>
            <a:br>
              <a:rPr lang="en-US" sz="3200" b="1">
                <a:solidFill>
                  <a:srgbClr val="76236C"/>
                </a:solidFill>
              </a:rPr>
            </a:br>
            <a:endParaRPr lang="en-US" sz="3200" b="1">
              <a:solidFill>
                <a:srgbClr val="76236C"/>
              </a:solidFill>
            </a:endParaRPr>
          </a:p>
        </p:txBody>
      </p:sp>
      <p:sp>
        <p:nvSpPr>
          <p:cNvPr id="3" name="Subtitle 2">
            <a:extLst>
              <a:ext uri="{FF2B5EF4-FFF2-40B4-BE49-F238E27FC236}">
                <a16:creationId xmlns:a16="http://schemas.microsoft.com/office/drawing/2014/main" id="{4F1F3AE1-DB8C-8292-69C0-949E6690B899}"/>
              </a:ext>
            </a:extLst>
          </p:cNvPr>
          <p:cNvSpPr>
            <a:spLocks noGrp="1"/>
          </p:cNvSpPr>
          <p:nvPr>
            <p:ph type="body" sz="quarter" idx="10"/>
          </p:nvPr>
        </p:nvSpPr>
        <p:spPr>
          <a:xfrm>
            <a:off x="78942" y="1225107"/>
            <a:ext cx="12016575" cy="5731679"/>
          </a:xfrm>
        </p:spPr>
        <p:txBody>
          <a:bodyPr vert="horz" lIns="121920" tIns="60960" rIns="121920" bIns="60960" rtlCol="0" anchor="t">
            <a:noAutofit/>
          </a:bodyPr>
          <a:lstStyle/>
          <a:p>
            <a:pPr marL="460375" indent="-460375">
              <a:spcBef>
                <a:spcPts val="600"/>
              </a:spcBef>
              <a:spcAft>
                <a:spcPts val="600"/>
              </a:spcAft>
              <a:buFont typeface="Wingdings" panose="020B0604020202020204" pitchFamily="34" charset="0"/>
              <a:buChar char="§"/>
            </a:pPr>
            <a:r>
              <a:rPr lang="en-US" sz="3200" kern="100">
                <a:latin typeface="Arial"/>
                <a:cs typeface="Arial"/>
              </a:rPr>
              <a:t>R&amp;D deductibility permanently restored.</a:t>
            </a:r>
          </a:p>
          <a:p>
            <a:pPr marL="914400" indent="-454025">
              <a:spcBef>
                <a:spcPts val="600"/>
              </a:spcBef>
              <a:spcAft>
                <a:spcPts val="600"/>
              </a:spcAft>
            </a:pPr>
            <a:r>
              <a:rPr lang="en-US" kern="100">
                <a:highlight>
                  <a:srgbClr val="FFFF00"/>
                </a:highlight>
                <a:latin typeface="Arial"/>
                <a:cs typeface="Arial"/>
              </a:rPr>
              <a:t>Firms with less than $31 million in gross receipts can amend their 2022-2024 returns for retroactive relief.</a:t>
            </a:r>
          </a:p>
          <a:p>
            <a:pPr marL="914400" indent="-454025">
              <a:spcBef>
                <a:spcPts val="600"/>
              </a:spcBef>
              <a:spcAft>
                <a:spcPts val="600"/>
              </a:spcAft>
            </a:pPr>
            <a:r>
              <a:rPr lang="en-US" kern="100">
                <a:highlight>
                  <a:srgbClr val="FFFF00"/>
                </a:highlight>
                <a:latin typeface="Arial"/>
                <a:cs typeface="Arial"/>
              </a:rPr>
              <a:t>Firms with more than $31 million in gross receipts can speed up unused deductions from 2022-2024 on their 2025 or 2025 and 2026 returns.</a:t>
            </a:r>
            <a:endParaRPr lang="en-US">
              <a:highlight>
                <a:srgbClr val="FFFF00"/>
              </a:highlight>
            </a:endParaRPr>
          </a:p>
          <a:p>
            <a:pPr marL="460375" indent="-460375">
              <a:spcBef>
                <a:spcPts val="600"/>
              </a:spcBef>
              <a:spcAft>
                <a:spcPts val="600"/>
              </a:spcAft>
              <a:buFont typeface="Wingdings" panose="020B0604020202020204" pitchFamily="34" charset="0"/>
              <a:buChar char="§"/>
            </a:pPr>
            <a:r>
              <a:rPr lang="en-US" sz="3200" kern="100">
                <a:latin typeface="Arial"/>
                <a:cs typeface="Arial"/>
              </a:rPr>
              <a:t>Interest deductibility permanently restored to earnings before interest, taxes, depreciation and amortization (EBITDA).</a:t>
            </a:r>
          </a:p>
          <a:p>
            <a:pPr marL="460375" indent="-460375">
              <a:spcBef>
                <a:spcPts val="600"/>
              </a:spcBef>
              <a:spcAft>
                <a:spcPts val="600"/>
              </a:spcAft>
              <a:buFont typeface="Wingdings" panose="020B0604020202020204" pitchFamily="34" charset="0"/>
              <a:buChar char="§"/>
            </a:pPr>
            <a:r>
              <a:rPr lang="en-US" sz="3200" kern="100">
                <a:latin typeface="Arial"/>
                <a:cs typeface="Arial"/>
              </a:rPr>
              <a:t>Permanent full expensing for certain capital investments.</a:t>
            </a:r>
            <a:endParaRPr lang="en-US" sz="3200">
              <a:latin typeface="Arial"/>
              <a:cs typeface="Arial"/>
            </a:endParaRPr>
          </a:p>
        </p:txBody>
      </p:sp>
      <p:sp>
        <p:nvSpPr>
          <p:cNvPr id="4" name="Rectangle 3">
            <a:extLst>
              <a:ext uri="{FF2B5EF4-FFF2-40B4-BE49-F238E27FC236}">
                <a16:creationId xmlns:a16="http://schemas.microsoft.com/office/drawing/2014/main" id="{794CD7ED-90C6-ADB5-FBA3-8EC400679C2E}"/>
              </a:ext>
            </a:extLst>
          </p:cNvPr>
          <p:cNvSpPr/>
          <p:nvPr/>
        </p:nvSpPr>
        <p:spPr>
          <a:xfrm rot="10800000" flipV="1">
            <a:off x="3176" y="1"/>
            <a:ext cx="12188824" cy="107497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8" name="TextBox 7">
            <a:extLst>
              <a:ext uri="{FF2B5EF4-FFF2-40B4-BE49-F238E27FC236}">
                <a16:creationId xmlns:a16="http://schemas.microsoft.com/office/drawing/2014/main" id="{1F7DE577-BA6D-A165-2487-0819835DF9C7}"/>
              </a:ext>
            </a:extLst>
          </p:cNvPr>
          <p:cNvSpPr txBox="1"/>
          <p:nvPr/>
        </p:nvSpPr>
        <p:spPr>
          <a:xfrm>
            <a:off x="508884" y="119064"/>
            <a:ext cx="11355995" cy="820674"/>
          </a:xfrm>
          <a:prstGeom prst="rect">
            <a:avLst/>
          </a:prstGeom>
          <a:noFill/>
        </p:spPr>
        <p:txBody>
          <a:bodyPr wrap="square" lIns="121920" tIns="60960" rIns="121920" bIns="60960" anchor="t">
            <a:spAutoFit/>
          </a:bodyPr>
          <a:lstStyle/>
          <a:p>
            <a:pPr algn="ctr"/>
            <a:r>
              <a:rPr lang="en-US" sz="4533">
                <a:solidFill>
                  <a:schemeClr val="bg1"/>
                </a:solidFill>
                <a:latin typeface="Arial"/>
                <a:cs typeface="Arial"/>
              </a:rPr>
              <a:t>One Big Beautiful Bill - Tax Provisions</a:t>
            </a:r>
            <a:endParaRPr lang="en-US" sz="2400">
              <a:solidFill>
                <a:schemeClr val="bg1"/>
              </a:solidFill>
            </a:endParaRPr>
          </a:p>
        </p:txBody>
      </p:sp>
    </p:spTree>
    <p:extLst>
      <p:ext uri="{BB962C8B-B14F-4D97-AF65-F5344CB8AC3E}">
        <p14:creationId xmlns:p14="http://schemas.microsoft.com/office/powerpoint/2010/main" val="29644593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6789C1-BCA6-C670-C4B0-795BC7CD4E2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F973CF7-C16D-B16A-D383-A5C95AF8CC5B}"/>
              </a:ext>
            </a:extLst>
          </p:cNvPr>
          <p:cNvSpPr>
            <a:spLocks noGrp="1"/>
          </p:cNvSpPr>
          <p:nvPr>
            <p:ph type="title"/>
          </p:nvPr>
        </p:nvSpPr>
        <p:spPr/>
        <p:txBody>
          <a:bodyPr>
            <a:normAutofit fontScale="90000"/>
          </a:bodyPr>
          <a:lstStyle/>
          <a:p>
            <a:pPr algn="l"/>
            <a:br>
              <a:rPr lang="en-US" sz="3200" b="1">
                <a:solidFill>
                  <a:srgbClr val="76236C"/>
                </a:solidFill>
              </a:rPr>
            </a:br>
            <a:endParaRPr lang="en-US" sz="3200" b="1">
              <a:solidFill>
                <a:srgbClr val="76236C"/>
              </a:solidFill>
            </a:endParaRPr>
          </a:p>
        </p:txBody>
      </p:sp>
      <p:sp>
        <p:nvSpPr>
          <p:cNvPr id="3" name="Subtitle 2">
            <a:extLst>
              <a:ext uri="{FF2B5EF4-FFF2-40B4-BE49-F238E27FC236}">
                <a16:creationId xmlns:a16="http://schemas.microsoft.com/office/drawing/2014/main" id="{3755CED7-F18C-FE16-F6E5-016F442D3923}"/>
              </a:ext>
            </a:extLst>
          </p:cNvPr>
          <p:cNvSpPr>
            <a:spLocks noGrp="1"/>
          </p:cNvSpPr>
          <p:nvPr>
            <p:ph type="body" sz="quarter" idx="10"/>
          </p:nvPr>
        </p:nvSpPr>
        <p:spPr>
          <a:xfrm>
            <a:off x="78942" y="1225107"/>
            <a:ext cx="12016575" cy="5731679"/>
          </a:xfrm>
        </p:spPr>
        <p:txBody>
          <a:bodyPr vert="horz" lIns="121920" tIns="60960" rIns="121920" bIns="60960" rtlCol="0" anchor="t">
            <a:noAutofit/>
          </a:bodyPr>
          <a:lstStyle/>
          <a:p>
            <a:pPr marL="460375" indent="-460375">
              <a:spcBef>
                <a:spcPts val="600"/>
              </a:spcBef>
              <a:spcAft>
                <a:spcPts val="600"/>
              </a:spcAft>
              <a:buFont typeface="Wingdings" panose="020B0604020202020204" pitchFamily="34" charset="0"/>
              <a:buChar char="§"/>
            </a:pPr>
            <a:r>
              <a:rPr lang="en-US" sz="3200" kern="100">
                <a:highlight>
                  <a:srgbClr val="FFFF00"/>
                </a:highlight>
                <a:latin typeface="Arial"/>
                <a:cs typeface="Arial"/>
              </a:rPr>
              <a:t>Section 199A permanently extended at 20%.</a:t>
            </a:r>
            <a:endParaRPr lang="en-US">
              <a:highlight>
                <a:srgbClr val="FFFF00"/>
              </a:highlight>
            </a:endParaRPr>
          </a:p>
          <a:p>
            <a:pPr marL="460375" indent="-460375">
              <a:spcBef>
                <a:spcPts val="600"/>
              </a:spcBef>
              <a:spcAft>
                <a:spcPts val="600"/>
              </a:spcAft>
              <a:buFont typeface="Wingdings" panose="020B0604020202020204" pitchFamily="34" charset="0"/>
              <a:buChar char="§"/>
            </a:pPr>
            <a:r>
              <a:rPr lang="en-US" sz="3200" kern="100">
                <a:latin typeface="Arial"/>
                <a:cs typeface="Arial"/>
              </a:rPr>
              <a:t>Corporate rate retained at 21%.</a:t>
            </a:r>
          </a:p>
          <a:p>
            <a:pPr marL="460375" indent="-460375">
              <a:spcBef>
                <a:spcPts val="600"/>
              </a:spcBef>
              <a:spcAft>
                <a:spcPts val="600"/>
              </a:spcAft>
              <a:buFont typeface="Wingdings" panose="020B0604020202020204" pitchFamily="34" charset="0"/>
              <a:buChar char="§"/>
            </a:pPr>
            <a:r>
              <a:rPr lang="en-US" sz="3200" kern="100">
                <a:latin typeface="Arial"/>
                <a:cs typeface="Arial"/>
              </a:rPr>
              <a:t>SALT cap increased from $10,000 to $40,000 (with annual adjustments) through 2029. The phaseout threshold for the increased SALT cap begins at incomes over $500,000.</a:t>
            </a:r>
          </a:p>
          <a:p>
            <a:pPr marL="460375" indent="-460375">
              <a:spcBef>
                <a:spcPts val="600"/>
              </a:spcBef>
              <a:spcAft>
                <a:spcPts val="600"/>
              </a:spcAft>
              <a:buFont typeface="Wingdings" panose="020B0604020202020204" pitchFamily="34" charset="0"/>
              <a:buChar char="§"/>
            </a:pPr>
            <a:r>
              <a:rPr lang="en-US" sz="3200" kern="100">
                <a:latin typeface="Arial"/>
                <a:cs typeface="Arial"/>
              </a:rPr>
              <a:t>Section 127 employer-provided education/student loan benefit permanently extended, and the $5,250 limit is indexed for inflation going forward.</a:t>
            </a:r>
            <a:endParaRPr lang="en-US" sz="3200">
              <a:latin typeface="Arial"/>
              <a:cs typeface="Arial"/>
            </a:endParaRPr>
          </a:p>
        </p:txBody>
      </p:sp>
      <p:sp>
        <p:nvSpPr>
          <p:cNvPr id="4" name="Rectangle 3">
            <a:extLst>
              <a:ext uri="{FF2B5EF4-FFF2-40B4-BE49-F238E27FC236}">
                <a16:creationId xmlns:a16="http://schemas.microsoft.com/office/drawing/2014/main" id="{B072CD93-3E2A-B86F-13BB-D0A5AF8C1B41}"/>
              </a:ext>
            </a:extLst>
          </p:cNvPr>
          <p:cNvSpPr/>
          <p:nvPr/>
        </p:nvSpPr>
        <p:spPr>
          <a:xfrm rot="10800000" flipV="1">
            <a:off x="3176" y="1"/>
            <a:ext cx="12188824" cy="107497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8" name="TextBox 7">
            <a:extLst>
              <a:ext uri="{FF2B5EF4-FFF2-40B4-BE49-F238E27FC236}">
                <a16:creationId xmlns:a16="http://schemas.microsoft.com/office/drawing/2014/main" id="{ED411EFB-B233-4905-B8ED-F8184EC6E82C}"/>
              </a:ext>
            </a:extLst>
          </p:cNvPr>
          <p:cNvSpPr txBox="1"/>
          <p:nvPr/>
        </p:nvSpPr>
        <p:spPr>
          <a:xfrm>
            <a:off x="508884" y="119064"/>
            <a:ext cx="11355995" cy="820674"/>
          </a:xfrm>
          <a:prstGeom prst="rect">
            <a:avLst/>
          </a:prstGeom>
          <a:noFill/>
        </p:spPr>
        <p:txBody>
          <a:bodyPr wrap="square" lIns="121920" tIns="60960" rIns="121920" bIns="60960" anchor="t">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533" b="0" i="0" u="none" strike="noStrike" kern="1200" cap="none" spc="0" normalizeH="0" baseline="0" noProof="0">
                <a:ln>
                  <a:noFill/>
                </a:ln>
                <a:solidFill>
                  <a:prstClr val="white"/>
                </a:solidFill>
                <a:effectLst/>
                <a:uLnTx/>
                <a:uFillTx/>
                <a:latin typeface="Arial"/>
                <a:ea typeface="+mn-ea"/>
                <a:cs typeface="Arial"/>
              </a:rPr>
              <a:t>One Big Beautiful Bill - Tax Provisions</a:t>
            </a:r>
            <a:endParaRPr kumimoji="0" lang="en-US" sz="2400" b="0" i="0" u="none" strike="noStrike" kern="1200" cap="none" spc="0" normalizeH="0" baseline="0" noProof="0">
              <a:ln>
                <a:noFill/>
              </a:ln>
              <a:solidFill>
                <a:prstClr val="white"/>
              </a:solidFill>
              <a:effectLst/>
              <a:uLnTx/>
              <a:uFillTx/>
              <a:latin typeface="Arial" panose="020B0604020202020204"/>
              <a:ea typeface="+mn-ea"/>
              <a:cs typeface="+mn-cs"/>
            </a:endParaRPr>
          </a:p>
        </p:txBody>
      </p:sp>
    </p:spTree>
    <p:extLst>
      <p:ext uri="{BB962C8B-B14F-4D97-AF65-F5344CB8AC3E}">
        <p14:creationId xmlns:p14="http://schemas.microsoft.com/office/powerpoint/2010/main" val="11416515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967209-1825-BA20-261D-7AD334C77E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E35B19C-CD11-0EBD-803F-8E3E6A628460}"/>
              </a:ext>
            </a:extLst>
          </p:cNvPr>
          <p:cNvSpPr>
            <a:spLocks noGrp="1"/>
          </p:cNvSpPr>
          <p:nvPr>
            <p:ph type="title"/>
          </p:nvPr>
        </p:nvSpPr>
        <p:spPr/>
        <p:txBody>
          <a:bodyPr>
            <a:normAutofit fontScale="90000"/>
          </a:bodyPr>
          <a:lstStyle/>
          <a:p>
            <a:pPr algn="l"/>
            <a:br>
              <a:rPr lang="en-US" sz="3200" b="1">
                <a:solidFill>
                  <a:srgbClr val="76236C"/>
                </a:solidFill>
              </a:rPr>
            </a:br>
            <a:endParaRPr lang="en-US" sz="3200" b="1">
              <a:solidFill>
                <a:srgbClr val="76236C"/>
              </a:solidFill>
            </a:endParaRPr>
          </a:p>
        </p:txBody>
      </p:sp>
      <p:sp>
        <p:nvSpPr>
          <p:cNvPr id="3" name="Subtitle 2">
            <a:extLst>
              <a:ext uri="{FF2B5EF4-FFF2-40B4-BE49-F238E27FC236}">
                <a16:creationId xmlns:a16="http://schemas.microsoft.com/office/drawing/2014/main" id="{2C6F9FEB-4A8B-051C-F26A-47DC54548FB7}"/>
              </a:ext>
            </a:extLst>
          </p:cNvPr>
          <p:cNvSpPr>
            <a:spLocks noGrp="1"/>
          </p:cNvSpPr>
          <p:nvPr>
            <p:ph type="body" sz="quarter" idx="10"/>
          </p:nvPr>
        </p:nvSpPr>
        <p:spPr>
          <a:xfrm>
            <a:off x="78942" y="1225107"/>
            <a:ext cx="12016575" cy="5731679"/>
          </a:xfrm>
        </p:spPr>
        <p:txBody>
          <a:bodyPr vert="horz" lIns="121920" tIns="60960" rIns="121920" bIns="60960" rtlCol="0" anchor="t">
            <a:noAutofit/>
          </a:bodyPr>
          <a:lstStyle/>
          <a:p>
            <a:pPr marL="460375" indent="-460375">
              <a:spcBef>
                <a:spcPts val="600"/>
              </a:spcBef>
              <a:spcAft>
                <a:spcPts val="600"/>
              </a:spcAft>
              <a:buFont typeface="Wingdings" panose="020B0604020202020204" pitchFamily="34" charset="0"/>
              <a:buChar char="§"/>
            </a:pPr>
            <a:r>
              <a:rPr lang="en-US" kern="100">
                <a:latin typeface="Arial"/>
                <a:cs typeface="Arial"/>
              </a:rPr>
              <a:t>Tax incentive for wind and solar available for projects that begin construction within one year of the bill’s enactment.</a:t>
            </a:r>
          </a:p>
          <a:p>
            <a:pPr marL="914400" indent="-457200">
              <a:spcBef>
                <a:spcPts val="600"/>
              </a:spcBef>
              <a:spcAft>
                <a:spcPts val="600"/>
              </a:spcAft>
            </a:pPr>
            <a:r>
              <a:rPr lang="en-US" sz="2400" kern="100">
                <a:latin typeface="Arial"/>
                <a:cs typeface="Arial"/>
              </a:rPr>
              <a:t>The Administration, and some on the Hill, seem focused on modifying current IRS Notices that govern various safe harbors determining the beginning of construction for wind and solar projects. </a:t>
            </a:r>
          </a:p>
          <a:p>
            <a:pPr marL="460375" indent="-460375">
              <a:spcBef>
                <a:spcPts val="600"/>
              </a:spcBef>
              <a:spcAft>
                <a:spcPts val="600"/>
              </a:spcAft>
              <a:buFont typeface="Wingdings" panose="020B0604020202020204" pitchFamily="34" charset="0"/>
              <a:buChar char="§"/>
            </a:pPr>
            <a:r>
              <a:rPr lang="en-US" kern="100">
                <a:latin typeface="Arial"/>
                <a:cs typeface="Arial"/>
              </a:rPr>
              <a:t>New executive order signed 7-7-25:</a:t>
            </a:r>
          </a:p>
          <a:p>
            <a:pPr marL="914400" indent="-457200">
              <a:spcBef>
                <a:spcPts val="600"/>
              </a:spcBef>
              <a:spcAft>
                <a:spcPts val="600"/>
              </a:spcAft>
            </a:pPr>
            <a:r>
              <a:rPr lang="en-US" sz="2400">
                <a:latin typeface="Arial"/>
                <a:cs typeface="Arial"/>
              </a:rPr>
              <a:t>Bolsters the early wind-down of the wind and solar tax incentive.</a:t>
            </a:r>
          </a:p>
          <a:p>
            <a:pPr marL="914400" indent="-457200">
              <a:spcBef>
                <a:spcPts val="600"/>
              </a:spcBef>
              <a:spcAft>
                <a:spcPts val="600"/>
              </a:spcAft>
            </a:pPr>
            <a:r>
              <a:rPr lang="en-US" sz="2400">
                <a:latin typeface="Arial"/>
                <a:cs typeface="Arial"/>
              </a:rPr>
              <a:t>Focus on enforcement of beginning of construction.</a:t>
            </a:r>
          </a:p>
          <a:p>
            <a:pPr marL="914400" indent="-457200">
              <a:spcBef>
                <a:spcPts val="600"/>
              </a:spcBef>
              <a:spcAft>
                <a:spcPts val="600"/>
              </a:spcAft>
            </a:pPr>
            <a:r>
              <a:rPr lang="en-US" sz="2400">
                <a:latin typeface="Arial"/>
                <a:cs typeface="Arial"/>
              </a:rPr>
              <a:t>Treasury directed to take action within 45 days to enforce the termination of this tax credit and report to the President.</a:t>
            </a:r>
          </a:p>
          <a:p>
            <a:pPr marL="914400" indent="-457200">
              <a:spcBef>
                <a:spcPts val="600"/>
              </a:spcBef>
              <a:spcAft>
                <a:spcPts val="600"/>
              </a:spcAft>
            </a:pPr>
            <a:r>
              <a:rPr lang="en-US" sz="2400">
                <a:latin typeface="Arial"/>
                <a:cs typeface="Arial"/>
              </a:rPr>
              <a:t>Interior directed to review regulations and policies for any preferential treatment of wind and solar and report to the President. </a:t>
            </a:r>
          </a:p>
        </p:txBody>
      </p:sp>
      <p:sp>
        <p:nvSpPr>
          <p:cNvPr id="4" name="Rectangle 3">
            <a:extLst>
              <a:ext uri="{FF2B5EF4-FFF2-40B4-BE49-F238E27FC236}">
                <a16:creationId xmlns:a16="http://schemas.microsoft.com/office/drawing/2014/main" id="{47E6E78E-55E0-4F44-7AA8-181C3CF91DDA}"/>
              </a:ext>
            </a:extLst>
          </p:cNvPr>
          <p:cNvSpPr/>
          <p:nvPr/>
        </p:nvSpPr>
        <p:spPr>
          <a:xfrm rot="10800000" flipV="1">
            <a:off x="3176" y="1"/>
            <a:ext cx="12188824" cy="107497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8" name="TextBox 7">
            <a:extLst>
              <a:ext uri="{FF2B5EF4-FFF2-40B4-BE49-F238E27FC236}">
                <a16:creationId xmlns:a16="http://schemas.microsoft.com/office/drawing/2014/main" id="{26F018FA-4D7D-CF69-2FC3-57B51EA799C5}"/>
              </a:ext>
            </a:extLst>
          </p:cNvPr>
          <p:cNvSpPr txBox="1"/>
          <p:nvPr/>
        </p:nvSpPr>
        <p:spPr>
          <a:xfrm>
            <a:off x="508884" y="119064"/>
            <a:ext cx="11355995" cy="820674"/>
          </a:xfrm>
          <a:prstGeom prst="rect">
            <a:avLst/>
          </a:prstGeom>
          <a:noFill/>
        </p:spPr>
        <p:txBody>
          <a:bodyPr wrap="square" lIns="121920" tIns="60960" rIns="121920" bIns="60960" anchor="t">
            <a:spAutoFit/>
          </a:bodyPr>
          <a:lstStyle/>
          <a:p>
            <a:pPr algn="ctr"/>
            <a:r>
              <a:rPr lang="en-US" sz="4533">
                <a:solidFill>
                  <a:schemeClr val="bg1"/>
                </a:solidFill>
                <a:latin typeface="Arial"/>
                <a:cs typeface="Arial"/>
              </a:rPr>
              <a:t>Energy Provisions</a:t>
            </a:r>
            <a:endParaRPr lang="en-US" sz="2400">
              <a:solidFill>
                <a:schemeClr val="bg1"/>
              </a:solidFill>
            </a:endParaRPr>
          </a:p>
        </p:txBody>
      </p:sp>
    </p:spTree>
    <p:extLst>
      <p:ext uri="{BB962C8B-B14F-4D97-AF65-F5344CB8AC3E}">
        <p14:creationId xmlns:p14="http://schemas.microsoft.com/office/powerpoint/2010/main" val="21192370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DB962C-F18C-706E-ADE3-CF635709E82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24EA82-47A9-FF72-7F2C-83A8ED38E68F}"/>
              </a:ext>
            </a:extLst>
          </p:cNvPr>
          <p:cNvSpPr>
            <a:spLocks noGrp="1"/>
          </p:cNvSpPr>
          <p:nvPr>
            <p:ph type="title"/>
          </p:nvPr>
        </p:nvSpPr>
        <p:spPr/>
        <p:txBody>
          <a:bodyPr>
            <a:normAutofit fontScale="90000"/>
          </a:bodyPr>
          <a:lstStyle/>
          <a:p>
            <a:pPr algn="l"/>
            <a:br>
              <a:rPr lang="en-US" sz="3200" b="1">
                <a:solidFill>
                  <a:srgbClr val="76236C"/>
                </a:solidFill>
              </a:rPr>
            </a:br>
            <a:endParaRPr lang="en-US" sz="3200" b="1">
              <a:solidFill>
                <a:srgbClr val="76236C"/>
              </a:solidFill>
            </a:endParaRPr>
          </a:p>
        </p:txBody>
      </p:sp>
      <p:sp>
        <p:nvSpPr>
          <p:cNvPr id="3" name="Subtitle 2">
            <a:extLst>
              <a:ext uri="{FF2B5EF4-FFF2-40B4-BE49-F238E27FC236}">
                <a16:creationId xmlns:a16="http://schemas.microsoft.com/office/drawing/2014/main" id="{2B13BCF6-9D10-EDC5-A43B-E0CACFCAF90D}"/>
              </a:ext>
            </a:extLst>
          </p:cNvPr>
          <p:cNvSpPr>
            <a:spLocks noGrp="1"/>
          </p:cNvSpPr>
          <p:nvPr>
            <p:ph type="body" sz="quarter" idx="10"/>
          </p:nvPr>
        </p:nvSpPr>
        <p:spPr>
          <a:xfrm>
            <a:off x="78942" y="1225107"/>
            <a:ext cx="12016575" cy="5731679"/>
          </a:xfrm>
        </p:spPr>
        <p:txBody>
          <a:bodyPr vert="horz" lIns="121920" tIns="60960" rIns="121920" bIns="60960" rtlCol="0" anchor="t">
            <a:noAutofit/>
          </a:bodyPr>
          <a:lstStyle/>
          <a:p>
            <a:pPr marL="460375" indent="-460375">
              <a:spcBef>
                <a:spcPts val="600"/>
              </a:spcBef>
              <a:spcAft>
                <a:spcPts val="600"/>
              </a:spcAft>
              <a:buFont typeface="Wingdings" panose="020B0604020202020204" pitchFamily="34" charset="0"/>
              <a:buChar char="§"/>
            </a:pPr>
            <a:r>
              <a:rPr lang="en-US" kern="100">
                <a:latin typeface="Arial"/>
                <a:cs typeface="Arial"/>
              </a:rPr>
              <a:t>Preserves tax incentive for clean hydrogen projects that commence construction by January 1, 2028.</a:t>
            </a:r>
          </a:p>
          <a:p>
            <a:pPr marL="460375" indent="-460375">
              <a:spcBef>
                <a:spcPts val="600"/>
              </a:spcBef>
              <a:spcAft>
                <a:spcPts val="600"/>
              </a:spcAft>
              <a:buFont typeface="Wingdings" panose="020B0604020202020204" pitchFamily="34" charset="0"/>
              <a:buChar char="§"/>
            </a:pPr>
            <a:r>
              <a:rPr lang="en-US" kern="100">
                <a:latin typeface="Arial"/>
                <a:cs typeface="Arial"/>
              </a:rPr>
              <a:t>Tax incentives for advanced nuclear, geothermal, hydropower are preserved through 2032.</a:t>
            </a:r>
          </a:p>
          <a:p>
            <a:pPr marL="460375" indent="-460375">
              <a:spcBef>
                <a:spcPts val="600"/>
              </a:spcBef>
              <a:spcAft>
                <a:spcPts val="600"/>
              </a:spcAft>
              <a:buFont typeface="Wingdings" panose="020B0604020202020204" pitchFamily="34" charset="0"/>
              <a:buChar char="§"/>
            </a:pPr>
            <a:r>
              <a:rPr lang="en-US" kern="100">
                <a:latin typeface="Arial"/>
                <a:cs typeface="Arial"/>
              </a:rPr>
              <a:t>Additional clarity added to the Foreign Entity of Concern (FEOC) restrictions, although future Treasury guidance expected.</a:t>
            </a:r>
          </a:p>
          <a:p>
            <a:pPr marL="460375" indent="-460375">
              <a:spcBef>
                <a:spcPts val="600"/>
              </a:spcBef>
              <a:spcAft>
                <a:spcPts val="600"/>
              </a:spcAft>
              <a:buFont typeface="Wingdings" panose="020B0604020202020204" pitchFamily="34" charset="0"/>
              <a:buChar char="§"/>
            </a:pPr>
            <a:r>
              <a:rPr lang="en-US" kern="100">
                <a:latin typeface="Arial"/>
                <a:cs typeface="Arial"/>
              </a:rPr>
              <a:t>Carbon capture tax credit remains available as under current law – projects that begin construction before 2033 are eligible. The law applies FEOC rules to 45Q and creates parity between captured carbon utilized and carbon disposed of in geological storage.</a:t>
            </a:r>
          </a:p>
          <a:p>
            <a:pPr marL="460375" indent="-460375">
              <a:spcBef>
                <a:spcPts val="600"/>
              </a:spcBef>
              <a:spcAft>
                <a:spcPts val="600"/>
              </a:spcAft>
              <a:buFont typeface="Wingdings" panose="020B0604020202020204" pitchFamily="34" charset="0"/>
              <a:buChar char="§"/>
            </a:pPr>
            <a:r>
              <a:rPr lang="en-US" kern="100">
                <a:latin typeface="Arial"/>
                <a:cs typeface="Arial"/>
              </a:rPr>
              <a:t>Section 179D retained for projects that begin construction by June 30, 2026.</a:t>
            </a:r>
            <a:endParaRPr lang="en-US">
              <a:latin typeface="Arial"/>
              <a:cs typeface="Arial"/>
            </a:endParaRPr>
          </a:p>
        </p:txBody>
      </p:sp>
      <p:sp>
        <p:nvSpPr>
          <p:cNvPr id="4" name="Rectangle 3">
            <a:extLst>
              <a:ext uri="{FF2B5EF4-FFF2-40B4-BE49-F238E27FC236}">
                <a16:creationId xmlns:a16="http://schemas.microsoft.com/office/drawing/2014/main" id="{6D1090A3-B716-8F0F-C004-295D1C0FEFC8}"/>
              </a:ext>
            </a:extLst>
          </p:cNvPr>
          <p:cNvSpPr/>
          <p:nvPr/>
        </p:nvSpPr>
        <p:spPr>
          <a:xfrm rot="10800000" flipV="1">
            <a:off x="3176" y="1"/>
            <a:ext cx="12188824" cy="107497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8" name="TextBox 7">
            <a:extLst>
              <a:ext uri="{FF2B5EF4-FFF2-40B4-BE49-F238E27FC236}">
                <a16:creationId xmlns:a16="http://schemas.microsoft.com/office/drawing/2014/main" id="{68D00746-AD18-6DBD-D5F1-2E74C2FF66C3}"/>
              </a:ext>
            </a:extLst>
          </p:cNvPr>
          <p:cNvSpPr txBox="1"/>
          <p:nvPr/>
        </p:nvSpPr>
        <p:spPr>
          <a:xfrm>
            <a:off x="508884" y="119064"/>
            <a:ext cx="11355995" cy="820674"/>
          </a:xfrm>
          <a:prstGeom prst="rect">
            <a:avLst/>
          </a:prstGeom>
          <a:noFill/>
        </p:spPr>
        <p:txBody>
          <a:bodyPr wrap="square" lIns="121920" tIns="60960" rIns="121920" bIns="60960" anchor="t">
            <a:spAutoFit/>
          </a:bodyPr>
          <a:lstStyle/>
          <a:p>
            <a:pPr algn="ctr"/>
            <a:r>
              <a:rPr lang="en-US" sz="4533">
                <a:solidFill>
                  <a:schemeClr val="bg1"/>
                </a:solidFill>
                <a:latin typeface="Arial"/>
                <a:cs typeface="Arial"/>
              </a:rPr>
              <a:t>Energy Provisions</a:t>
            </a:r>
            <a:endParaRPr lang="en-US" sz="2400">
              <a:solidFill>
                <a:schemeClr val="bg1"/>
              </a:solidFill>
            </a:endParaRPr>
          </a:p>
        </p:txBody>
      </p:sp>
    </p:spTree>
    <p:extLst>
      <p:ext uri="{BB962C8B-B14F-4D97-AF65-F5344CB8AC3E}">
        <p14:creationId xmlns:p14="http://schemas.microsoft.com/office/powerpoint/2010/main" val="17361867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54832-BE58-20D4-1C3B-153DD7E5F9B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E26D56-AA68-6C97-7424-963C483AB59C}"/>
              </a:ext>
            </a:extLst>
          </p:cNvPr>
          <p:cNvSpPr>
            <a:spLocks noGrp="1"/>
          </p:cNvSpPr>
          <p:nvPr>
            <p:ph type="title"/>
          </p:nvPr>
        </p:nvSpPr>
        <p:spPr/>
        <p:txBody>
          <a:bodyPr>
            <a:normAutofit fontScale="90000"/>
          </a:bodyPr>
          <a:lstStyle/>
          <a:p>
            <a:pPr algn="l"/>
            <a:br>
              <a:rPr lang="en-US" sz="3200" b="1">
                <a:solidFill>
                  <a:srgbClr val="76236C"/>
                </a:solidFill>
              </a:rPr>
            </a:br>
            <a:endParaRPr lang="en-US" sz="3200" b="1">
              <a:solidFill>
                <a:srgbClr val="76236C"/>
              </a:solidFill>
            </a:endParaRPr>
          </a:p>
        </p:txBody>
      </p:sp>
      <p:sp>
        <p:nvSpPr>
          <p:cNvPr id="3" name="Subtitle 2">
            <a:extLst>
              <a:ext uri="{FF2B5EF4-FFF2-40B4-BE49-F238E27FC236}">
                <a16:creationId xmlns:a16="http://schemas.microsoft.com/office/drawing/2014/main" id="{0FF84D03-E5DF-22CE-B75F-3D259F426841}"/>
              </a:ext>
            </a:extLst>
          </p:cNvPr>
          <p:cNvSpPr>
            <a:spLocks noGrp="1"/>
          </p:cNvSpPr>
          <p:nvPr>
            <p:ph type="body" sz="quarter" idx="10"/>
          </p:nvPr>
        </p:nvSpPr>
        <p:spPr>
          <a:xfrm>
            <a:off x="78942" y="1225107"/>
            <a:ext cx="12016575" cy="5731679"/>
          </a:xfrm>
        </p:spPr>
        <p:txBody>
          <a:bodyPr vert="horz" lIns="121920" tIns="60960" rIns="121920" bIns="60960" rtlCol="0" anchor="t">
            <a:noAutofit/>
          </a:bodyPr>
          <a:lstStyle/>
          <a:p>
            <a:pPr marL="460375" indent="-460375">
              <a:spcBef>
                <a:spcPts val="600"/>
              </a:spcBef>
              <a:spcAft>
                <a:spcPts val="600"/>
              </a:spcAft>
              <a:buFont typeface="Wingdings" panose="020B0604020202020204" pitchFamily="34" charset="0"/>
              <a:buChar char="§"/>
            </a:pPr>
            <a:r>
              <a:rPr lang="en-US" kern="100">
                <a:latin typeface="Arial"/>
                <a:cs typeface="Arial"/>
              </a:rPr>
              <a:t>Provides $12.5 billion for air traffic control facilities and equipment.</a:t>
            </a:r>
          </a:p>
          <a:p>
            <a:pPr marL="460375" indent="-460375">
              <a:spcBef>
                <a:spcPts val="600"/>
              </a:spcBef>
              <a:spcAft>
                <a:spcPts val="600"/>
              </a:spcAft>
              <a:buFont typeface="Wingdings" panose="020B0604020202020204" pitchFamily="34" charset="0"/>
              <a:buChar char="§"/>
            </a:pPr>
            <a:r>
              <a:rPr lang="en-US" kern="100">
                <a:latin typeface="Arial"/>
                <a:cs typeface="Arial"/>
              </a:rPr>
              <a:t>Rescinds unobligated funding from the FHWA Low Carbon Transportation Materials grant program.</a:t>
            </a:r>
          </a:p>
          <a:p>
            <a:pPr marL="460375" indent="-460375">
              <a:spcBef>
                <a:spcPts val="600"/>
              </a:spcBef>
              <a:spcAft>
                <a:spcPts val="600"/>
              </a:spcAft>
              <a:buFont typeface="Wingdings" panose="020B0604020202020204" pitchFamily="34" charset="0"/>
              <a:buChar char="§"/>
            </a:pPr>
            <a:r>
              <a:rPr lang="en-US" kern="100">
                <a:latin typeface="Arial"/>
                <a:cs typeface="Arial"/>
              </a:rPr>
              <a:t>Rescinds unobligated funding from the FHWA Neighborhood Access and Equity grant program.</a:t>
            </a:r>
          </a:p>
          <a:p>
            <a:pPr marL="460375" indent="-460375">
              <a:spcBef>
                <a:spcPts val="600"/>
              </a:spcBef>
              <a:spcAft>
                <a:spcPts val="600"/>
              </a:spcAft>
              <a:buFont typeface="Wingdings" panose="020B0604020202020204" pitchFamily="34" charset="0"/>
              <a:buChar char="§"/>
            </a:pPr>
            <a:r>
              <a:rPr lang="en-US">
                <a:latin typeface="Arial"/>
                <a:cs typeface="Arial"/>
              </a:rPr>
              <a:t>Drops the new user fees for EVs and hybrid vehicles for additional revenue into the Highway Trust Fund (could be revisited in surface transportation reauthorization). </a:t>
            </a:r>
          </a:p>
          <a:p>
            <a:pPr marL="460375" indent="-460375">
              <a:spcBef>
                <a:spcPts val="600"/>
              </a:spcBef>
              <a:spcAft>
                <a:spcPts val="600"/>
              </a:spcAft>
              <a:buFont typeface="Wingdings" panose="020B0604020202020204" pitchFamily="34" charset="0"/>
              <a:buChar char="§"/>
            </a:pPr>
            <a:r>
              <a:rPr lang="en-US">
                <a:latin typeface="Arial"/>
                <a:cs typeface="Arial"/>
              </a:rPr>
              <a:t>Rescinds all unobligated IRA funds for EPA programs.</a:t>
            </a:r>
          </a:p>
          <a:p>
            <a:pPr marL="460375" indent="-460375">
              <a:spcBef>
                <a:spcPts val="600"/>
              </a:spcBef>
              <a:spcAft>
                <a:spcPts val="600"/>
              </a:spcAft>
              <a:buFont typeface="Wingdings" panose="020B0604020202020204" pitchFamily="34" charset="0"/>
              <a:buChar char="§"/>
            </a:pPr>
            <a:r>
              <a:rPr lang="en-US">
                <a:latin typeface="Arial"/>
                <a:cs typeface="Arial"/>
              </a:rPr>
              <a:t>Creates a project sponsor opt-in fee for NEPA permitting equal to 125% of the expected cost to complete an EIS or EA.</a:t>
            </a:r>
          </a:p>
          <a:p>
            <a:pPr marL="460375" indent="-460375">
              <a:spcBef>
                <a:spcPts val="600"/>
              </a:spcBef>
              <a:spcAft>
                <a:spcPts val="600"/>
              </a:spcAft>
              <a:buFont typeface="Wingdings" panose="020B0604020202020204" pitchFamily="34" charset="0"/>
              <a:buChar char="§"/>
            </a:pPr>
            <a:endParaRPr lang="en-US">
              <a:latin typeface="Arial"/>
              <a:cs typeface="Arial"/>
            </a:endParaRPr>
          </a:p>
        </p:txBody>
      </p:sp>
      <p:sp>
        <p:nvSpPr>
          <p:cNvPr id="4" name="Rectangle 3">
            <a:extLst>
              <a:ext uri="{FF2B5EF4-FFF2-40B4-BE49-F238E27FC236}">
                <a16:creationId xmlns:a16="http://schemas.microsoft.com/office/drawing/2014/main" id="{43B2E969-5753-439E-506B-23124C1B0277}"/>
              </a:ext>
            </a:extLst>
          </p:cNvPr>
          <p:cNvSpPr/>
          <p:nvPr/>
        </p:nvSpPr>
        <p:spPr>
          <a:xfrm rot="10800000" flipV="1">
            <a:off x="3176" y="1"/>
            <a:ext cx="12188824" cy="107497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8" name="TextBox 7">
            <a:extLst>
              <a:ext uri="{FF2B5EF4-FFF2-40B4-BE49-F238E27FC236}">
                <a16:creationId xmlns:a16="http://schemas.microsoft.com/office/drawing/2014/main" id="{D1E9A8F8-D33C-8AF7-01B1-6CD6A82B4EE0}"/>
              </a:ext>
            </a:extLst>
          </p:cNvPr>
          <p:cNvSpPr txBox="1"/>
          <p:nvPr/>
        </p:nvSpPr>
        <p:spPr>
          <a:xfrm>
            <a:off x="508884" y="119064"/>
            <a:ext cx="11355995" cy="820674"/>
          </a:xfrm>
          <a:prstGeom prst="rect">
            <a:avLst/>
          </a:prstGeom>
          <a:noFill/>
        </p:spPr>
        <p:txBody>
          <a:bodyPr wrap="square" lIns="121920" tIns="60960" rIns="121920" bIns="60960" anchor="t">
            <a:spAutoFit/>
          </a:bodyPr>
          <a:lstStyle/>
          <a:p>
            <a:pPr algn="ctr"/>
            <a:r>
              <a:rPr lang="en-US" sz="4533">
                <a:solidFill>
                  <a:schemeClr val="bg1"/>
                </a:solidFill>
                <a:latin typeface="Arial"/>
                <a:cs typeface="Arial"/>
              </a:rPr>
              <a:t>Infrastructure Provisions</a:t>
            </a:r>
            <a:endParaRPr lang="en-US" sz="2400">
              <a:solidFill>
                <a:schemeClr val="bg1"/>
              </a:solidFill>
            </a:endParaRPr>
          </a:p>
        </p:txBody>
      </p:sp>
    </p:spTree>
    <p:extLst>
      <p:ext uri="{BB962C8B-B14F-4D97-AF65-F5344CB8AC3E}">
        <p14:creationId xmlns:p14="http://schemas.microsoft.com/office/powerpoint/2010/main" val="24565415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862996-8F55-C544-6DAD-F6D8A2848B3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7C3A988-FB43-AB6F-A285-699036C159DC}"/>
              </a:ext>
            </a:extLst>
          </p:cNvPr>
          <p:cNvSpPr>
            <a:spLocks noGrp="1"/>
          </p:cNvSpPr>
          <p:nvPr>
            <p:ph type="title"/>
          </p:nvPr>
        </p:nvSpPr>
        <p:spPr/>
        <p:txBody>
          <a:bodyPr>
            <a:normAutofit fontScale="90000"/>
          </a:bodyPr>
          <a:lstStyle/>
          <a:p>
            <a:pPr algn="l"/>
            <a:br>
              <a:rPr lang="en-US" sz="3200" b="1">
                <a:solidFill>
                  <a:srgbClr val="76236C"/>
                </a:solidFill>
              </a:rPr>
            </a:br>
            <a:endParaRPr lang="en-US" sz="3200" b="1">
              <a:solidFill>
                <a:srgbClr val="76236C"/>
              </a:solidFill>
            </a:endParaRPr>
          </a:p>
        </p:txBody>
      </p:sp>
      <p:sp>
        <p:nvSpPr>
          <p:cNvPr id="4" name="Rectangle 3">
            <a:extLst>
              <a:ext uri="{FF2B5EF4-FFF2-40B4-BE49-F238E27FC236}">
                <a16:creationId xmlns:a16="http://schemas.microsoft.com/office/drawing/2014/main" id="{E7F9226D-8624-E7A9-144F-A68CD9C69800}"/>
              </a:ext>
            </a:extLst>
          </p:cNvPr>
          <p:cNvSpPr/>
          <p:nvPr/>
        </p:nvSpPr>
        <p:spPr>
          <a:xfrm rot="10800000" flipV="1">
            <a:off x="3176" y="1"/>
            <a:ext cx="12188824" cy="107497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8" name="TextBox 7">
            <a:extLst>
              <a:ext uri="{FF2B5EF4-FFF2-40B4-BE49-F238E27FC236}">
                <a16:creationId xmlns:a16="http://schemas.microsoft.com/office/drawing/2014/main" id="{C18FBAC0-D013-7C22-E1FA-78AFA774BE4A}"/>
              </a:ext>
            </a:extLst>
          </p:cNvPr>
          <p:cNvSpPr txBox="1"/>
          <p:nvPr/>
        </p:nvSpPr>
        <p:spPr>
          <a:xfrm>
            <a:off x="508884" y="119064"/>
            <a:ext cx="11355995" cy="800219"/>
          </a:xfrm>
          <a:prstGeom prst="rect">
            <a:avLst/>
          </a:prstGeom>
          <a:noFill/>
        </p:spPr>
        <p:txBody>
          <a:bodyPr wrap="square" lIns="121920" tIns="60960" rIns="121920" bIns="60960" anchor="t">
            <a:spAutoFit/>
          </a:bodyPr>
          <a:lstStyle/>
          <a:p>
            <a:pPr algn="ctr"/>
            <a:r>
              <a:rPr lang="en-US" sz="4400">
                <a:solidFill>
                  <a:schemeClr val="bg1"/>
                </a:solidFill>
              </a:rPr>
              <a:t>Transportation Infrastructure</a:t>
            </a:r>
          </a:p>
        </p:txBody>
      </p:sp>
      <p:sp>
        <p:nvSpPr>
          <p:cNvPr id="5" name="Subtitle 2">
            <a:extLst>
              <a:ext uri="{FF2B5EF4-FFF2-40B4-BE49-F238E27FC236}">
                <a16:creationId xmlns:a16="http://schemas.microsoft.com/office/drawing/2014/main" id="{8BCB4404-9B4F-67B6-D9B8-041A6A39AD0C}"/>
              </a:ext>
            </a:extLst>
          </p:cNvPr>
          <p:cNvSpPr>
            <a:spLocks noGrp="1"/>
          </p:cNvSpPr>
          <p:nvPr>
            <p:ph type="body" sz="quarter" idx="10"/>
          </p:nvPr>
        </p:nvSpPr>
        <p:spPr>
          <a:xfrm>
            <a:off x="79375" y="1184584"/>
            <a:ext cx="12015788" cy="5605175"/>
          </a:xfrm>
        </p:spPr>
        <p:txBody>
          <a:bodyPr vert="horz" lIns="121920" tIns="60960" rIns="121920" bIns="60960" rtlCol="0" anchor="t">
            <a:noAutofit/>
          </a:bodyPr>
          <a:lstStyle/>
          <a:p>
            <a:pPr marL="457200" indent="-457200">
              <a:lnSpc>
                <a:spcPct val="100000"/>
              </a:lnSpc>
              <a:spcBef>
                <a:spcPts val="600"/>
              </a:spcBef>
              <a:spcAft>
                <a:spcPts val="600"/>
              </a:spcAft>
              <a:buFont typeface="Wingdings" panose="05000000000000000000" pitchFamily="2" charset="2"/>
              <a:buChar char="§"/>
            </a:pPr>
            <a:r>
              <a:rPr lang="en-US">
                <a:highlight>
                  <a:srgbClr val="FFFF00"/>
                </a:highlight>
              </a:rPr>
              <a:t>Infrastructure agenda driven by need to reauthorize federal surface transportation programs before September 30, 2026.</a:t>
            </a:r>
          </a:p>
          <a:p>
            <a:pPr marL="457200" indent="-457200">
              <a:lnSpc>
                <a:spcPct val="100000"/>
              </a:lnSpc>
              <a:spcBef>
                <a:spcPts val="600"/>
              </a:spcBef>
              <a:spcAft>
                <a:spcPts val="600"/>
              </a:spcAft>
              <a:buFont typeface="Wingdings" panose="05000000000000000000" pitchFamily="2" charset="2"/>
              <a:buChar char="§"/>
            </a:pPr>
            <a:r>
              <a:rPr lang="en-US"/>
              <a:t>House and Senate committees of jurisdiction are holding hearings on IIJA and receiving input from stakeholders on priorities.</a:t>
            </a:r>
          </a:p>
          <a:p>
            <a:pPr marL="457200" indent="-457200">
              <a:lnSpc>
                <a:spcPct val="100000"/>
              </a:lnSpc>
              <a:spcBef>
                <a:spcPts val="600"/>
              </a:spcBef>
              <a:spcAft>
                <a:spcPts val="600"/>
              </a:spcAft>
              <a:buFont typeface="Wingdings" panose="05000000000000000000" pitchFamily="2" charset="2"/>
              <a:buChar char="§"/>
            </a:pPr>
            <a:r>
              <a:rPr lang="en-US"/>
              <a:t>ACEC engaging with U.S. DOT:</a:t>
            </a:r>
          </a:p>
          <a:p>
            <a:pPr marL="914400" lvl="1" indent="-457200">
              <a:lnSpc>
                <a:spcPct val="100000"/>
              </a:lnSpc>
              <a:spcBef>
                <a:spcPts val="600"/>
              </a:spcBef>
              <a:spcAft>
                <a:spcPts val="600"/>
              </a:spcAft>
              <a:buFont typeface="Wingdings" panose="05000000000000000000" pitchFamily="2" charset="2"/>
              <a:buChar char="§"/>
            </a:pPr>
            <a:r>
              <a:rPr lang="en-US" sz="2800"/>
              <a:t>Met with Secretary Duffy during Annual Convention.</a:t>
            </a:r>
          </a:p>
          <a:p>
            <a:pPr marL="914400" lvl="1" indent="-457200">
              <a:lnSpc>
                <a:spcPct val="100000"/>
              </a:lnSpc>
              <a:spcBef>
                <a:spcPts val="600"/>
              </a:spcBef>
              <a:spcAft>
                <a:spcPts val="600"/>
              </a:spcAft>
              <a:buFont typeface="Wingdings" panose="05000000000000000000" pitchFamily="2" charset="2"/>
              <a:buChar char="§"/>
            </a:pPr>
            <a:r>
              <a:rPr lang="en-US" sz="2800">
                <a:highlight>
                  <a:srgbClr val="FFFF00"/>
                </a:highlight>
                <a:cs typeface="Arial"/>
              </a:rPr>
              <a:t>Chair John Rathke participated in industry roundtable on reauthorization priorities.</a:t>
            </a:r>
          </a:p>
          <a:p>
            <a:pPr marL="914400" lvl="1" indent="-457200">
              <a:lnSpc>
                <a:spcPct val="100000"/>
              </a:lnSpc>
              <a:spcBef>
                <a:spcPts val="600"/>
              </a:spcBef>
              <a:spcAft>
                <a:spcPts val="600"/>
              </a:spcAft>
              <a:buFont typeface="Wingdings" panose="05000000000000000000" pitchFamily="2" charset="2"/>
              <a:buChar char="§"/>
            </a:pPr>
            <a:r>
              <a:rPr lang="en-US" sz="2800">
                <a:highlight>
                  <a:srgbClr val="FFFF00"/>
                </a:highlight>
                <a:cs typeface="Arial"/>
              </a:rPr>
              <a:t>Steve Lefton (Kimley-Horn) appointed to exclusive U.S. DOT Advisory Committee. </a:t>
            </a:r>
          </a:p>
        </p:txBody>
      </p:sp>
    </p:spTree>
    <p:extLst>
      <p:ext uri="{BB962C8B-B14F-4D97-AF65-F5344CB8AC3E}">
        <p14:creationId xmlns:p14="http://schemas.microsoft.com/office/powerpoint/2010/main" val="857012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8FFA79-B25B-4188-F9C8-D193E3D9092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08CE883-6CCD-0162-3B3B-4C0C671A081C}"/>
              </a:ext>
            </a:extLst>
          </p:cNvPr>
          <p:cNvSpPr>
            <a:spLocks noGrp="1"/>
          </p:cNvSpPr>
          <p:nvPr>
            <p:ph type="title"/>
          </p:nvPr>
        </p:nvSpPr>
        <p:spPr/>
        <p:txBody>
          <a:bodyPr>
            <a:normAutofit fontScale="90000"/>
          </a:bodyPr>
          <a:lstStyle/>
          <a:p>
            <a:pPr algn="l"/>
            <a:br>
              <a:rPr lang="en-US" sz="3200" b="1">
                <a:solidFill>
                  <a:srgbClr val="76236C"/>
                </a:solidFill>
              </a:rPr>
            </a:br>
            <a:endParaRPr lang="en-US" sz="3200" b="1">
              <a:solidFill>
                <a:srgbClr val="76236C"/>
              </a:solidFill>
            </a:endParaRPr>
          </a:p>
        </p:txBody>
      </p:sp>
      <p:sp>
        <p:nvSpPr>
          <p:cNvPr id="4" name="Rectangle 3">
            <a:extLst>
              <a:ext uri="{FF2B5EF4-FFF2-40B4-BE49-F238E27FC236}">
                <a16:creationId xmlns:a16="http://schemas.microsoft.com/office/drawing/2014/main" id="{42222A8F-A59F-1434-EB9F-95261AFC74AE}"/>
              </a:ext>
            </a:extLst>
          </p:cNvPr>
          <p:cNvSpPr/>
          <p:nvPr/>
        </p:nvSpPr>
        <p:spPr>
          <a:xfrm rot="10800000" flipV="1">
            <a:off x="3176" y="1"/>
            <a:ext cx="12188824" cy="107497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8" name="TextBox 7">
            <a:extLst>
              <a:ext uri="{FF2B5EF4-FFF2-40B4-BE49-F238E27FC236}">
                <a16:creationId xmlns:a16="http://schemas.microsoft.com/office/drawing/2014/main" id="{33A6BDBE-4532-0426-9BCC-EE27F6376E74}"/>
              </a:ext>
            </a:extLst>
          </p:cNvPr>
          <p:cNvSpPr txBox="1"/>
          <p:nvPr/>
        </p:nvSpPr>
        <p:spPr>
          <a:xfrm>
            <a:off x="508884" y="119064"/>
            <a:ext cx="11355995" cy="800219"/>
          </a:xfrm>
          <a:prstGeom prst="rect">
            <a:avLst/>
          </a:prstGeom>
          <a:noFill/>
        </p:spPr>
        <p:txBody>
          <a:bodyPr wrap="square" lIns="121920" tIns="60960" rIns="121920" bIns="60960" anchor="t">
            <a:spAutoFit/>
          </a:bodyPr>
          <a:lstStyle/>
          <a:p>
            <a:pPr algn="ctr"/>
            <a:r>
              <a:rPr lang="en-US" sz="4400">
                <a:solidFill>
                  <a:schemeClr val="bg1"/>
                </a:solidFill>
              </a:rPr>
              <a:t>Transportation Infrastructure</a:t>
            </a:r>
          </a:p>
        </p:txBody>
      </p:sp>
      <p:sp>
        <p:nvSpPr>
          <p:cNvPr id="5" name="Subtitle 2">
            <a:extLst>
              <a:ext uri="{FF2B5EF4-FFF2-40B4-BE49-F238E27FC236}">
                <a16:creationId xmlns:a16="http://schemas.microsoft.com/office/drawing/2014/main" id="{E28204AE-842A-73D0-A0E6-C8BB1A89B15C}"/>
              </a:ext>
            </a:extLst>
          </p:cNvPr>
          <p:cNvSpPr>
            <a:spLocks noGrp="1"/>
          </p:cNvSpPr>
          <p:nvPr>
            <p:ph type="body" sz="quarter" idx="10"/>
          </p:nvPr>
        </p:nvSpPr>
        <p:spPr>
          <a:xfrm>
            <a:off x="79375" y="1184584"/>
            <a:ext cx="12015788" cy="5605175"/>
          </a:xfrm>
        </p:spPr>
        <p:txBody>
          <a:bodyPr vert="horz" lIns="121920" tIns="60960" rIns="121920" bIns="60960" rtlCol="0" anchor="t">
            <a:noAutofit/>
          </a:bodyPr>
          <a:lstStyle/>
          <a:p>
            <a:pPr marL="0" indent="0">
              <a:lnSpc>
                <a:spcPct val="100000"/>
              </a:lnSpc>
              <a:spcBef>
                <a:spcPts val="600"/>
              </a:spcBef>
              <a:spcAft>
                <a:spcPts val="600"/>
              </a:spcAft>
              <a:buNone/>
            </a:pPr>
            <a:r>
              <a:rPr lang="en-US" kern="100">
                <a:ea typeface="Calibri"/>
              </a:rPr>
              <a:t>Key ACEC Priorities:</a:t>
            </a:r>
          </a:p>
          <a:p>
            <a:pPr marL="457200" indent="-457200">
              <a:lnSpc>
                <a:spcPct val="100000"/>
              </a:lnSpc>
              <a:spcBef>
                <a:spcPts val="600"/>
              </a:spcBef>
              <a:spcAft>
                <a:spcPts val="600"/>
              </a:spcAft>
              <a:buFont typeface="Wingdings" panose="05000000000000000000" pitchFamily="2" charset="2"/>
              <a:buChar char="§"/>
            </a:pPr>
            <a:r>
              <a:rPr lang="en-US" kern="100">
                <a:ea typeface="Calibri"/>
              </a:rPr>
              <a:t>Sustain</a:t>
            </a:r>
            <a:r>
              <a:rPr lang="en-US" kern="100">
                <a:effectLst/>
                <a:ea typeface="Calibri"/>
              </a:rPr>
              <a:t> long-term funding </a:t>
            </a:r>
            <a:r>
              <a:rPr lang="en-US" kern="100">
                <a:ea typeface="Calibri"/>
              </a:rPr>
              <a:t>commitments.</a:t>
            </a:r>
            <a:endParaRPr lang="en-US">
              <a:ea typeface="Calibri"/>
            </a:endParaRPr>
          </a:p>
          <a:p>
            <a:pPr marL="457200" indent="-457200">
              <a:lnSpc>
                <a:spcPct val="100000"/>
              </a:lnSpc>
              <a:spcBef>
                <a:spcPts val="600"/>
              </a:spcBef>
              <a:spcAft>
                <a:spcPts val="600"/>
              </a:spcAft>
              <a:buFont typeface="Wingdings" panose="05000000000000000000" pitchFamily="2" charset="2"/>
              <a:buChar char="§"/>
            </a:pPr>
            <a:r>
              <a:rPr lang="en-US" kern="100">
                <a:ea typeface="Calibri"/>
              </a:rPr>
              <a:t>Support</a:t>
            </a:r>
            <a:r>
              <a:rPr lang="en-US" kern="100">
                <a:effectLst/>
                <a:ea typeface="Calibri"/>
              </a:rPr>
              <a:t> </a:t>
            </a:r>
            <a:r>
              <a:rPr lang="en-US" kern="100">
                <a:ea typeface="Calibri"/>
              </a:rPr>
              <a:t>provisions to equip public</a:t>
            </a:r>
            <a:r>
              <a:rPr lang="en-US" kern="100">
                <a:effectLst/>
                <a:ea typeface="Calibri"/>
              </a:rPr>
              <a:t> agencies </a:t>
            </a:r>
            <a:r>
              <a:rPr lang="en-US" kern="100">
                <a:ea typeface="Calibri"/>
              </a:rPr>
              <a:t>to utilize</a:t>
            </a:r>
            <a:r>
              <a:rPr lang="en-US" kern="100">
                <a:effectLst/>
                <a:ea typeface="Calibri"/>
              </a:rPr>
              <a:t> lump sum contracting for engineering services</a:t>
            </a:r>
            <a:r>
              <a:rPr lang="en-US" kern="100">
                <a:ea typeface="Calibri"/>
              </a:rPr>
              <a:t>, progressive D/B and IPD.</a:t>
            </a:r>
            <a:endParaRPr lang="en-US" kern="100">
              <a:effectLst/>
              <a:ea typeface="Calibri"/>
              <a:cs typeface="Arial"/>
            </a:endParaRPr>
          </a:p>
          <a:p>
            <a:pPr marL="457200" indent="-457200">
              <a:lnSpc>
                <a:spcPct val="100000"/>
              </a:lnSpc>
              <a:spcBef>
                <a:spcPts val="600"/>
              </a:spcBef>
              <a:spcAft>
                <a:spcPts val="600"/>
              </a:spcAft>
              <a:buFont typeface="Wingdings" panose="05000000000000000000" pitchFamily="2" charset="2"/>
              <a:buChar char="§"/>
            </a:pPr>
            <a:r>
              <a:rPr lang="en-US" kern="100">
                <a:ea typeface="Calibri"/>
              </a:rPr>
              <a:t>Uniform</a:t>
            </a:r>
            <a:r>
              <a:rPr lang="en-US" kern="100">
                <a:effectLst/>
                <a:ea typeface="Calibri"/>
              </a:rPr>
              <a:t> procurement rules for all funding recipients</a:t>
            </a:r>
            <a:r>
              <a:rPr lang="en-US" kern="100">
                <a:ea typeface="Calibri"/>
              </a:rPr>
              <a:t>.</a:t>
            </a:r>
            <a:endParaRPr lang="en-US" kern="100">
              <a:effectLst/>
              <a:ea typeface="Calibri"/>
              <a:cs typeface="Arial"/>
            </a:endParaRPr>
          </a:p>
          <a:p>
            <a:pPr marL="457200" marR="0" lvl="0" indent="-457200">
              <a:lnSpc>
                <a:spcPct val="100000"/>
              </a:lnSpc>
              <a:spcBef>
                <a:spcPts val="600"/>
              </a:spcBef>
              <a:spcAft>
                <a:spcPts val="600"/>
              </a:spcAft>
              <a:buFont typeface="Wingdings" panose="05000000000000000000" pitchFamily="2" charset="2"/>
              <a:buChar char="§"/>
            </a:pPr>
            <a:r>
              <a:rPr lang="en-US" kern="100">
                <a:ea typeface="Calibri"/>
              </a:rPr>
              <a:t>Facilitate</a:t>
            </a:r>
            <a:r>
              <a:rPr lang="en-US" kern="100">
                <a:effectLst/>
                <a:ea typeface="Calibri"/>
              </a:rPr>
              <a:t> more efficient local grant administration.</a:t>
            </a:r>
            <a:endParaRPr lang="en-US" kern="100">
              <a:effectLst/>
              <a:ea typeface="Calibri"/>
              <a:cs typeface="Arial"/>
            </a:endParaRPr>
          </a:p>
          <a:p>
            <a:pPr marL="457200" marR="0" lvl="0" indent="-457200">
              <a:lnSpc>
                <a:spcPct val="100000"/>
              </a:lnSpc>
              <a:spcBef>
                <a:spcPts val="600"/>
              </a:spcBef>
              <a:spcAft>
                <a:spcPts val="600"/>
              </a:spcAft>
              <a:buFont typeface="Wingdings" panose="05000000000000000000" pitchFamily="2" charset="2"/>
              <a:buChar char="§"/>
            </a:pPr>
            <a:r>
              <a:rPr lang="en-US" kern="100">
                <a:cs typeface="Arial"/>
              </a:rPr>
              <a:t>Include water funding.</a:t>
            </a:r>
          </a:p>
          <a:p>
            <a:pPr marL="0" marR="0" lvl="0" indent="0">
              <a:lnSpc>
                <a:spcPct val="100000"/>
              </a:lnSpc>
              <a:spcBef>
                <a:spcPts val="600"/>
              </a:spcBef>
              <a:spcAft>
                <a:spcPts val="600"/>
              </a:spcAft>
              <a:buNone/>
            </a:pPr>
            <a:r>
              <a:rPr lang="en-US" kern="100">
                <a:cs typeface="Arial"/>
              </a:rPr>
              <a:t>ACEC also closely monitoring legal challenges and potential changes to DBE program – Member Firm survey responses requested in Research Institute quarterly economic sentiment survey.</a:t>
            </a:r>
            <a:endParaRPr lang="en-US">
              <a:cs typeface="Arial"/>
            </a:endParaRPr>
          </a:p>
        </p:txBody>
      </p:sp>
    </p:spTree>
    <p:extLst>
      <p:ext uri="{BB962C8B-B14F-4D97-AF65-F5344CB8AC3E}">
        <p14:creationId xmlns:p14="http://schemas.microsoft.com/office/powerpoint/2010/main" val="11104402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07D2A0-FC01-C464-C562-558779C5C01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598FC5C-8ED0-BABF-DBD0-2EA6CD87E5A6}"/>
              </a:ext>
            </a:extLst>
          </p:cNvPr>
          <p:cNvSpPr>
            <a:spLocks noGrp="1"/>
          </p:cNvSpPr>
          <p:nvPr>
            <p:ph type="title"/>
          </p:nvPr>
        </p:nvSpPr>
        <p:spPr/>
        <p:txBody>
          <a:bodyPr>
            <a:normAutofit fontScale="90000"/>
          </a:bodyPr>
          <a:lstStyle/>
          <a:p>
            <a:pPr algn="l"/>
            <a:br>
              <a:rPr lang="en-US" sz="3200" b="1">
                <a:solidFill>
                  <a:srgbClr val="76236C"/>
                </a:solidFill>
              </a:rPr>
            </a:br>
            <a:endParaRPr lang="en-US" sz="3200" b="1">
              <a:solidFill>
                <a:srgbClr val="76236C"/>
              </a:solidFill>
            </a:endParaRPr>
          </a:p>
        </p:txBody>
      </p:sp>
      <p:sp>
        <p:nvSpPr>
          <p:cNvPr id="4" name="Rectangle 3">
            <a:extLst>
              <a:ext uri="{FF2B5EF4-FFF2-40B4-BE49-F238E27FC236}">
                <a16:creationId xmlns:a16="http://schemas.microsoft.com/office/drawing/2014/main" id="{543A70BA-7F8C-1326-9EAB-66DE56AF791D}"/>
              </a:ext>
            </a:extLst>
          </p:cNvPr>
          <p:cNvSpPr/>
          <p:nvPr/>
        </p:nvSpPr>
        <p:spPr>
          <a:xfrm rot="10800000" flipV="1">
            <a:off x="3176" y="1"/>
            <a:ext cx="12188824" cy="107497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8" name="TextBox 7">
            <a:extLst>
              <a:ext uri="{FF2B5EF4-FFF2-40B4-BE49-F238E27FC236}">
                <a16:creationId xmlns:a16="http://schemas.microsoft.com/office/drawing/2014/main" id="{0F9B24B3-1C73-2FD5-C7E1-69D9DECBAA8F}"/>
              </a:ext>
            </a:extLst>
          </p:cNvPr>
          <p:cNvSpPr txBox="1"/>
          <p:nvPr/>
        </p:nvSpPr>
        <p:spPr>
          <a:xfrm>
            <a:off x="508884" y="119064"/>
            <a:ext cx="11355995" cy="800219"/>
          </a:xfrm>
          <a:prstGeom prst="rect">
            <a:avLst/>
          </a:prstGeom>
          <a:noFill/>
        </p:spPr>
        <p:txBody>
          <a:bodyPr wrap="square" lIns="121920" tIns="60960" rIns="121920" bIns="60960" anchor="t">
            <a:spAutoFit/>
          </a:bodyPr>
          <a:lstStyle/>
          <a:p>
            <a:pPr algn="ctr"/>
            <a:r>
              <a:rPr lang="en-US" sz="4400">
                <a:solidFill>
                  <a:schemeClr val="bg1"/>
                </a:solidFill>
              </a:rPr>
              <a:t>Water &amp; Environment </a:t>
            </a:r>
          </a:p>
        </p:txBody>
      </p:sp>
      <p:sp>
        <p:nvSpPr>
          <p:cNvPr id="5" name="Subtitle 2">
            <a:extLst>
              <a:ext uri="{FF2B5EF4-FFF2-40B4-BE49-F238E27FC236}">
                <a16:creationId xmlns:a16="http://schemas.microsoft.com/office/drawing/2014/main" id="{11864EDB-72EB-CF6E-3233-8130895C1C63}"/>
              </a:ext>
            </a:extLst>
          </p:cNvPr>
          <p:cNvSpPr>
            <a:spLocks noGrp="1"/>
          </p:cNvSpPr>
          <p:nvPr>
            <p:ph type="body" sz="quarter" idx="10"/>
          </p:nvPr>
        </p:nvSpPr>
        <p:spPr>
          <a:xfrm>
            <a:off x="79375" y="1184584"/>
            <a:ext cx="12015788" cy="5605175"/>
          </a:xfrm>
        </p:spPr>
        <p:txBody>
          <a:bodyPr vert="horz" lIns="121920" tIns="60960" rIns="121920" bIns="60960" rtlCol="0" anchor="t">
            <a:noAutofit/>
          </a:bodyPr>
          <a:lstStyle/>
          <a:p>
            <a:pPr marL="0" indent="0">
              <a:lnSpc>
                <a:spcPct val="100000"/>
              </a:lnSpc>
              <a:spcBef>
                <a:spcPts val="600"/>
              </a:spcBef>
              <a:buNone/>
            </a:pPr>
            <a:r>
              <a:rPr lang="en-US">
                <a:highlight>
                  <a:srgbClr val="FFFF00"/>
                </a:highlight>
              </a:rPr>
              <a:t>State Revolving Loan Funds</a:t>
            </a:r>
          </a:p>
          <a:p>
            <a:pPr marL="914400" lvl="2" indent="-457200">
              <a:lnSpc>
                <a:spcPct val="100000"/>
              </a:lnSpc>
              <a:spcBef>
                <a:spcPts val="600"/>
              </a:spcBef>
              <a:spcAft>
                <a:spcPts val="600"/>
              </a:spcAft>
              <a:buFont typeface="Wingdings" panose="05000000000000000000" pitchFamily="2" charset="2"/>
              <a:buChar char="§"/>
            </a:pPr>
            <a:r>
              <a:rPr lang="en-US" sz="2800"/>
              <a:t>President’s Budget proposed an 88% cut to the SRFs.</a:t>
            </a:r>
          </a:p>
          <a:p>
            <a:pPr marL="914400" lvl="2" indent="-457200">
              <a:lnSpc>
                <a:spcPct val="100000"/>
              </a:lnSpc>
              <a:spcBef>
                <a:spcPts val="600"/>
              </a:spcBef>
              <a:spcAft>
                <a:spcPts val="600"/>
              </a:spcAft>
              <a:buFont typeface="Wingdings" panose="05000000000000000000" pitchFamily="2" charset="2"/>
              <a:buChar char="§"/>
            </a:pPr>
            <a:r>
              <a:rPr lang="en-US" sz="2800"/>
              <a:t>House Appropriations Committee bill cuts $680 million (15%) below FY 2025.</a:t>
            </a:r>
          </a:p>
          <a:p>
            <a:pPr marL="0" indent="0">
              <a:lnSpc>
                <a:spcPct val="100000"/>
              </a:lnSpc>
              <a:spcBef>
                <a:spcPts val="600"/>
              </a:spcBef>
              <a:buNone/>
            </a:pPr>
            <a:r>
              <a:rPr lang="en-US"/>
              <a:t>PFAS Regulations</a:t>
            </a:r>
          </a:p>
          <a:p>
            <a:pPr marL="914400" lvl="2" indent="-457200">
              <a:lnSpc>
                <a:spcPct val="100000"/>
              </a:lnSpc>
              <a:spcBef>
                <a:spcPts val="600"/>
              </a:spcBef>
              <a:spcAft>
                <a:spcPts val="600"/>
              </a:spcAft>
              <a:buFont typeface="Wingdings" panose="05000000000000000000" pitchFamily="2" charset="2"/>
              <a:buChar char="§"/>
            </a:pPr>
            <a:r>
              <a:rPr lang="en-US" sz="2800"/>
              <a:t>EPA plans to proposes to continue to regulate PFOA, PFOS but roll back drinking water regs on other PFAS chemicals; delay compliance deadline.</a:t>
            </a:r>
          </a:p>
          <a:p>
            <a:pPr marL="0" indent="0">
              <a:lnSpc>
                <a:spcPct val="100000"/>
              </a:lnSpc>
              <a:spcBef>
                <a:spcPts val="600"/>
              </a:spcBef>
              <a:buNone/>
            </a:pPr>
            <a:r>
              <a:rPr lang="en-US"/>
              <a:t>Resilience/BRIC Funding</a:t>
            </a:r>
          </a:p>
          <a:p>
            <a:pPr marL="914400" lvl="2" indent="-457200">
              <a:lnSpc>
                <a:spcPct val="100000"/>
              </a:lnSpc>
              <a:spcBef>
                <a:spcPts val="600"/>
              </a:spcBef>
              <a:spcAft>
                <a:spcPts val="600"/>
              </a:spcAft>
              <a:buFont typeface="Wingdings" panose="05000000000000000000" pitchFamily="2" charset="2"/>
              <a:buChar char="§"/>
            </a:pPr>
            <a:r>
              <a:rPr lang="en-US" sz="2800"/>
              <a:t>Awaiting FEMA announcement on new mitigation formula program.</a:t>
            </a:r>
          </a:p>
          <a:p>
            <a:pPr marL="0" indent="0">
              <a:lnSpc>
                <a:spcPct val="100000"/>
              </a:lnSpc>
              <a:spcBef>
                <a:spcPts val="600"/>
              </a:spcBef>
              <a:spcAft>
                <a:spcPts val="600"/>
              </a:spcAft>
              <a:buNone/>
            </a:pPr>
            <a:endParaRPr lang="en-US" sz="3200" kern="100">
              <a:latin typeface="Arial"/>
              <a:cs typeface="Arial"/>
            </a:endParaRPr>
          </a:p>
          <a:p>
            <a:pPr marL="456565" lvl="1" indent="0">
              <a:spcAft>
                <a:spcPts val="600"/>
              </a:spcAft>
              <a:buClr>
                <a:srgbClr val="E97132"/>
              </a:buClr>
              <a:buNone/>
            </a:pPr>
            <a:endParaRPr lang="en-US">
              <a:latin typeface="Arial"/>
              <a:cs typeface="Arial"/>
            </a:endParaRPr>
          </a:p>
        </p:txBody>
      </p:sp>
    </p:spTree>
    <p:extLst>
      <p:ext uri="{BB962C8B-B14F-4D97-AF65-F5344CB8AC3E}">
        <p14:creationId xmlns:p14="http://schemas.microsoft.com/office/powerpoint/2010/main" val="39806250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1448F7-BF40-CE14-FC6B-C15E0C7B408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752FE0C-6FC1-789B-F7F2-5A1190A4ECBE}"/>
              </a:ext>
            </a:extLst>
          </p:cNvPr>
          <p:cNvSpPr>
            <a:spLocks noGrp="1"/>
          </p:cNvSpPr>
          <p:nvPr>
            <p:ph type="title"/>
          </p:nvPr>
        </p:nvSpPr>
        <p:spPr/>
        <p:txBody>
          <a:bodyPr>
            <a:normAutofit fontScale="90000"/>
          </a:bodyPr>
          <a:lstStyle/>
          <a:p>
            <a:pPr algn="l"/>
            <a:br>
              <a:rPr lang="en-US" sz="3200" b="1">
                <a:solidFill>
                  <a:srgbClr val="76236C"/>
                </a:solidFill>
              </a:rPr>
            </a:br>
            <a:endParaRPr lang="en-US" sz="3200" b="1">
              <a:solidFill>
                <a:srgbClr val="76236C"/>
              </a:solidFill>
            </a:endParaRPr>
          </a:p>
        </p:txBody>
      </p:sp>
      <p:sp>
        <p:nvSpPr>
          <p:cNvPr id="3" name="Subtitle 2">
            <a:extLst>
              <a:ext uri="{FF2B5EF4-FFF2-40B4-BE49-F238E27FC236}">
                <a16:creationId xmlns:a16="http://schemas.microsoft.com/office/drawing/2014/main" id="{5CAD7D92-C47E-EA3A-E411-97D53113246E}"/>
              </a:ext>
            </a:extLst>
          </p:cNvPr>
          <p:cNvSpPr>
            <a:spLocks noGrp="1"/>
          </p:cNvSpPr>
          <p:nvPr>
            <p:ph type="body" sz="quarter" idx="10"/>
          </p:nvPr>
        </p:nvSpPr>
        <p:spPr>
          <a:xfrm>
            <a:off x="0" y="1074979"/>
            <a:ext cx="12188824" cy="5881808"/>
          </a:xfrm>
        </p:spPr>
        <p:txBody>
          <a:bodyPr vert="horz" lIns="121920" tIns="60960" rIns="121920" bIns="60960" rtlCol="0" anchor="t">
            <a:noAutofit/>
          </a:bodyPr>
          <a:lstStyle/>
          <a:p>
            <a:pPr marL="457200" indent="-457200">
              <a:lnSpc>
                <a:spcPct val="100000"/>
              </a:lnSpc>
              <a:spcBef>
                <a:spcPts val="600"/>
              </a:spcBef>
              <a:spcAft>
                <a:spcPts val="600"/>
              </a:spcAft>
              <a:buFont typeface="Wingdings" panose="020B0604020202020204" pitchFamily="34" charset="0"/>
              <a:buChar char="§"/>
            </a:pPr>
            <a:r>
              <a:rPr lang="en-US"/>
              <a:t>ACEC recently hired Molly Tuttle from AECOM to help drive our workforce program.</a:t>
            </a:r>
          </a:p>
          <a:p>
            <a:pPr marL="457200" indent="-457200">
              <a:lnSpc>
                <a:spcPct val="100000"/>
              </a:lnSpc>
              <a:spcBef>
                <a:spcPts val="600"/>
              </a:spcBef>
              <a:spcAft>
                <a:spcPts val="600"/>
              </a:spcAft>
              <a:buFont typeface="Wingdings" panose="020B0604020202020204" pitchFamily="34" charset="0"/>
              <a:buChar char="§"/>
            </a:pPr>
            <a:r>
              <a:rPr lang="en-US"/>
              <a:t>Priorities:</a:t>
            </a:r>
          </a:p>
          <a:p>
            <a:pPr marL="914400" lvl="1" indent="-457200">
              <a:lnSpc>
                <a:spcPct val="100000"/>
              </a:lnSpc>
              <a:spcBef>
                <a:spcPts val="600"/>
              </a:spcBef>
              <a:spcAft>
                <a:spcPts val="600"/>
              </a:spcAft>
              <a:buFont typeface="Wingdings" panose="05000000000000000000" pitchFamily="2" charset="2"/>
              <a:buChar char="§"/>
            </a:pPr>
            <a:r>
              <a:rPr lang="en-US" sz="2800"/>
              <a:t>Expanding STEM education investments.</a:t>
            </a:r>
            <a:endParaRPr lang="en-US" sz="2800">
              <a:cs typeface="Arial" panose="020B0604020202020204"/>
            </a:endParaRPr>
          </a:p>
          <a:p>
            <a:pPr marL="914400" lvl="1" indent="-457200">
              <a:lnSpc>
                <a:spcPct val="100000"/>
              </a:lnSpc>
              <a:spcBef>
                <a:spcPts val="600"/>
              </a:spcBef>
              <a:spcAft>
                <a:spcPts val="600"/>
              </a:spcAft>
              <a:buFont typeface="Wingdings" panose="05000000000000000000" pitchFamily="2" charset="2"/>
              <a:buChar char="§"/>
            </a:pPr>
            <a:r>
              <a:rPr lang="en-US" sz="2800"/>
              <a:t>Better aligning high-skilled immigration policies with a pro-growth economic agenda.</a:t>
            </a:r>
            <a:endParaRPr lang="en-US" sz="2800">
              <a:cs typeface="Arial" panose="020B0604020202020204"/>
            </a:endParaRPr>
          </a:p>
          <a:p>
            <a:pPr marL="914400" lvl="1" indent="-457200">
              <a:lnSpc>
                <a:spcPct val="100000"/>
              </a:lnSpc>
              <a:spcBef>
                <a:spcPts val="600"/>
              </a:spcBef>
              <a:spcAft>
                <a:spcPts val="600"/>
              </a:spcAft>
              <a:buFont typeface="Wingdings" panose="05000000000000000000" pitchFamily="2" charset="2"/>
              <a:buChar char="§"/>
            </a:pPr>
            <a:r>
              <a:rPr lang="en-US" sz="2800"/>
              <a:t>Extending the Section 127 student loan repayment benefit.</a:t>
            </a:r>
            <a:endParaRPr lang="en-US" sz="2800">
              <a:cs typeface="Arial" panose="020B0604020202020204"/>
            </a:endParaRPr>
          </a:p>
          <a:p>
            <a:pPr marL="914400" lvl="1" indent="-457200">
              <a:lnSpc>
                <a:spcPct val="100000"/>
              </a:lnSpc>
              <a:spcBef>
                <a:spcPts val="600"/>
              </a:spcBef>
              <a:spcAft>
                <a:spcPts val="600"/>
              </a:spcAft>
              <a:buFont typeface="Wingdings" panose="05000000000000000000" pitchFamily="2" charset="2"/>
              <a:buChar char="§"/>
            </a:pPr>
            <a:r>
              <a:rPr lang="en-US" sz="2800"/>
              <a:t>Working with industry partners through the Engineering Workforce Consortium to promote the essentiality of engineering and inspire students to pursue engineering careers.</a:t>
            </a:r>
            <a:endParaRPr lang="en-US" sz="2800">
              <a:cs typeface="Arial" panose="020B0604020202020204"/>
            </a:endParaRPr>
          </a:p>
          <a:p>
            <a:pPr marL="0" indent="0">
              <a:spcBef>
                <a:spcPts val="600"/>
              </a:spcBef>
              <a:spcAft>
                <a:spcPts val="600"/>
              </a:spcAft>
              <a:buNone/>
            </a:pPr>
            <a:endParaRPr lang="en-US" kern="100">
              <a:latin typeface="Arial"/>
              <a:ea typeface="Aptos" panose="020B0004020202020204" pitchFamily="34" charset="0"/>
              <a:cs typeface="Arial"/>
            </a:endParaRPr>
          </a:p>
        </p:txBody>
      </p:sp>
      <p:sp>
        <p:nvSpPr>
          <p:cNvPr id="4" name="Rectangle 3">
            <a:extLst>
              <a:ext uri="{FF2B5EF4-FFF2-40B4-BE49-F238E27FC236}">
                <a16:creationId xmlns:a16="http://schemas.microsoft.com/office/drawing/2014/main" id="{A133E889-9082-D943-2BE1-786BFA2531BE}"/>
              </a:ext>
            </a:extLst>
          </p:cNvPr>
          <p:cNvSpPr/>
          <p:nvPr/>
        </p:nvSpPr>
        <p:spPr>
          <a:xfrm rot="10800000" flipV="1">
            <a:off x="3176" y="1"/>
            <a:ext cx="12188824" cy="107497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8" name="TextBox 7">
            <a:extLst>
              <a:ext uri="{FF2B5EF4-FFF2-40B4-BE49-F238E27FC236}">
                <a16:creationId xmlns:a16="http://schemas.microsoft.com/office/drawing/2014/main" id="{9BBC158A-AE91-DC3B-92BA-7DCB1C2CC2E6}"/>
              </a:ext>
            </a:extLst>
          </p:cNvPr>
          <p:cNvSpPr txBox="1"/>
          <p:nvPr/>
        </p:nvSpPr>
        <p:spPr>
          <a:xfrm>
            <a:off x="508884" y="119064"/>
            <a:ext cx="11355995" cy="800219"/>
          </a:xfrm>
          <a:prstGeom prst="rect">
            <a:avLst/>
          </a:prstGeom>
          <a:noFill/>
        </p:spPr>
        <p:txBody>
          <a:bodyPr wrap="square" lIns="121920" tIns="60960" rIns="121920" bIns="60960" anchor="t">
            <a:spAutoFit/>
          </a:bodyPr>
          <a:lstStyle/>
          <a:p>
            <a:pPr algn="ctr"/>
            <a:r>
              <a:rPr lang="en-US" sz="4400">
                <a:solidFill>
                  <a:schemeClr val="bg1"/>
                </a:solidFill>
                <a:latin typeface="+mj-lt"/>
              </a:rPr>
              <a:t>Workforce</a:t>
            </a:r>
          </a:p>
        </p:txBody>
      </p:sp>
    </p:spTree>
    <p:extLst>
      <p:ext uri="{BB962C8B-B14F-4D97-AF65-F5344CB8AC3E}">
        <p14:creationId xmlns:p14="http://schemas.microsoft.com/office/powerpoint/2010/main" val="248229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DFD096-5F40-6B4B-8AD0-5153B0489F2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A7376F9-B820-1059-8EF2-8D83039DE9AC}"/>
              </a:ext>
            </a:extLst>
          </p:cNvPr>
          <p:cNvSpPr>
            <a:spLocks noGrp="1"/>
          </p:cNvSpPr>
          <p:nvPr>
            <p:ph type="title"/>
          </p:nvPr>
        </p:nvSpPr>
        <p:spPr/>
        <p:txBody>
          <a:bodyPr>
            <a:normAutofit fontScale="90000"/>
          </a:bodyPr>
          <a:lstStyle/>
          <a:p>
            <a:pPr algn="l"/>
            <a:br>
              <a:rPr lang="en-US" sz="3200" b="1">
                <a:solidFill>
                  <a:srgbClr val="76236C"/>
                </a:solidFill>
              </a:rPr>
            </a:br>
            <a:endParaRPr lang="en-US" sz="3200" b="1">
              <a:solidFill>
                <a:srgbClr val="76236C"/>
              </a:solidFill>
            </a:endParaRPr>
          </a:p>
        </p:txBody>
      </p:sp>
      <p:sp>
        <p:nvSpPr>
          <p:cNvPr id="3" name="Subtitle 2">
            <a:extLst>
              <a:ext uri="{FF2B5EF4-FFF2-40B4-BE49-F238E27FC236}">
                <a16:creationId xmlns:a16="http://schemas.microsoft.com/office/drawing/2014/main" id="{8B969B13-8CD3-B4F8-FB7B-A829191FC483}"/>
              </a:ext>
            </a:extLst>
          </p:cNvPr>
          <p:cNvSpPr>
            <a:spLocks noGrp="1"/>
          </p:cNvSpPr>
          <p:nvPr>
            <p:ph type="body" sz="quarter" idx="10"/>
          </p:nvPr>
        </p:nvSpPr>
        <p:spPr>
          <a:xfrm>
            <a:off x="78942" y="1247967"/>
            <a:ext cx="12115635" cy="5708819"/>
          </a:xfrm>
        </p:spPr>
        <p:txBody>
          <a:bodyPr vert="horz" lIns="121920" tIns="60960" rIns="121920" bIns="60960" rtlCol="0" anchor="t">
            <a:noAutofit/>
          </a:bodyPr>
          <a:lstStyle/>
          <a:p>
            <a:pPr marL="457200" indent="-457200">
              <a:lnSpc>
                <a:spcPct val="100000"/>
              </a:lnSpc>
              <a:spcBef>
                <a:spcPts val="600"/>
              </a:spcBef>
              <a:spcAft>
                <a:spcPts val="600"/>
              </a:spcAft>
              <a:buFont typeface="Wingdings" panose="020B0604020202020204" pitchFamily="34" charset="0"/>
              <a:buChar char="§"/>
            </a:pPr>
            <a:r>
              <a:rPr lang="en-US"/>
              <a:t>Procurement Policy Changes</a:t>
            </a:r>
          </a:p>
          <a:p>
            <a:pPr marL="914400" lvl="2" indent="-457200">
              <a:lnSpc>
                <a:spcPct val="100000"/>
              </a:lnSpc>
              <a:spcBef>
                <a:spcPts val="600"/>
              </a:spcBef>
              <a:spcAft>
                <a:spcPts val="600"/>
              </a:spcAft>
              <a:buFont typeface="Wingdings" panose="05000000000000000000" pitchFamily="2" charset="2"/>
              <a:buChar char="§"/>
            </a:pPr>
            <a:r>
              <a:rPr lang="en-US" sz="2800">
                <a:cs typeface="Arial"/>
              </a:rPr>
              <a:t>Protecting QBS in NDAA &amp; ongoing Defense Acquisition Review against “a general preference for Other Transaction Authority” </a:t>
            </a:r>
          </a:p>
          <a:p>
            <a:pPr marL="914400" lvl="2" indent="-457200">
              <a:lnSpc>
                <a:spcPct val="100000"/>
              </a:lnSpc>
              <a:spcBef>
                <a:spcPts val="600"/>
              </a:spcBef>
              <a:spcAft>
                <a:spcPts val="600"/>
              </a:spcAft>
              <a:buFont typeface="Wingdings" panose="05000000000000000000" pitchFamily="2" charset="2"/>
              <a:buChar char="§"/>
            </a:pPr>
            <a:r>
              <a:rPr lang="en-US" sz="2800">
                <a:cs typeface="Arial"/>
              </a:rPr>
              <a:t>FAR streamlining effort underway, with initial emphasis on products and technology; retain only what is mandated in statute.</a:t>
            </a:r>
            <a:endParaRPr lang="en-US" sz="2800"/>
          </a:p>
          <a:p>
            <a:pPr marL="914400" lvl="2" indent="-457200">
              <a:lnSpc>
                <a:spcPct val="100000"/>
              </a:lnSpc>
              <a:spcBef>
                <a:spcPts val="600"/>
              </a:spcBef>
              <a:spcAft>
                <a:spcPts val="600"/>
              </a:spcAft>
              <a:buFont typeface="Wingdings" panose="05000000000000000000" pitchFamily="2" charset="2"/>
              <a:buChar char="§"/>
            </a:pPr>
            <a:r>
              <a:rPr lang="en-US" sz="2800">
                <a:cs typeface="Arial"/>
              </a:rPr>
              <a:t>Push to consolidate commodity goods/services through GSA.</a:t>
            </a:r>
            <a:endParaRPr lang="en-US" sz="2800">
              <a:ea typeface="+mn-lt"/>
              <a:cs typeface="+mn-lt"/>
            </a:endParaRPr>
          </a:p>
          <a:p>
            <a:pPr marL="457200" indent="-457200">
              <a:lnSpc>
                <a:spcPct val="100000"/>
              </a:lnSpc>
              <a:spcBef>
                <a:spcPts val="600"/>
              </a:spcBef>
              <a:spcAft>
                <a:spcPts val="600"/>
              </a:spcAft>
              <a:buFont typeface="Wingdings" panose="020B0604020202020204" pitchFamily="34" charset="0"/>
              <a:buChar char="§"/>
            </a:pPr>
            <a:r>
              <a:rPr lang="en-US">
                <a:cs typeface="Arial"/>
              </a:rPr>
              <a:t>Ontario CA blocking U.S. firms through new policy restricting</a:t>
            </a:r>
            <a:r>
              <a:rPr lang="en-US" b="1">
                <a:cs typeface="Arial"/>
              </a:rPr>
              <a:t> </a:t>
            </a:r>
            <a:r>
              <a:rPr lang="en-US">
                <a:cs typeface="Arial"/>
              </a:rPr>
              <a:t>procurements with U.S.-based engineering firms.</a:t>
            </a:r>
          </a:p>
          <a:p>
            <a:pPr lvl="1" indent="-457200">
              <a:lnSpc>
                <a:spcPct val="100000"/>
              </a:lnSpc>
              <a:spcBef>
                <a:spcPts val="600"/>
              </a:spcBef>
              <a:spcAft>
                <a:spcPts val="600"/>
              </a:spcAft>
              <a:buFont typeface="Wingdings" panose="05000000000000000000" pitchFamily="2" charset="2"/>
              <a:buChar char="§"/>
            </a:pPr>
            <a:endParaRPr lang="en-US" sz="2800">
              <a:cs typeface="Arial"/>
            </a:endParaRPr>
          </a:p>
        </p:txBody>
      </p:sp>
      <p:sp>
        <p:nvSpPr>
          <p:cNvPr id="4" name="Rectangle 3">
            <a:extLst>
              <a:ext uri="{FF2B5EF4-FFF2-40B4-BE49-F238E27FC236}">
                <a16:creationId xmlns:a16="http://schemas.microsoft.com/office/drawing/2014/main" id="{5E552FE0-B923-6DF7-A2D9-7EDF7EF735A4}"/>
              </a:ext>
            </a:extLst>
          </p:cNvPr>
          <p:cNvSpPr/>
          <p:nvPr/>
        </p:nvSpPr>
        <p:spPr>
          <a:xfrm rot="10800000" flipV="1">
            <a:off x="3176" y="1"/>
            <a:ext cx="12188824" cy="107497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8" name="TextBox 7">
            <a:extLst>
              <a:ext uri="{FF2B5EF4-FFF2-40B4-BE49-F238E27FC236}">
                <a16:creationId xmlns:a16="http://schemas.microsoft.com/office/drawing/2014/main" id="{9764B443-4C1F-9936-1FF8-A07BD734FE41}"/>
              </a:ext>
            </a:extLst>
          </p:cNvPr>
          <p:cNvSpPr txBox="1"/>
          <p:nvPr/>
        </p:nvSpPr>
        <p:spPr>
          <a:xfrm>
            <a:off x="508884" y="119064"/>
            <a:ext cx="11355995" cy="820674"/>
          </a:xfrm>
          <a:prstGeom prst="rect">
            <a:avLst/>
          </a:prstGeom>
          <a:noFill/>
        </p:spPr>
        <p:txBody>
          <a:bodyPr wrap="square" lIns="121920" tIns="60960" rIns="121920" bIns="60960" anchor="t">
            <a:spAutoFit/>
          </a:bodyPr>
          <a:lstStyle/>
          <a:p>
            <a:pPr algn="ctr"/>
            <a:r>
              <a:rPr lang="en-US" sz="4500">
                <a:solidFill>
                  <a:schemeClr val="bg1"/>
                </a:solidFill>
                <a:latin typeface="Arial"/>
                <a:cs typeface="Arial"/>
              </a:rPr>
              <a:t>Procurement Policy</a:t>
            </a:r>
            <a:endParaRPr lang="en-US" sz="2400">
              <a:solidFill>
                <a:schemeClr val="bg1"/>
              </a:solidFill>
            </a:endParaRPr>
          </a:p>
        </p:txBody>
      </p:sp>
    </p:spTree>
    <p:extLst>
      <p:ext uri="{BB962C8B-B14F-4D97-AF65-F5344CB8AC3E}">
        <p14:creationId xmlns:p14="http://schemas.microsoft.com/office/powerpoint/2010/main" val="8808363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A2A809-971E-8533-A395-193EC25D612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31E411-72CF-F546-6EAA-4AFFEFD94B93}"/>
              </a:ext>
            </a:extLst>
          </p:cNvPr>
          <p:cNvSpPr>
            <a:spLocks noGrp="1"/>
          </p:cNvSpPr>
          <p:nvPr>
            <p:ph type="title"/>
          </p:nvPr>
        </p:nvSpPr>
        <p:spPr/>
        <p:txBody>
          <a:bodyPr>
            <a:normAutofit fontScale="90000"/>
          </a:bodyPr>
          <a:lstStyle/>
          <a:p>
            <a:pPr algn="l"/>
            <a:br>
              <a:rPr lang="en-US" sz="3200" b="1">
                <a:solidFill>
                  <a:srgbClr val="76236C"/>
                </a:solidFill>
              </a:rPr>
            </a:br>
            <a:endParaRPr lang="en-US" sz="3200" b="1">
              <a:solidFill>
                <a:srgbClr val="76236C"/>
              </a:solidFill>
            </a:endParaRPr>
          </a:p>
        </p:txBody>
      </p:sp>
      <p:sp>
        <p:nvSpPr>
          <p:cNvPr id="3" name="Subtitle 2">
            <a:extLst>
              <a:ext uri="{FF2B5EF4-FFF2-40B4-BE49-F238E27FC236}">
                <a16:creationId xmlns:a16="http://schemas.microsoft.com/office/drawing/2014/main" id="{EE1EDC0B-6AC5-52C9-522F-35E813F3A3B1}"/>
              </a:ext>
            </a:extLst>
          </p:cNvPr>
          <p:cNvSpPr>
            <a:spLocks noGrp="1"/>
          </p:cNvSpPr>
          <p:nvPr>
            <p:ph type="body" sz="quarter" idx="10"/>
          </p:nvPr>
        </p:nvSpPr>
        <p:spPr>
          <a:xfrm>
            <a:off x="78942" y="1247967"/>
            <a:ext cx="12115635" cy="5708819"/>
          </a:xfrm>
        </p:spPr>
        <p:txBody>
          <a:bodyPr vert="horz" lIns="121920" tIns="60960" rIns="121920" bIns="60960" rtlCol="0" anchor="t">
            <a:noAutofit/>
          </a:bodyPr>
          <a:lstStyle/>
          <a:p>
            <a:r>
              <a:rPr lang="en-US" dirty="0"/>
              <a:t>“Big Beautiful Bill” implementation and oversight</a:t>
            </a:r>
          </a:p>
          <a:p>
            <a:endParaRPr lang="en-US"/>
          </a:p>
          <a:p>
            <a:r>
              <a:rPr lang="en-US" dirty="0"/>
              <a:t> Push for permitting reform—House vs. Senate talking</a:t>
            </a:r>
            <a:endParaRPr lang="en-US" dirty="0">
              <a:cs typeface="Arial"/>
            </a:endParaRPr>
          </a:p>
          <a:p>
            <a:endParaRPr lang="en-US"/>
          </a:p>
          <a:p>
            <a:r>
              <a:rPr lang="en-US" dirty="0"/>
              <a:t>Defense budget (NDAA FY2026) </a:t>
            </a:r>
            <a:endParaRPr lang="en-US" dirty="0">
              <a:cs typeface="Arial"/>
            </a:endParaRPr>
          </a:p>
          <a:p>
            <a:endParaRPr lang="en-US" dirty="0"/>
          </a:p>
          <a:p>
            <a:r>
              <a:rPr lang="en-US" dirty="0"/>
              <a:t>Federal Budget FY 26----Shutdown?</a:t>
            </a:r>
            <a:endParaRPr lang="en-US" dirty="0">
              <a:cs typeface="Arial"/>
            </a:endParaRPr>
          </a:p>
          <a:p>
            <a:endParaRPr lang="en-US"/>
          </a:p>
          <a:p>
            <a:r>
              <a:rPr lang="en-US" dirty="0"/>
              <a:t>Economy Status------Tariffs impact; inflation </a:t>
            </a:r>
            <a:endParaRPr lang="en-US" dirty="0">
              <a:cs typeface="Arial"/>
            </a:endParaRPr>
          </a:p>
          <a:p>
            <a:endParaRPr lang="en-US" dirty="0"/>
          </a:p>
          <a:p>
            <a:r>
              <a:rPr lang="en-US" dirty="0"/>
              <a:t>Mid-term Election Season</a:t>
            </a:r>
            <a:endParaRPr lang="en-US" dirty="0">
              <a:cs typeface="Arial"/>
            </a:endParaRPr>
          </a:p>
          <a:p>
            <a:pPr lvl="1" indent="-457200">
              <a:lnSpc>
                <a:spcPct val="100000"/>
              </a:lnSpc>
              <a:spcBef>
                <a:spcPts val="600"/>
              </a:spcBef>
              <a:spcAft>
                <a:spcPts val="600"/>
              </a:spcAft>
              <a:buFont typeface="Wingdings" panose="05000000000000000000" pitchFamily="2" charset="2"/>
              <a:buChar char="§"/>
            </a:pPr>
            <a:endParaRPr lang="en-US" sz="2800">
              <a:cs typeface="Arial"/>
            </a:endParaRPr>
          </a:p>
        </p:txBody>
      </p:sp>
      <p:sp>
        <p:nvSpPr>
          <p:cNvPr id="4" name="Rectangle 3">
            <a:extLst>
              <a:ext uri="{FF2B5EF4-FFF2-40B4-BE49-F238E27FC236}">
                <a16:creationId xmlns:a16="http://schemas.microsoft.com/office/drawing/2014/main" id="{BCB312FA-DCB0-B84A-6D60-054817B3C46D}"/>
              </a:ext>
            </a:extLst>
          </p:cNvPr>
          <p:cNvSpPr/>
          <p:nvPr/>
        </p:nvSpPr>
        <p:spPr>
          <a:xfrm rot="10800000" flipV="1">
            <a:off x="3176" y="1"/>
            <a:ext cx="12188824" cy="107497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8" name="TextBox 7">
            <a:extLst>
              <a:ext uri="{FF2B5EF4-FFF2-40B4-BE49-F238E27FC236}">
                <a16:creationId xmlns:a16="http://schemas.microsoft.com/office/drawing/2014/main" id="{E5C898B2-21DE-1513-39A0-E0938D72CEF5}"/>
              </a:ext>
            </a:extLst>
          </p:cNvPr>
          <p:cNvSpPr txBox="1"/>
          <p:nvPr/>
        </p:nvSpPr>
        <p:spPr>
          <a:xfrm>
            <a:off x="508884" y="119064"/>
            <a:ext cx="11355995" cy="815608"/>
          </a:xfrm>
          <a:prstGeom prst="rect">
            <a:avLst/>
          </a:prstGeom>
          <a:noFill/>
        </p:spPr>
        <p:txBody>
          <a:bodyPr wrap="square" lIns="121920" tIns="60960" rIns="121920" bIns="60960" anchor="t">
            <a:spAutoFit/>
          </a:bodyPr>
          <a:lstStyle/>
          <a:p>
            <a:pPr algn="ctr"/>
            <a:r>
              <a:rPr lang="en-US" sz="4500">
                <a:solidFill>
                  <a:schemeClr val="bg1"/>
                </a:solidFill>
                <a:latin typeface="Arial"/>
                <a:cs typeface="Arial"/>
              </a:rPr>
              <a:t>What’s Next?</a:t>
            </a:r>
          </a:p>
        </p:txBody>
      </p:sp>
      <p:pic>
        <p:nvPicPr>
          <p:cNvPr id="9" name="Picture 8" descr="Much ado about tariffs - VCU News ...">
            <a:extLst>
              <a:ext uri="{FF2B5EF4-FFF2-40B4-BE49-F238E27FC236}">
                <a16:creationId xmlns:a16="http://schemas.microsoft.com/office/drawing/2014/main" id="{C789F165-759D-DD7A-54D2-CE0230EA41CE}"/>
              </a:ext>
            </a:extLst>
          </p:cNvPr>
          <p:cNvPicPr>
            <a:picLocks noChangeAspect="1"/>
          </p:cNvPicPr>
          <p:nvPr/>
        </p:nvPicPr>
        <p:blipFill>
          <a:blip r:embed="rId3"/>
          <a:stretch>
            <a:fillRect/>
          </a:stretch>
        </p:blipFill>
        <p:spPr>
          <a:xfrm>
            <a:off x="9005888" y="1423988"/>
            <a:ext cx="2638425" cy="1562100"/>
          </a:xfrm>
          <a:prstGeom prst="rect">
            <a:avLst/>
          </a:prstGeom>
        </p:spPr>
      </p:pic>
      <p:pic>
        <p:nvPicPr>
          <p:cNvPr id="10" name="Picture 9" descr="Vote Button Election · Free image on Pixabay">
            <a:extLst>
              <a:ext uri="{FF2B5EF4-FFF2-40B4-BE49-F238E27FC236}">
                <a16:creationId xmlns:a16="http://schemas.microsoft.com/office/drawing/2014/main" id="{EAC6B3EC-4594-FD49-7877-0C3845F0DEFE}"/>
              </a:ext>
            </a:extLst>
          </p:cNvPr>
          <p:cNvPicPr>
            <a:picLocks noChangeAspect="1"/>
          </p:cNvPicPr>
          <p:nvPr/>
        </p:nvPicPr>
        <p:blipFill>
          <a:blip r:embed="rId4"/>
          <a:stretch>
            <a:fillRect/>
          </a:stretch>
        </p:blipFill>
        <p:spPr>
          <a:xfrm>
            <a:off x="8677436" y="3429000"/>
            <a:ext cx="2676525" cy="2600325"/>
          </a:xfrm>
          <a:prstGeom prst="rect">
            <a:avLst/>
          </a:prstGeom>
        </p:spPr>
      </p:pic>
    </p:spTree>
    <p:extLst>
      <p:ext uri="{BB962C8B-B14F-4D97-AF65-F5344CB8AC3E}">
        <p14:creationId xmlns:p14="http://schemas.microsoft.com/office/powerpoint/2010/main" val="41726852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44F531-83B4-834E-8EBC-CC7949C95185}"/>
              </a:ext>
            </a:extLst>
          </p:cNvPr>
          <p:cNvSpPr>
            <a:spLocks noGrp="1"/>
          </p:cNvSpPr>
          <p:nvPr>
            <p:ph type="title"/>
          </p:nvPr>
        </p:nvSpPr>
        <p:spPr/>
        <p:txBody>
          <a:bodyPr>
            <a:normAutofit fontScale="90000"/>
          </a:bodyPr>
          <a:lstStyle/>
          <a:p>
            <a:pPr algn="l"/>
            <a:br>
              <a:rPr lang="en-US" sz="3200" b="1">
                <a:solidFill>
                  <a:srgbClr val="76236C"/>
                </a:solidFill>
              </a:rPr>
            </a:br>
            <a:endParaRPr lang="en-US" sz="3200" b="1">
              <a:solidFill>
                <a:srgbClr val="76236C"/>
              </a:solidFill>
            </a:endParaRPr>
          </a:p>
        </p:txBody>
      </p:sp>
      <p:sp>
        <p:nvSpPr>
          <p:cNvPr id="3" name="Subtitle 2">
            <a:extLst>
              <a:ext uri="{FF2B5EF4-FFF2-40B4-BE49-F238E27FC236}">
                <a16:creationId xmlns:a16="http://schemas.microsoft.com/office/drawing/2014/main" id="{1E7AA502-B092-7E44-BA40-26AAF4699A0B}"/>
              </a:ext>
            </a:extLst>
          </p:cNvPr>
          <p:cNvSpPr>
            <a:spLocks noGrp="1"/>
          </p:cNvSpPr>
          <p:nvPr>
            <p:ph type="body" sz="quarter" idx="10"/>
          </p:nvPr>
        </p:nvSpPr>
        <p:spPr>
          <a:xfrm>
            <a:off x="3935873" y="745615"/>
            <a:ext cx="7795708" cy="5942933"/>
          </a:xfrm>
        </p:spPr>
        <p:txBody>
          <a:bodyPr vert="horz" lIns="121920" tIns="60960" rIns="121920" bIns="60960" rtlCol="0" anchor="t">
            <a:noAutofit/>
          </a:bodyPr>
          <a:lstStyle/>
          <a:p>
            <a:pPr marL="342265" indent="-285115">
              <a:spcAft>
                <a:spcPts val="600"/>
              </a:spcAft>
              <a:buClr>
                <a:schemeClr val="accent2"/>
              </a:buClr>
              <a:buFont typeface="Wingdings" panose="05000000000000000000" pitchFamily="2" charset="2"/>
              <a:buChar char="§"/>
            </a:pPr>
            <a:r>
              <a:rPr lang="en-US" sz="2400" b="1" dirty="0">
                <a:solidFill>
                  <a:srgbClr val="000000"/>
                </a:solidFill>
                <a:latin typeface="Arial"/>
                <a:ea typeface="Calibri"/>
                <a:cs typeface="Arial"/>
              </a:rPr>
              <a:t>Best fundraising year ever -- </a:t>
            </a:r>
            <a:r>
              <a:rPr lang="en-US" sz="2400" dirty="0">
                <a:solidFill>
                  <a:srgbClr val="000000"/>
                </a:solidFill>
                <a:latin typeface="Arial"/>
                <a:ea typeface="Calibri"/>
                <a:cs typeface="Arial"/>
              </a:rPr>
              <a:t>$1.4M raised in 2024, versus $1.3M in 2023; 49 MOs met their goals (also a record)</a:t>
            </a:r>
            <a:endParaRPr lang="en-US" sz="2400">
              <a:cs typeface="Arial" panose="020B0604020202020204"/>
            </a:endParaRPr>
          </a:p>
          <a:p>
            <a:pPr marL="342265" indent="-285115">
              <a:spcAft>
                <a:spcPts val="600"/>
              </a:spcAft>
              <a:buClr>
                <a:schemeClr val="accent2"/>
              </a:buClr>
              <a:buFont typeface="Wingdings" panose="05000000000000000000" pitchFamily="2" charset="2"/>
              <a:buChar char="§"/>
            </a:pPr>
            <a:r>
              <a:rPr lang="en-US" sz="2400" b="1" dirty="0">
                <a:solidFill>
                  <a:srgbClr val="000000"/>
                </a:solidFill>
                <a:latin typeface="Arial"/>
                <a:ea typeface="Calibri"/>
                <a:cs typeface="Arial"/>
              </a:rPr>
              <a:t>ACEC Residence</a:t>
            </a:r>
            <a:r>
              <a:rPr lang="en-US" sz="2400" dirty="0">
                <a:solidFill>
                  <a:srgbClr val="000000"/>
                </a:solidFill>
                <a:latin typeface="Arial"/>
                <a:ea typeface="Calibri"/>
                <a:cs typeface="Arial"/>
              </a:rPr>
              <a:t> has hosted 155 lawmakers at 22 events in 2025</a:t>
            </a:r>
          </a:p>
          <a:p>
            <a:pPr marL="342265" indent="-285115">
              <a:spcAft>
                <a:spcPts val="600"/>
              </a:spcAft>
              <a:buClr>
                <a:schemeClr val="accent2"/>
              </a:buClr>
              <a:buFont typeface="Wingdings" panose="05000000000000000000" pitchFamily="2" charset="2"/>
              <a:buChar char="§"/>
            </a:pPr>
            <a:r>
              <a:rPr lang="en-US" sz="2400" b="1" dirty="0">
                <a:solidFill>
                  <a:srgbClr val="000000"/>
                </a:solidFill>
                <a:latin typeface="Arial"/>
                <a:ea typeface="Calibri"/>
                <a:cs typeface="Arial"/>
              </a:rPr>
              <a:t>New Leadership Circle </a:t>
            </a:r>
            <a:r>
              <a:rPr lang="en-US" sz="2400" dirty="0">
                <a:solidFill>
                  <a:srgbClr val="000000"/>
                </a:solidFill>
                <a:latin typeface="Arial"/>
                <a:ea typeface="Calibri"/>
                <a:cs typeface="Arial"/>
              </a:rPr>
              <a:t>program has 15 members pledging at least $10,000</a:t>
            </a:r>
          </a:p>
          <a:p>
            <a:pPr lvl="1">
              <a:buClr>
                <a:srgbClr val="ED7D31"/>
              </a:buClr>
              <a:buFont typeface="Arial" panose="05000000000000000000" pitchFamily="2" charset="2"/>
              <a:buChar char="•"/>
            </a:pPr>
            <a:r>
              <a:rPr lang="en-US" dirty="0">
                <a:solidFill>
                  <a:srgbClr val="000000"/>
                </a:solidFill>
                <a:latin typeface="Arial"/>
                <a:ea typeface="Calibri"/>
                <a:cs typeface="Arial"/>
              </a:rPr>
              <a:t>Leadership Circle events have been held for key lawmakers including Sam Graves (R-MO), Jason Smith (R-MO) and Richard Neal (D-MA)</a:t>
            </a:r>
          </a:p>
          <a:p>
            <a:pPr lvl="1">
              <a:buFont typeface="Arial" panose="05000000000000000000" pitchFamily="2" charset="2"/>
              <a:buChar char="•"/>
            </a:pPr>
            <a:r>
              <a:rPr lang="en-US" dirty="0">
                <a:solidFill>
                  <a:srgbClr val="000000"/>
                </a:solidFill>
                <a:latin typeface="Arial"/>
                <a:ea typeface="Calibri"/>
                <a:cs typeface="Arial"/>
              </a:rPr>
              <a:t>At least 3 future events planned in 2025, including Speaker Mike Johnson on September 17th in DC</a:t>
            </a:r>
          </a:p>
          <a:p>
            <a:pPr lvl="1">
              <a:buFont typeface="Arial" panose="05000000000000000000" pitchFamily="2" charset="2"/>
              <a:buChar char="•"/>
            </a:pPr>
            <a:endParaRPr lang="en-US" sz="1850" dirty="0">
              <a:solidFill>
                <a:srgbClr val="000000"/>
              </a:solidFill>
              <a:ea typeface="Calibri" panose="020F0502020204030204" pitchFamily="34" charset="0"/>
              <a:cs typeface="Arial" panose="020B0604020202020204"/>
            </a:endParaRPr>
          </a:p>
          <a:p>
            <a:pPr marL="799465" lvl="1" indent="-285115">
              <a:spcAft>
                <a:spcPts val="600"/>
              </a:spcAft>
              <a:buClr>
                <a:srgbClr val="C07A63"/>
              </a:buClr>
              <a:buFont typeface="Arial" panose="05000000000000000000" pitchFamily="2" charset="2"/>
              <a:buChar char="•"/>
            </a:pPr>
            <a:endParaRPr lang="en-US" sz="1467" b="1" dirty="0">
              <a:solidFill>
                <a:srgbClr val="000000"/>
              </a:solidFill>
              <a:ea typeface="Calibri" panose="020F0502020204030204" pitchFamily="34" charset="0"/>
              <a:cs typeface="Arial" panose="020B0604020202020204"/>
            </a:endParaRPr>
          </a:p>
        </p:txBody>
      </p:sp>
      <p:sp>
        <p:nvSpPr>
          <p:cNvPr id="4" name="Rectangle 3">
            <a:extLst>
              <a:ext uri="{FF2B5EF4-FFF2-40B4-BE49-F238E27FC236}">
                <a16:creationId xmlns:a16="http://schemas.microsoft.com/office/drawing/2014/main" id="{0F9B8F2E-CB5F-42D8-2564-0E00EDCAD069}"/>
              </a:ext>
            </a:extLst>
          </p:cNvPr>
          <p:cNvSpPr/>
          <p:nvPr/>
        </p:nvSpPr>
        <p:spPr>
          <a:xfrm rot="16200000" flipV="1">
            <a:off x="-1624111" y="1676736"/>
            <a:ext cx="6857220" cy="3657599"/>
          </a:xfrm>
          <a:prstGeom prst="rect">
            <a:avLst/>
          </a:prstGeom>
          <a:gradFill>
            <a:gsLst>
              <a:gs pos="100000">
                <a:srgbClr val="ACC67A"/>
              </a:gs>
              <a:gs pos="33000">
                <a:srgbClr val="48B19A">
                  <a:alpha val="80000"/>
                </a:srgbClr>
              </a:gs>
              <a:gs pos="100000">
                <a:srgbClr val="48B19A">
                  <a:alpha val="8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5" name="TextBox 4">
            <a:extLst>
              <a:ext uri="{FF2B5EF4-FFF2-40B4-BE49-F238E27FC236}">
                <a16:creationId xmlns:a16="http://schemas.microsoft.com/office/drawing/2014/main" id="{CB081940-DDFD-A04F-9643-1094018B0B70}"/>
              </a:ext>
            </a:extLst>
          </p:cNvPr>
          <p:cNvSpPr txBox="1"/>
          <p:nvPr/>
        </p:nvSpPr>
        <p:spPr>
          <a:xfrm>
            <a:off x="-1" y="1065863"/>
            <a:ext cx="3657601" cy="1788954"/>
          </a:xfrm>
          <a:prstGeom prst="rect">
            <a:avLst/>
          </a:prstGeom>
        </p:spPr>
        <p:txBody>
          <a:bodyPr vert="horz" lIns="121920" tIns="60960" rIns="121920" bIns="60960" rtlCol="0" anchor="ctr">
            <a:normAutofit/>
          </a:bodyPr>
          <a:lstStyle/>
          <a:p>
            <a:pPr algn="ctr" defTabSz="1219170">
              <a:lnSpc>
                <a:spcPct val="90000"/>
              </a:lnSpc>
              <a:spcBef>
                <a:spcPct val="0"/>
              </a:spcBef>
              <a:spcAft>
                <a:spcPts val="800"/>
              </a:spcAft>
            </a:pPr>
            <a:r>
              <a:rPr lang="en-US" sz="4533" dirty="0">
                <a:solidFill>
                  <a:schemeClr val="bg1"/>
                </a:solidFill>
                <a:latin typeface="Arial" panose="020B0604020202020204" pitchFamily="34" charset="0"/>
                <a:ea typeface="+mj-ea"/>
                <a:cs typeface="Arial" panose="020B0604020202020204" pitchFamily="34" charset="0"/>
              </a:rPr>
              <a:t>ACEC/PAC</a:t>
            </a:r>
            <a:endParaRPr lang="en-US" sz="4533" i="1" dirty="0">
              <a:solidFill>
                <a:schemeClr val="bg1"/>
              </a:solidFill>
              <a:latin typeface="Arial" panose="020B0604020202020204" pitchFamily="34" charset="0"/>
              <a:ea typeface="+mj-ea"/>
              <a:cs typeface="Arial" panose="020B0604020202020204" pitchFamily="34" charset="0"/>
            </a:endParaRPr>
          </a:p>
        </p:txBody>
      </p:sp>
      <p:pic>
        <p:nvPicPr>
          <p:cNvPr id="7" name="Picture 6">
            <a:extLst>
              <a:ext uri="{FF2B5EF4-FFF2-40B4-BE49-F238E27FC236}">
                <a16:creationId xmlns:a16="http://schemas.microsoft.com/office/drawing/2014/main" id="{9B27E1E5-527E-66D1-0503-DF3D0F7B6F2E}"/>
              </a:ext>
            </a:extLst>
          </p:cNvPr>
          <p:cNvPicPr>
            <a:picLocks noChangeAspect="1"/>
          </p:cNvPicPr>
          <p:nvPr/>
        </p:nvPicPr>
        <p:blipFill>
          <a:blip r:embed="rId2"/>
          <a:stretch>
            <a:fillRect/>
          </a:stretch>
        </p:blipFill>
        <p:spPr>
          <a:xfrm>
            <a:off x="425003" y="2554310"/>
            <a:ext cx="2713149" cy="3563155"/>
          </a:xfrm>
          <a:prstGeom prst="rect">
            <a:avLst/>
          </a:prstGeom>
        </p:spPr>
      </p:pic>
    </p:spTree>
    <p:extLst>
      <p:ext uri="{BB962C8B-B14F-4D97-AF65-F5344CB8AC3E}">
        <p14:creationId xmlns:p14="http://schemas.microsoft.com/office/powerpoint/2010/main" val="16599765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4">
            <a:extLst>
              <a:ext uri="{FF2B5EF4-FFF2-40B4-BE49-F238E27FC236}">
                <a16:creationId xmlns:a16="http://schemas.microsoft.com/office/drawing/2014/main" id="{56D9F28F-0286-AEE8-759B-B86DED032543}"/>
              </a:ext>
            </a:extLst>
          </p:cNvPr>
          <p:cNvSpPr txBox="1"/>
          <p:nvPr/>
        </p:nvSpPr>
        <p:spPr>
          <a:xfrm>
            <a:off x="2918302" y="1887835"/>
            <a:ext cx="1618036" cy="782074"/>
          </a:xfrm>
          <a:prstGeom prst="rect">
            <a:avLst/>
          </a:prstGeom>
          <a:noFill/>
          <a:ln cap="flat">
            <a:noFill/>
          </a:ln>
        </p:spPr>
        <p:txBody>
          <a:bodyPr vert="horz" wrap="square" lIns="0" tIns="0" rIns="0" bIns="0" anchor="ctr" anchorCtr="0" compatLnSpc="1">
            <a:spAutoFit/>
          </a:bodyPr>
          <a:lstStyle/>
          <a:p>
            <a:pPr defTabSz="1218779">
              <a:spcAft>
                <a:spcPts val="1333"/>
              </a:spcAft>
              <a:defRPr sz="1800" b="0" i="0" u="none" strike="noStrike" kern="0" cap="none" spc="0" baseline="0">
                <a:solidFill>
                  <a:srgbClr val="000000"/>
                </a:solidFill>
                <a:uFillTx/>
              </a:defRPr>
            </a:pPr>
            <a:r>
              <a:rPr lang="en-US" sz="1333" b="1">
                <a:solidFill>
                  <a:srgbClr val="000000"/>
                </a:solidFill>
                <a:latin typeface="Arial" pitchFamily="34"/>
                <a:ea typeface="Franklin Gothic Book"/>
                <a:cs typeface="Arial" pitchFamily="34"/>
              </a:rPr>
              <a:t>Steve Hall</a:t>
            </a:r>
          </a:p>
          <a:p>
            <a:pPr defTabSz="457189">
              <a:defRPr sz="1800" b="0" i="0" u="none" strike="noStrike" kern="0" cap="none" spc="0" baseline="0">
                <a:solidFill>
                  <a:srgbClr val="000000"/>
                </a:solidFill>
                <a:uFillTx/>
              </a:defRPr>
            </a:pPr>
            <a:r>
              <a:rPr lang="en-US" sz="1333">
                <a:solidFill>
                  <a:srgbClr val="000000"/>
                </a:solidFill>
                <a:latin typeface="Arial" pitchFamily="34"/>
                <a:ea typeface="Calibri" pitchFamily="34"/>
                <a:cs typeface="Arial" pitchFamily="34"/>
              </a:rPr>
              <a:t>Executive Vice President</a:t>
            </a:r>
            <a:endParaRPr lang="en-US" sz="1333">
              <a:solidFill>
                <a:srgbClr val="000000"/>
              </a:solidFill>
              <a:latin typeface="Arial" pitchFamily="34"/>
              <a:ea typeface="Franklin Gothic Book"/>
              <a:cs typeface="Arial" pitchFamily="34"/>
            </a:endParaRPr>
          </a:p>
        </p:txBody>
      </p:sp>
      <p:sp>
        <p:nvSpPr>
          <p:cNvPr id="3" name="Inhaltsplatzhalter 4">
            <a:extLst>
              <a:ext uri="{FF2B5EF4-FFF2-40B4-BE49-F238E27FC236}">
                <a16:creationId xmlns:a16="http://schemas.microsoft.com/office/drawing/2014/main" id="{EEEF5792-1703-9564-5554-086CE27526BB}"/>
              </a:ext>
            </a:extLst>
          </p:cNvPr>
          <p:cNvSpPr txBox="1"/>
          <p:nvPr/>
        </p:nvSpPr>
        <p:spPr>
          <a:xfrm>
            <a:off x="5905012" y="1861508"/>
            <a:ext cx="1892088" cy="794898"/>
          </a:xfrm>
          <a:prstGeom prst="rect">
            <a:avLst/>
          </a:prstGeom>
          <a:noFill/>
          <a:ln cap="flat">
            <a:noFill/>
          </a:ln>
        </p:spPr>
        <p:txBody>
          <a:bodyPr vert="horz" wrap="square" lIns="0" tIns="0" rIns="0" bIns="0" anchor="ctr" anchorCtr="0" compatLnSpc="1">
            <a:spAutoFit/>
          </a:bodyPr>
          <a:lstStyle/>
          <a:p>
            <a:pPr defTabSz="1218779">
              <a:spcAft>
                <a:spcPts val="1333"/>
              </a:spcAft>
              <a:defRPr sz="1800" b="0" i="0" u="none" strike="noStrike" kern="0" cap="none" spc="0" baseline="0">
                <a:solidFill>
                  <a:srgbClr val="000000"/>
                </a:solidFill>
                <a:uFillTx/>
              </a:defRPr>
            </a:pPr>
            <a:r>
              <a:rPr lang="en-US" sz="1333" b="1">
                <a:solidFill>
                  <a:srgbClr val="000000"/>
                </a:solidFill>
                <a:latin typeface="Arial" pitchFamily="34"/>
                <a:ea typeface="Franklin Gothic Book"/>
                <a:cs typeface="Arial" pitchFamily="34"/>
              </a:rPr>
              <a:t>Dave Bender</a:t>
            </a:r>
          </a:p>
          <a:p>
            <a:pPr defTabSz="457189">
              <a:lnSpc>
                <a:spcPct val="107000"/>
              </a:lnSpc>
              <a:defRPr sz="1800" b="0" i="0" u="none" strike="noStrike" kern="0" cap="none" spc="0" baseline="0">
                <a:solidFill>
                  <a:srgbClr val="000000"/>
                </a:solidFill>
                <a:uFillTx/>
              </a:defRPr>
            </a:pPr>
            <a:r>
              <a:rPr lang="en-US" sz="1333">
                <a:solidFill>
                  <a:srgbClr val="000000"/>
                </a:solidFill>
                <a:latin typeface="Arial" pitchFamily="34"/>
                <a:ea typeface="Calibri" pitchFamily="34"/>
                <a:cs typeface="Arial" pitchFamily="34"/>
              </a:rPr>
              <a:t>Vice President, </a:t>
            </a:r>
          </a:p>
          <a:p>
            <a:pPr defTabSz="457189">
              <a:lnSpc>
                <a:spcPct val="107000"/>
              </a:lnSpc>
              <a:defRPr sz="1800" b="0" i="0" u="none" strike="noStrike" kern="0" cap="none" spc="0" baseline="0">
                <a:solidFill>
                  <a:srgbClr val="000000"/>
                </a:solidFill>
                <a:uFillTx/>
              </a:defRPr>
            </a:pPr>
            <a:r>
              <a:rPr lang="en-US" sz="1333">
                <a:solidFill>
                  <a:srgbClr val="000000"/>
                </a:solidFill>
                <a:latin typeface="Arial" pitchFamily="34"/>
                <a:ea typeface="Calibri" pitchFamily="34"/>
                <a:cs typeface="Arial" pitchFamily="34"/>
              </a:rPr>
              <a:t>Political Affairs</a:t>
            </a:r>
          </a:p>
        </p:txBody>
      </p:sp>
      <p:sp>
        <p:nvSpPr>
          <p:cNvPr id="4" name="Inhaltsplatzhalter 4">
            <a:extLst>
              <a:ext uri="{FF2B5EF4-FFF2-40B4-BE49-F238E27FC236}">
                <a16:creationId xmlns:a16="http://schemas.microsoft.com/office/drawing/2014/main" id="{6E1666AC-6CC0-802C-2038-EAC50DD2ED1D}"/>
              </a:ext>
            </a:extLst>
          </p:cNvPr>
          <p:cNvSpPr txBox="1"/>
          <p:nvPr/>
        </p:nvSpPr>
        <p:spPr>
          <a:xfrm>
            <a:off x="8866560" y="3135364"/>
            <a:ext cx="1815169" cy="987193"/>
          </a:xfrm>
          <a:prstGeom prst="rect">
            <a:avLst/>
          </a:prstGeom>
          <a:noFill/>
          <a:ln cap="flat">
            <a:noFill/>
          </a:ln>
        </p:spPr>
        <p:txBody>
          <a:bodyPr vert="horz" wrap="square" lIns="0" tIns="0" rIns="0" bIns="0" anchor="ctr" anchorCtr="0" compatLnSpc="1">
            <a:spAutoFit/>
          </a:bodyPr>
          <a:lstStyle/>
          <a:p>
            <a:pPr defTabSz="1218779">
              <a:spcAft>
                <a:spcPts val="1333"/>
              </a:spcAft>
              <a:defRPr sz="1800" b="0" i="0" u="none" strike="noStrike" kern="0" cap="none" spc="0" baseline="0">
                <a:solidFill>
                  <a:srgbClr val="000000"/>
                </a:solidFill>
                <a:uFillTx/>
              </a:defRPr>
            </a:pPr>
            <a:r>
              <a:rPr lang="en-US" sz="1333" b="1">
                <a:solidFill>
                  <a:srgbClr val="000000"/>
                </a:solidFill>
                <a:latin typeface="Arial" pitchFamily="34"/>
                <a:ea typeface="Franklin Gothic Book"/>
                <a:cs typeface="Arial" pitchFamily="34"/>
              </a:rPr>
              <a:t>Bradley Saull</a:t>
            </a:r>
          </a:p>
          <a:p>
            <a:pPr defTabSz="457189">
              <a:defRPr sz="1800" b="0" i="0" u="none" strike="noStrike" kern="0" cap="none" spc="0" baseline="0">
                <a:solidFill>
                  <a:srgbClr val="000000"/>
                </a:solidFill>
                <a:uFillTx/>
              </a:defRPr>
            </a:pPr>
            <a:r>
              <a:rPr lang="en-US" sz="1333">
                <a:solidFill>
                  <a:srgbClr val="000000"/>
                </a:solidFill>
                <a:latin typeface="Arial" pitchFamily="34"/>
                <a:ea typeface="Calibri" pitchFamily="34"/>
                <a:cs typeface="Arial" pitchFamily="34"/>
              </a:rPr>
              <a:t>Vice President, Federal &amp; International Programs</a:t>
            </a:r>
            <a:endParaRPr lang="en-US" sz="1333">
              <a:solidFill>
                <a:srgbClr val="000000"/>
              </a:solidFill>
              <a:latin typeface="Arial" pitchFamily="34"/>
              <a:ea typeface="Franklin Gothic Book"/>
              <a:cs typeface="Arial" pitchFamily="34"/>
            </a:endParaRPr>
          </a:p>
        </p:txBody>
      </p:sp>
      <p:sp>
        <p:nvSpPr>
          <p:cNvPr id="5" name="Inhaltsplatzhalter 4">
            <a:extLst>
              <a:ext uri="{FF2B5EF4-FFF2-40B4-BE49-F238E27FC236}">
                <a16:creationId xmlns:a16="http://schemas.microsoft.com/office/drawing/2014/main" id="{6EE81981-C2B3-1C96-1C2F-7DF2B1E31240}"/>
              </a:ext>
            </a:extLst>
          </p:cNvPr>
          <p:cNvSpPr txBox="1"/>
          <p:nvPr/>
        </p:nvSpPr>
        <p:spPr>
          <a:xfrm>
            <a:off x="2922130" y="3235600"/>
            <a:ext cx="1796125" cy="783612"/>
          </a:xfrm>
          <a:prstGeom prst="rect">
            <a:avLst/>
          </a:prstGeom>
          <a:noFill/>
          <a:ln cap="flat">
            <a:noFill/>
          </a:ln>
        </p:spPr>
        <p:txBody>
          <a:bodyPr vert="horz" wrap="square" lIns="0" tIns="0" rIns="0" bIns="0" anchor="ctr" anchorCtr="0" compatLnSpc="1">
            <a:spAutoFit/>
          </a:bodyPr>
          <a:lstStyle/>
          <a:p>
            <a:pPr defTabSz="457189">
              <a:lnSpc>
                <a:spcPct val="107000"/>
              </a:lnSpc>
              <a:spcAft>
                <a:spcPts val="1067"/>
              </a:spcAft>
              <a:defRPr sz="1800" b="0" i="0" u="none" strike="noStrike" kern="0" cap="none" spc="0" baseline="0">
                <a:solidFill>
                  <a:srgbClr val="000000"/>
                </a:solidFill>
                <a:uFillTx/>
              </a:defRPr>
            </a:pPr>
            <a:r>
              <a:rPr lang="en-US" sz="1333" b="1">
                <a:solidFill>
                  <a:srgbClr val="000000"/>
                </a:solidFill>
                <a:latin typeface="Arial" pitchFamily="34"/>
                <a:ea typeface="Calibri" pitchFamily="34"/>
                <a:cs typeface="Arial" pitchFamily="34"/>
              </a:rPr>
              <a:t>Katharine Mottley</a:t>
            </a:r>
          </a:p>
          <a:p>
            <a:pPr defTabSz="457189">
              <a:lnSpc>
                <a:spcPct val="107000"/>
              </a:lnSpc>
              <a:defRPr sz="1800" b="0" i="0" u="none" strike="noStrike" kern="0" cap="none" spc="0" baseline="0">
                <a:solidFill>
                  <a:srgbClr val="000000"/>
                </a:solidFill>
                <a:uFillTx/>
              </a:defRPr>
            </a:pPr>
            <a:r>
              <a:rPr lang="en-US" sz="1333">
                <a:solidFill>
                  <a:srgbClr val="000000"/>
                </a:solidFill>
                <a:latin typeface="Arial" pitchFamily="34"/>
                <a:ea typeface="Calibri" pitchFamily="34"/>
                <a:cs typeface="Arial" pitchFamily="34"/>
              </a:rPr>
              <a:t>Vice President,</a:t>
            </a:r>
          </a:p>
          <a:p>
            <a:pPr defTabSz="457189">
              <a:lnSpc>
                <a:spcPct val="107000"/>
              </a:lnSpc>
              <a:defRPr sz="1800" b="0" i="0" u="none" strike="noStrike" kern="0" cap="none" spc="0" baseline="0">
                <a:solidFill>
                  <a:srgbClr val="000000"/>
                </a:solidFill>
                <a:uFillTx/>
              </a:defRPr>
            </a:pPr>
            <a:r>
              <a:rPr lang="en-US" sz="1333">
                <a:solidFill>
                  <a:srgbClr val="000000"/>
                </a:solidFill>
                <a:latin typeface="Arial" pitchFamily="34"/>
                <a:ea typeface="Calibri" pitchFamily="34"/>
                <a:cs typeface="Arial" pitchFamily="34"/>
              </a:rPr>
              <a:t>Tax &amp; Workforce Policy</a:t>
            </a:r>
          </a:p>
        </p:txBody>
      </p:sp>
      <p:sp>
        <p:nvSpPr>
          <p:cNvPr id="6" name="Inhaltsplatzhalter 4">
            <a:extLst>
              <a:ext uri="{FF2B5EF4-FFF2-40B4-BE49-F238E27FC236}">
                <a16:creationId xmlns:a16="http://schemas.microsoft.com/office/drawing/2014/main" id="{34E422EF-BBAE-828C-7FD5-18DA19A0AEB1}"/>
              </a:ext>
            </a:extLst>
          </p:cNvPr>
          <p:cNvSpPr txBox="1"/>
          <p:nvPr/>
        </p:nvSpPr>
        <p:spPr>
          <a:xfrm>
            <a:off x="2922848" y="4499112"/>
            <a:ext cx="1795405" cy="820481"/>
          </a:xfrm>
          <a:prstGeom prst="rect">
            <a:avLst/>
          </a:prstGeom>
          <a:noFill/>
          <a:ln cap="flat">
            <a:noFill/>
          </a:ln>
        </p:spPr>
        <p:txBody>
          <a:bodyPr vert="horz" wrap="square" lIns="0" tIns="0" rIns="0" bIns="0" anchor="ctr" anchorCtr="0" compatLnSpc="1">
            <a:spAutoFit/>
          </a:bodyPr>
          <a:lstStyle/>
          <a:p>
            <a:pPr defTabSz="457189">
              <a:defRPr sz="1800" b="0" i="0" u="none" strike="noStrike" kern="0" cap="none" spc="0" baseline="0">
                <a:solidFill>
                  <a:srgbClr val="000000"/>
                </a:solidFill>
                <a:uFillTx/>
              </a:defRPr>
            </a:pPr>
            <a:r>
              <a:rPr lang="en-US" sz="1333" b="1">
                <a:solidFill>
                  <a:srgbClr val="000000"/>
                </a:solidFill>
                <a:latin typeface="Arial" pitchFamily="34"/>
                <a:ea typeface="Calibri" pitchFamily="34"/>
                <a:cs typeface="Arial" pitchFamily="34"/>
              </a:rPr>
              <a:t>Jordan Baugh</a:t>
            </a:r>
          </a:p>
          <a:p>
            <a:pPr defTabSz="457189">
              <a:defRPr sz="1800" b="0" i="0" u="none" strike="noStrike" kern="0" cap="none" spc="0" baseline="0">
                <a:solidFill>
                  <a:srgbClr val="000000"/>
                </a:solidFill>
                <a:uFillTx/>
              </a:defRPr>
            </a:pPr>
            <a:endParaRPr lang="en-US" sz="1333">
              <a:solidFill>
                <a:srgbClr val="000000"/>
              </a:solidFill>
              <a:latin typeface="Arial" pitchFamily="34"/>
              <a:ea typeface="Calibri" pitchFamily="34"/>
              <a:cs typeface="Arial" pitchFamily="34"/>
            </a:endParaRPr>
          </a:p>
          <a:p>
            <a:pPr defTabSz="457189">
              <a:defRPr sz="1800" b="0" i="0" u="none" strike="noStrike" kern="0" cap="none" spc="0" baseline="0">
                <a:solidFill>
                  <a:srgbClr val="000000"/>
                </a:solidFill>
                <a:uFillTx/>
              </a:defRPr>
            </a:pPr>
            <a:r>
              <a:rPr lang="en-US" sz="1333">
                <a:solidFill>
                  <a:srgbClr val="000000"/>
                </a:solidFill>
                <a:latin typeface="Arial" pitchFamily="34"/>
                <a:ea typeface="Calibri" pitchFamily="34"/>
                <a:cs typeface="Arial" pitchFamily="34"/>
              </a:rPr>
              <a:t>Vice President, Water &amp; Environment</a:t>
            </a:r>
          </a:p>
        </p:txBody>
      </p:sp>
      <p:sp>
        <p:nvSpPr>
          <p:cNvPr id="7" name="Inhaltsplatzhalter 4">
            <a:extLst>
              <a:ext uri="{FF2B5EF4-FFF2-40B4-BE49-F238E27FC236}">
                <a16:creationId xmlns:a16="http://schemas.microsoft.com/office/drawing/2014/main" id="{587F2F45-F8FD-EA7F-8EAD-AC4E259058B3}"/>
              </a:ext>
            </a:extLst>
          </p:cNvPr>
          <p:cNvSpPr txBox="1"/>
          <p:nvPr/>
        </p:nvSpPr>
        <p:spPr>
          <a:xfrm>
            <a:off x="8824582" y="1782739"/>
            <a:ext cx="1778495" cy="1003095"/>
          </a:xfrm>
          <a:prstGeom prst="rect">
            <a:avLst/>
          </a:prstGeom>
          <a:noFill/>
          <a:ln cap="flat">
            <a:noFill/>
          </a:ln>
        </p:spPr>
        <p:txBody>
          <a:bodyPr vert="horz" wrap="square" lIns="0" tIns="0" rIns="0" bIns="0" anchor="ctr" anchorCtr="0" compatLnSpc="1">
            <a:spAutoFit/>
          </a:bodyPr>
          <a:lstStyle/>
          <a:p>
            <a:pPr defTabSz="457189">
              <a:lnSpc>
                <a:spcPct val="107000"/>
              </a:lnSpc>
              <a:spcAft>
                <a:spcPts val="1067"/>
              </a:spcAft>
              <a:defRPr sz="1800" b="0" i="0" u="none" strike="noStrike" kern="0" cap="none" spc="0" baseline="0">
                <a:solidFill>
                  <a:srgbClr val="000000"/>
                </a:solidFill>
                <a:uFillTx/>
              </a:defRPr>
            </a:pPr>
            <a:r>
              <a:rPr lang="en-US" sz="1333" b="1">
                <a:solidFill>
                  <a:srgbClr val="000000"/>
                </a:solidFill>
                <a:latin typeface="Arial" pitchFamily="34"/>
                <a:ea typeface="Calibri" pitchFamily="34"/>
                <a:cs typeface="Arial" pitchFamily="34"/>
              </a:rPr>
              <a:t>Matt Reiffer</a:t>
            </a:r>
          </a:p>
          <a:p>
            <a:pPr defTabSz="457189">
              <a:lnSpc>
                <a:spcPct val="107000"/>
              </a:lnSpc>
              <a:defRPr sz="1800" b="0" i="0" u="none" strike="noStrike" kern="0" cap="none" spc="0" baseline="0">
                <a:solidFill>
                  <a:srgbClr val="000000"/>
                </a:solidFill>
                <a:uFillTx/>
              </a:defRPr>
            </a:pPr>
            <a:r>
              <a:rPr lang="en-US" sz="1333">
                <a:solidFill>
                  <a:srgbClr val="000000"/>
                </a:solidFill>
                <a:latin typeface="Arial" pitchFamily="34"/>
                <a:ea typeface="Calibri" pitchFamily="34"/>
                <a:cs typeface="Arial" pitchFamily="34"/>
              </a:rPr>
              <a:t>Vice President,</a:t>
            </a:r>
          </a:p>
          <a:p>
            <a:pPr defTabSz="457189">
              <a:lnSpc>
                <a:spcPct val="107000"/>
              </a:lnSpc>
              <a:defRPr sz="1800" b="0" i="0" u="none" strike="noStrike" kern="0" cap="none" spc="0" baseline="0">
                <a:solidFill>
                  <a:srgbClr val="000000"/>
                </a:solidFill>
                <a:uFillTx/>
              </a:defRPr>
            </a:pPr>
            <a:r>
              <a:rPr lang="en-US" sz="1333">
                <a:solidFill>
                  <a:srgbClr val="000000"/>
                </a:solidFill>
                <a:latin typeface="Arial" pitchFamily="34"/>
                <a:ea typeface="Calibri" pitchFamily="34"/>
                <a:cs typeface="Arial" pitchFamily="34"/>
              </a:rPr>
              <a:t>Infrastructure Programs</a:t>
            </a:r>
          </a:p>
        </p:txBody>
      </p:sp>
      <p:sp>
        <p:nvSpPr>
          <p:cNvPr id="8" name="Inhaltsplatzhalter 4">
            <a:extLst>
              <a:ext uri="{FF2B5EF4-FFF2-40B4-BE49-F238E27FC236}">
                <a16:creationId xmlns:a16="http://schemas.microsoft.com/office/drawing/2014/main" id="{23DAE338-C9AC-80EF-1616-989AB66AA87A}"/>
              </a:ext>
            </a:extLst>
          </p:cNvPr>
          <p:cNvSpPr txBox="1"/>
          <p:nvPr/>
        </p:nvSpPr>
        <p:spPr>
          <a:xfrm>
            <a:off x="8902574" y="4556903"/>
            <a:ext cx="1796125" cy="564129"/>
          </a:xfrm>
          <a:prstGeom prst="rect">
            <a:avLst/>
          </a:prstGeom>
          <a:noFill/>
          <a:ln cap="flat">
            <a:noFill/>
          </a:ln>
        </p:spPr>
        <p:txBody>
          <a:bodyPr vert="horz" wrap="square" lIns="0" tIns="0" rIns="0" bIns="0" anchor="ctr" anchorCtr="0" compatLnSpc="1">
            <a:spAutoFit/>
          </a:bodyPr>
          <a:lstStyle/>
          <a:p>
            <a:pPr defTabSz="457189">
              <a:lnSpc>
                <a:spcPct val="107000"/>
              </a:lnSpc>
              <a:spcAft>
                <a:spcPts val="1067"/>
              </a:spcAft>
              <a:defRPr sz="1800" b="0" i="0" u="none" strike="noStrike" kern="0" cap="none" spc="0" baseline="0">
                <a:solidFill>
                  <a:srgbClr val="000000"/>
                </a:solidFill>
                <a:uFillTx/>
              </a:defRPr>
            </a:pPr>
            <a:r>
              <a:rPr lang="en-US" sz="1333" b="1">
                <a:solidFill>
                  <a:srgbClr val="000000"/>
                </a:solidFill>
                <a:latin typeface="Arial" pitchFamily="34"/>
                <a:ea typeface="Calibri" pitchFamily="34"/>
                <a:cs typeface="Arial" pitchFamily="34"/>
              </a:rPr>
              <a:t>Jen Pugh</a:t>
            </a:r>
          </a:p>
          <a:p>
            <a:pPr defTabSz="457189">
              <a:lnSpc>
                <a:spcPct val="107000"/>
              </a:lnSpc>
              <a:defRPr sz="1800" b="0" i="0" u="none" strike="noStrike" kern="0" cap="none" spc="0" baseline="0">
                <a:solidFill>
                  <a:srgbClr val="000000"/>
                </a:solidFill>
                <a:uFillTx/>
              </a:defRPr>
            </a:pPr>
            <a:r>
              <a:rPr lang="en-US" sz="1333">
                <a:solidFill>
                  <a:srgbClr val="000000"/>
                </a:solidFill>
                <a:latin typeface="Arial" pitchFamily="34"/>
                <a:ea typeface="Calibri" pitchFamily="34"/>
                <a:cs typeface="Arial" pitchFamily="34"/>
              </a:rPr>
              <a:t>Political Director</a:t>
            </a:r>
          </a:p>
        </p:txBody>
      </p:sp>
      <p:pic>
        <p:nvPicPr>
          <p:cNvPr id="9" name="Picture 13">
            <a:extLst>
              <a:ext uri="{FF2B5EF4-FFF2-40B4-BE49-F238E27FC236}">
                <a16:creationId xmlns:a16="http://schemas.microsoft.com/office/drawing/2014/main" id="{2B820B06-9F15-2369-5B05-589688370AD4}"/>
              </a:ext>
            </a:extLst>
          </p:cNvPr>
          <p:cNvPicPr>
            <a:picLocks noChangeAspect="1"/>
          </p:cNvPicPr>
          <p:nvPr/>
        </p:nvPicPr>
        <p:blipFill>
          <a:blip r:embed="rId2"/>
          <a:srcRect/>
          <a:stretch>
            <a:fillRect/>
          </a:stretch>
        </p:blipFill>
        <p:spPr>
          <a:xfrm>
            <a:off x="1738493" y="1732433"/>
            <a:ext cx="1100912" cy="1100912"/>
          </a:xfrm>
          <a:prstGeom prst="rect">
            <a:avLst/>
          </a:prstGeom>
          <a:noFill/>
          <a:ln cap="flat">
            <a:noFill/>
          </a:ln>
        </p:spPr>
      </p:pic>
      <p:pic>
        <p:nvPicPr>
          <p:cNvPr id="10" name="Picture 36">
            <a:extLst>
              <a:ext uri="{FF2B5EF4-FFF2-40B4-BE49-F238E27FC236}">
                <a16:creationId xmlns:a16="http://schemas.microsoft.com/office/drawing/2014/main" id="{86DB9A37-AEDE-A2D1-7A35-FB7FEB27A2D0}"/>
              </a:ext>
            </a:extLst>
          </p:cNvPr>
          <p:cNvPicPr>
            <a:picLocks noChangeAspect="1"/>
          </p:cNvPicPr>
          <p:nvPr/>
        </p:nvPicPr>
        <p:blipFill>
          <a:blip r:embed="rId3"/>
          <a:srcRect/>
          <a:stretch>
            <a:fillRect/>
          </a:stretch>
        </p:blipFill>
        <p:spPr>
          <a:xfrm>
            <a:off x="1738493" y="3055376"/>
            <a:ext cx="1084539" cy="1084539"/>
          </a:xfrm>
          <a:prstGeom prst="rect">
            <a:avLst/>
          </a:prstGeom>
          <a:noFill/>
          <a:ln cap="flat">
            <a:noFill/>
          </a:ln>
        </p:spPr>
      </p:pic>
      <p:pic>
        <p:nvPicPr>
          <p:cNvPr id="11" name="Picture 37">
            <a:extLst>
              <a:ext uri="{FF2B5EF4-FFF2-40B4-BE49-F238E27FC236}">
                <a16:creationId xmlns:a16="http://schemas.microsoft.com/office/drawing/2014/main" id="{171FC4C9-DD95-8A00-18F9-3DA20488AAC1}"/>
              </a:ext>
            </a:extLst>
          </p:cNvPr>
          <p:cNvPicPr>
            <a:picLocks noChangeAspect="1"/>
          </p:cNvPicPr>
          <p:nvPr/>
        </p:nvPicPr>
        <p:blipFill>
          <a:blip r:embed="rId4"/>
          <a:srcRect/>
          <a:stretch>
            <a:fillRect/>
          </a:stretch>
        </p:blipFill>
        <p:spPr>
          <a:xfrm>
            <a:off x="4764402" y="1762281"/>
            <a:ext cx="1037807" cy="1037807"/>
          </a:xfrm>
          <a:prstGeom prst="rect">
            <a:avLst/>
          </a:prstGeom>
          <a:noFill/>
          <a:ln cap="flat">
            <a:noFill/>
          </a:ln>
        </p:spPr>
      </p:pic>
      <p:pic>
        <p:nvPicPr>
          <p:cNvPr id="12" name="Picture 38">
            <a:extLst>
              <a:ext uri="{FF2B5EF4-FFF2-40B4-BE49-F238E27FC236}">
                <a16:creationId xmlns:a16="http://schemas.microsoft.com/office/drawing/2014/main" id="{DA76FCD6-1979-9C5C-44F8-7A78EFBD75B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718779" y="3055377"/>
            <a:ext cx="997684" cy="1076639"/>
          </a:xfrm>
          <a:prstGeom prst="rect">
            <a:avLst/>
          </a:prstGeom>
          <a:noFill/>
          <a:ln cap="flat">
            <a:noFill/>
          </a:ln>
        </p:spPr>
      </p:pic>
      <p:pic>
        <p:nvPicPr>
          <p:cNvPr id="13" name="Picture 39">
            <a:extLst>
              <a:ext uri="{FF2B5EF4-FFF2-40B4-BE49-F238E27FC236}">
                <a16:creationId xmlns:a16="http://schemas.microsoft.com/office/drawing/2014/main" id="{DC198616-4CC7-09BB-EC8A-C4130E5ED42D}"/>
              </a:ext>
            </a:extLst>
          </p:cNvPr>
          <p:cNvPicPr>
            <a:picLocks noChangeAspect="1"/>
          </p:cNvPicPr>
          <p:nvPr/>
        </p:nvPicPr>
        <p:blipFill>
          <a:blip r:embed="rId6"/>
          <a:srcRect/>
          <a:stretch>
            <a:fillRect/>
          </a:stretch>
        </p:blipFill>
        <p:spPr>
          <a:xfrm>
            <a:off x="7660281" y="1789468"/>
            <a:ext cx="1063752" cy="1063752"/>
          </a:xfrm>
          <a:prstGeom prst="rect">
            <a:avLst/>
          </a:prstGeom>
          <a:noFill/>
          <a:ln cap="flat">
            <a:noFill/>
          </a:ln>
        </p:spPr>
      </p:pic>
      <p:pic>
        <p:nvPicPr>
          <p:cNvPr id="14" name="Picture 40">
            <a:extLst>
              <a:ext uri="{FF2B5EF4-FFF2-40B4-BE49-F238E27FC236}">
                <a16:creationId xmlns:a16="http://schemas.microsoft.com/office/drawing/2014/main" id="{E906D54B-684A-42CC-C8A4-CCDA22053DD4}"/>
              </a:ext>
            </a:extLst>
          </p:cNvPr>
          <p:cNvPicPr>
            <a:picLocks noChangeAspect="1"/>
          </p:cNvPicPr>
          <p:nvPr/>
        </p:nvPicPr>
        <p:blipFill>
          <a:blip r:embed="rId7"/>
          <a:srcRect/>
          <a:stretch>
            <a:fillRect/>
          </a:stretch>
        </p:blipFill>
        <p:spPr>
          <a:xfrm>
            <a:off x="1711708" y="4356688"/>
            <a:ext cx="1084539" cy="1084539"/>
          </a:xfrm>
          <a:prstGeom prst="rect">
            <a:avLst/>
          </a:prstGeom>
          <a:noFill/>
          <a:ln cap="flat">
            <a:noFill/>
          </a:ln>
        </p:spPr>
      </p:pic>
      <p:pic>
        <p:nvPicPr>
          <p:cNvPr id="15" name="Picture 42">
            <a:extLst>
              <a:ext uri="{FF2B5EF4-FFF2-40B4-BE49-F238E27FC236}">
                <a16:creationId xmlns:a16="http://schemas.microsoft.com/office/drawing/2014/main" id="{E5BE3AE4-B183-6B5B-43AC-6AC04DC8B326}"/>
              </a:ext>
            </a:extLst>
          </p:cNvPr>
          <p:cNvPicPr>
            <a:picLocks noChangeAspect="1"/>
          </p:cNvPicPr>
          <p:nvPr/>
        </p:nvPicPr>
        <p:blipFill>
          <a:blip r:embed="rId8"/>
          <a:srcRect/>
          <a:stretch>
            <a:fillRect/>
          </a:stretch>
        </p:blipFill>
        <p:spPr>
          <a:xfrm>
            <a:off x="7675339" y="4422208"/>
            <a:ext cx="1084539" cy="1084539"/>
          </a:xfrm>
          <a:prstGeom prst="rect">
            <a:avLst/>
          </a:prstGeom>
          <a:noFill/>
          <a:ln cap="flat">
            <a:noFill/>
          </a:ln>
        </p:spPr>
      </p:pic>
      <p:sp>
        <p:nvSpPr>
          <p:cNvPr id="16" name="Inhaltsplatzhalter 4">
            <a:extLst>
              <a:ext uri="{FF2B5EF4-FFF2-40B4-BE49-F238E27FC236}">
                <a16:creationId xmlns:a16="http://schemas.microsoft.com/office/drawing/2014/main" id="{36AC9C3E-1C98-5451-2652-1C28F5225328}"/>
              </a:ext>
            </a:extLst>
          </p:cNvPr>
          <p:cNvSpPr txBox="1"/>
          <p:nvPr/>
        </p:nvSpPr>
        <p:spPr>
          <a:xfrm>
            <a:off x="5909584" y="3100221"/>
            <a:ext cx="1546603" cy="1003095"/>
          </a:xfrm>
          <a:prstGeom prst="rect">
            <a:avLst/>
          </a:prstGeom>
          <a:noFill/>
          <a:ln cap="flat">
            <a:noFill/>
          </a:ln>
        </p:spPr>
        <p:txBody>
          <a:bodyPr vert="horz" wrap="square" lIns="0" tIns="0" rIns="0" bIns="0" anchor="ctr" anchorCtr="0" compatLnSpc="1">
            <a:spAutoFit/>
          </a:bodyPr>
          <a:lstStyle/>
          <a:p>
            <a:pPr defTabSz="457189">
              <a:lnSpc>
                <a:spcPct val="107000"/>
              </a:lnSpc>
              <a:spcAft>
                <a:spcPts val="1067"/>
              </a:spcAft>
              <a:defRPr sz="1800" b="0" i="0" u="none" strike="noStrike" kern="0" cap="none" spc="0" baseline="0">
                <a:solidFill>
                  <a:srgbClr val="000000"/>
                </a:solidFill>
                <a:uFillTx/>
              </a:defRPr>
            </a:pPr>
            <a:r>
              <a:rPr lang="en-US" sz="1333" b="1">
                <a:solidFill>
                  <a:srgbClr val="000000"/>
                </a:solidFill>
                <a:latin typeface="Arial"/>
                <a:ea typeface="Calibri"/>
                <a:cs typeface="Arial"/>
              </a:rPr>
              <a:t>Nando Gomez</a:t>
            </a:r>
          </a:p>
          <a:p>
            <a:pPr defTabSz="457189">
              <a:lnSpc>
                <a:spcPct val="107000"/>
              </a:lnSpc>
              <a:spcAft>
                <a:spcPts val="1067"/>
              </a:spcAft>
              <a:defRPr sz="1800" b="0" i="0" u="none" strike="noStrike" kern="0" cap="none" spc="0" baseline="0">
                <a:solidFill>
                  <a:srgbClr val="000000"/>
                </a:solidFill>
                <a:uFillTx/>
              </a:defRPr>
            </a:pPr>
            <a:r>
              <a:rPr lang="en-US" sz="1333">
                <a:solidFill>
                  <a:srgbClr val="000000"/>
                </a:solidFill>
                <a:latin typeface="Arial"/>
                <a:ea typeface="Calibri"/>
                <a:cs typeface="Arial"/>
              </a:rPr>
              <a:t>Senior Vice President, Energy and External Affairs</a:t>
            </a:r>
            <a:endParaRPr lang="en-US" sz="1333" b="1" kern="0">
              <a:solidFill>
                <a:srgbClr val="000000"/>
              </a:solidFill>
              <a:latin typeface="Arial"/>
              <a:ea typeface="Calibri"/>
              <a:cs typeface="Arial"/>
            </a:endParaRPr>
          </a:p>
        </p:txBody>
      </p:sp>
      <p:pic>
        <p:nvPicPr>
          <p:cNvPr id="17" name="Picture 5">
            <a:extLst>
              <a:ext uri="{FF2B5EF4-FFF2-40B4-BE49-F238E27FC236}">
                <a16:creationId xmlns:a16="http://schemas.microsoft.com/office/drawing/2014/main" id="{1A0D2140-39CC-B5D0-B328-BD6231B0F3D3}"/>
              </a:ext>
            </a:extLst>
          </p:cNvPr>
          <p:cNvPicPr>
            <a:picLocks noChangeAspect="1"/>
          </p:cNvPicPr>
          <p:nvPr/>
        </p:nvPicPr>
        <p:blipFill>
          <a:blip r:embed="rId9"/>
          <a:srcRect/>
          <a:stretch>
            <a:fillRect/>
          </a:stretch>
        </p:blipFill>
        <p:spPr>
          <a:xfrm>
            <a:off x="4787665" y="3071359"/>
            <a:ext cx="1037807" cy="1037807"/>
          </a:xfrm>
          <a:prstGeom prst="rect">
            <a:avLst/>
          </a:prstGeom>
          <a:noFill/>
          <a:ln cap="flat">
            <a:noFill/>
          </a:ln>
        </p:spPr>
      </p:pic>
      <p:sp>
        <p:nvSpPr>
          <p:cNvPr id="18" name="Rectangle 10">
            <a:extLst>
              <a:ext uri="{FF2B5EF4-FFF2-40B4-BE49-F238E27FC236}">
                <a16:creationId xmlns:a16="http://schemas.microsoft.com/office/drawing/2014/main" id="{66CB295F-C481-0FD0-3FEE-5F87492D75B2}"/>
              </a:ext>
            </a:extLst>
          </p:cNvPr>
          <p:cNvSpPr/>
          <p:nvPr/>
        </p:nvSpPr>
        <p:spPr>
          <a:xfrm rot="10800009" flipV="1">
            <a:off x="0" y="-4853"/>
            <a:ext cx="12188829" cy="1497396"/>
          </a:xfrm>
          <a:prstGeom prst="rect">
            <a:avLst/>
          </a:prstGeom>
          <a:gradFill>
            <a:gsLst>
              <a:gs pos="0">
                <a:srgbClr val="48B19A">
                  <a:alpha val="80000"/>
                </a:srgbClr>
              </a:gs>
              <a:gs pos="50000">
                <a:srgbClr val="ACC67A"/>
              </a:gs>
              <a:gs pos="100000">
                <a:srgbClr val="48B19A">
                  <a:alpha val="80000"/>
                </a:srgbClr>
              </a:gs>
            </a:gsLst>
            <a:lin ang="13200000"/>
          </a:gradFill>
          <a:ln cap="flat">
            <a:noFill/>
            <a:prstDash val="solid"/>
          </a:ln>
        </p:spPr>
        <p:txBody>
          <a:bodyPr vert="horz" wrap="square" lIns="121920" tIns="60960" rIns="121920" bIns="60960" anchor="ctr" anchorCtr="1" compatLnSpc="1">
            <a:noAutofit/>
          </a:bodyPr>
          <a:lstStyle/>
          <a:p>
            <a:pPr algn="ctr" defTabSz="609585">
              <a:defRPr sz="1800" b="0" i="0" u="none" strike="noStrike" kern="0" cap="none" spc="0" baseline="0">
                <a:solidFill>
                  <a:srgbClr val="000000"/>
                </a:solidFill>
                <a:uFillTx/>
              </a:defRPr>
            </a:pPr>
            <a:endParaRPr lang="en-US" sz="900">
              <a:solidFill>
                <a:srgbClr val="FFFFFF"/>
              </a:solidFill>
              <a:latin typeface="Calibri"/>
            </a:endParaRPr>
          </a:p>
        </p:txBody>
      </p:sp>
      <p:sp>
        <p:nvSpPr>
          <p:cNvPr id="19" name="TextBox 11">
            <a:extLst>
              <a:ext uri="{FF2B5EF4-FFF2-40B4-BE49-F238E27FC236}">
                <a16:creationId xmlns:a16="http://schemas.microsoft.com/office/drawing/2014/main" id="{4DDBFAF9-577E-CC06-C84A-0876DFEF4B56}"/>
              </a:ext>
            </a:extLst>
          </p:cNvPr>
          <p:cNvSpPr txBox="1"/>
          <p:nvPr/>
        </p:nvSpPr>
        <p:spPr>
          <a:xfrm>
            <a:off x="680472" y="312968"/>
            <a:ext cx="10824691" cy="820674"/>
          </a:xfrm>
          <a:prstGeom prst="rect">
            <a:avLst/>
          </a:prstGeom>
          <a:noFill/>
          <a:ln cap="flat">
            <a:noFill/>
          </a:ln>
        </p:spPr>
        <p:txBody>
          <a:bodyPr vert="horz" wrap="square" lIns="121920" tIns="60960" rIns="121920" bIns="60960" anchor="t" anchorCtr="1" compatLnSpc="1">
            <a:spAutoFit/>
          </a:bodyPr>
          <a:lstStyle/>
          <a:p>
            <a:pPr algn="ctr" defTabSz="609585">
              <a:defRPr sz="1800" b="0" i="0" u="none" strike="noStrike" kern="0" cap="none" spc="0" baseline="0">
                <a:solidFill>
                  <a:srgbClr val="000000"/>
                </a:solidFill>
                <a:uFillTx/>
              </a:defRPr>
            </a:pPr>
            <a:r>
              <a:rPr lang="en-US" sz="4533">
                <a:solidFill>
                  <a:srgbClr val="FFFFFF"/>
                </a:solidFill>
                <a:latin typeface="Arial" pitchFamily="34"/>
                <a:cs typeface="Arial" pitchFamily="34"/>
              </a:rPr>
              <a:t>Advocacy Staff</a:t>
            </a:r>
            <a:endParaRPr lang="en-US" sz="4533" i="1">
              <a:solidFill>
                <a:srgbClr val="FFFFFF"/>
              </a:solidFill>
              <a:latin typeface="Arial" pitchFamily="34"/>
              <a:cs typeface="Arial" pitchFamily="34"/>
            </a:endParaRPr>
          </a:p>
        </p:txBody>
      </p:sp>
      <p:sp>
        <p:nvSpPr>
          <p:cNvPr id="20" name="Inhaltsplatzhalter 4">
            <a:extLst>
              <a:ext uri="{FF2B5EF4-FFF2-40B4-BE49-F238E27FC236}">
                <a16:creationId xmlns:a16="http://schemas.microsoft.com/office/drawing/2014/main" id="{9B23D394-94D2-990D-822A-9F1BBCF4572B}"/>
              </a:ext>
            </a:extLst>
          </p:cNvPr>
          <p:cNvSpPr txBox="1"/>
          <p:nvPr/>
        </p:nvSpPr>
        <p:spPr>
          <a:xfrm>
            <a:off x="5974422" y="4572679"/>
            <a:ext cx="1796125" cy="783612"/>
          </a:xfrm>
          <a:prstGeom prst="rect">
            <a:avLst/>
          </a:prstGeom>
          <a:noFill/>
          <a:ln cap="flat">
            <a:noFill/>
          </a:ln>
        </p:spPr>
        <p:txBody>
          <a:bodyPr vert="horz" wrap="square" lIns="0" tIns="0" rIns="0" bIns="0" anchor="ctr" anchorCtr="0" compatLnSpc="1">
            <a:spAutoFit/>
          </a:bodyPr>
          <a:lstStyle/>
          <a:p>
            <a:pPr defTabSz="457189">
              <a:lnSpc>
                <a:spcPct val="107000"/>
              </a:lnSpc>
              <a:spcAft>
                <a:spcPts val="1067"/>
              </a:spcAft>
              <a:defRPr sz="1800" b="0" i="0" u="none" strike="noStrike" kern="0" cap="none" spc="0" baseline="0">
                <a:solidFill>
                  <a:srgbClr val="000000"/>
                </a:solidFill>
                <a:uFillTx/>
              </a:defRPr>
            </a:pPr>
            <a:r>
              <a:rPr lang="en-US" sz="1333" b="1">
                <a:solidFill>
                  <a:srgbClr val="000000"/>
                </a:solidFill>
                <a:latin typeface="Arial" pitchFamily="34"/>
                <a:ea typeface="Calibri" pitchFamily="34"/>
                <a:cs typeface="Arial" pitchFamily="34"/>
              </a:rPr>
              <a:t>Molly Tuttle</a:t>
            </a:r>
          </a:p>
          <a:p>
            <a:pPr defTabSz="457189">
              <a:lnSpc>
                <a:spcPct val="107000"/>
              </a:lnSpc>
              <a:defRPr sz="1800" b="0" i="0" u="none" strike="noStrike" kern="0" cap="none" spc="0" baseline="0">
                <a:solidFill>
                  <a:srgbClr val="000000"/>
                </a:solidFill>
                <a:uFillTx/>
              </a:defRPr>
            </a:pPr>
            <a:r>
              <a:rPr lang="en-US" sz="1333">
                <a:solidFill>
                  <a:srgbClr val="000000"/>
                </a:solidFill>
                <a:latin typeface="Arial" pitchFamily="34"/>
                <a:ea typeface="Calibri" pitchFamily="34"/>
                <a:cs typeface="Arial" pitchFamily="34"/>
              </a:rPr>
              <a:t>Director of Workforce Development</a:t>
            </a:r>
          </a:p>
        </p:txBody>
      </p:sp>
      <p:pic>
        <p:nvPicPr>
          <p:cNvPr id="21" name="Picture 2">
            <a:extLst>
              <a:ext uri="{FF2B5EF4-FFF2-40B4-BE49-F238E27FC236}">
                <a16:creationId xmlns:a16="http://schemas.microsoft.com/office/drawing/2014/main" id="{4144E679-06F1-2D2B-3138-1D53783AED6E}"/>
              </a:ext>
            </a:extLst>
          </p:cNvPr>
          <p:cNvPicPr>
            <a:picLocks noChangeAspect="1"/>
          </p:cNvPicPr>
          <p:nvPr/>
        </p:nvPicPr>
        <p:blipFill>
          <a:blip r:embed="rId10"/>
          <a:srcRect/>
          <a:stretch>
            <a:fillRect/>
          </a:stretch>
        </p:blipFill>
        <p:spPr>
          <a:xfrm>
            <a:off x="4932466" y="4422208"/>
            <a:ext cx="813404" cy="1084539"/>
          </a:xfrm>
          <a:prstGeom prst="rect">
            <a:avLst/>
          </a:prstGeom>
          <a:noFill/>
          <a:ln cap="flat">
            <a:noFill/>
          </a:ln>
        </p:spPr>
      </p:pic>
      <p:sp>
        <p:nvSpPr>
          <p:cNvPr id="22" name="Inhaltsplatzhalter 4">
            <a:extLst>
              <a:ext uri="{FF2B5EF4-FFF2-40B4-BE49-F238E27FC236}">
                <a16:creationId xmlns:a16="http://schemas.microsoft.com/office/drawing/2014/main" id="{B5BF65FC-FA8D-3EF5-466F-1AFAE972C927}"/>
              </a:ext>
            </a:extLst>
          </p:cNvPr>
          <p:cNvSpPr txBox="1"/>
          <p:nvPr/>
        </p:nvSpPr>
        <p:spPr>
          <a:xfrm>
            <a:off x="2965264" y="5792684"/>
            <a:ext cx="1796125" cy="564129"/>
          </a:xfrm>
          <a:prstGeom prst="rect">
            <a:avLst/>
          </a:prstGeom>
          <a:noFill/>
          <a:ln cap="flat">
            <a:noFill/>
          </a:ln>
        </p:spPr>
        <p:txBody>
          <a:bodyPr vert="horz" wrap="square" lIns="0" tIns="0" rIns="0" bIns="0" anchor="ctr" anchorCtr="0" compatLnSpc="1">
            <a:spAutoFit/>
          </a:bodyPr>
          <a:lstStyle/>
          <a:p>
            <a:pPr defTabSz="457189">
              <a:lnSpc>
                <a:spcPct val="107000"/>
              </a:lnSpc>
              <a:spcAft>
                <a:spcPts val="1067"/>
              </a:spcAft>
              <a:defRPr sz="1800" b="0" i="0" u="none" strike="noStrike" kern="0" cap="none" spc="0" baseline="0">
                <a:solidFill>
                  <a:srgbClr val="000000"/>
                </a:solidFill>
                <a:uFillTx/>
              </a:defRPr>
            </a:pPr>
            <a:r>
              <a:rPr lang="en-US" sz="1333" b="1">
                <a:solidFill>
                  <a:srgbClr val="000000"/>
                </a:solidFill>
                <a:latin typeface="Arial" pitchFamily="34"/>
                <a:ea typeface="Calibri" pitchFamily="34"/>
                <a:cs typeface="Arial" pitchFamily="34"/>
              </a:rPr>
              <a:t>Danny Winslow</a:t>
            </a:r>
          </a:p>
          <a:p>
            <a:pPr defTabSz="457189">
              <a:lnSpc>
                <a:spcPct val="107000"/>
              </a:lnSpc>
              <a:defRPr sz="1800" b="0" i="0" u="none" strike="noStrike" kern="0" cap="none" spc="0" baseline="0">
                <a:solidFill>
                  <a:srgbClr val="000000"/>
                </a:solidFill>
                <a:uFillTx/>
              </a:defRPr>
            </a:pPr>
            <a:r>
              <a:rPr lang="en-US" sz="1333">
                <a:solidFill>
                  <a:srgbClr val="000000"/>
                </a:solidFill>
                <a:latin typeface="Arial" pitchFamily="34"/>
                <a:ea typeface="Calibri" pitchFamily="34"/>
                <a:cs typeface="Arial" pitchFamily="34"/>
              </a:rPr>
              <a:t>Coordinator</a:t>
            </a:r>
          </a:p>
        </p:txBody>
      </p:sp>
      <p:pic>
        <p:nvPicPr>
          <p:cNvPr id="23" name="Picture 4">
            <a:extLst>
              <a:ext uri="{FF2B5EF4-FFF2-40B4-BE49-F238E27FC236}">
                <a16:creationId xmlns:a16="http://schemas.microsoft.com/office/drawing/2014/main" id="{C6F1592D-67D0-16B8-6010-D5F548EEF8C5}"/>
              </a:ext>
            </a:extLst>
          </p:cNvPr>
          <p:cNvPicPr>
            <a:picLocks noChangeAspect="1"/>
          </p:cNvPicPr>
          <p:nvPr/>
        </p:nvPicPr>
        <p:blipFill>
          <a:blip r:embed="rId11">
            <a:extLst>
              <a:ext uri="{28A0092B-C50C-407E-A947-70E740481C1C}">
                <a14:useLocalDpi xmlns:a14="http://schemas.microsoft.com/office/drawing/2010/main" val="0"/>
              </a:ext>
            </a:extLst>
          </a:blip>
          <a:srcRect t="3157" b="3157"/>
          <a:stretch/>
        </p:blipFill>
        <p:spPr>
          <a:xfrm>
            <a:off x="1711709" y="5657989"/>
            <a:ext cx="975311" cy="1084539"/>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44F531-83B4-834E-8EBC-CC7949C95185}"/>
              </a:ext>
            </a:extLst>
          </p:cNvPr>
          <p:cNvSpPr>
            <a:spLocks noGrp="1"/>
          </p:cNvSpPr>
          <p:nvPr>
            <p:ph type="title"/>
          </p:nvPr>
        </p:nvSpPr>
        <p:spPr/>
        <p:txBody>
          <a:bodyPr>
            <a:normAutofit fontScale="90000"/>
          </a:bodyPr>
          <a:lstStyle/>
          <a:p>
            <a:pPr algn="l"/>
            <a:br>
              <a:rPr lang="en-US" sz="3200" b="1">
                <a:solidFill>
                  <a:srgbClr val="76236C"/>
                </a:solidFill>
              </a:rPr>
            </a:br>
            <a:endParaRPr lang="en-US" sz="3200" b="1">
              <a:solidFill>
                <a:srgbClr val="76236C"/>
              </a:solidFill>
            </a:endParaRPr>
          </a:p>
        </p:txBody>
      </p:sp>
      <p:sp>
        <p:nvSpPr>
          <p:cNvPr id="3" name="Subtitle 2">
            <a:extLst>
              <a:ext uri="{FF2B5EF4-FFF2-40B4-BE49-F238E27FC236}">
                <a16:creationId xmlns:a16="http://schemas.microsoft.com/office/drawing/2014/main" id="{1E7AA502-B092-7E44-BA40-26AAF4699A0B}"/>
              </a:ext>
            </a:extLst>
          </p:cNvPr>
          <p:cNvSpPr>
            <a:spLocks noGrp="1"/>
          </p:cNvSpPr>
          <p:nvPr>
            <p:ph type="body" sz="quarter" idx="10"/>
          </p:nvPr>
        </p:nvSpPr>
        <p:spPr>
          <a:xfrm>
            <a:off x="180331" y="1892393"/>
            <a:ext cx="11561871" cy="4646518"/>
          </a:xfrm>
        </p:spPr>
        <p:txBody>
          <a:bodyPr vert="horz" lIns="121920" tIns="60960" rIns="121920" bIns="60960" rtlCol="0" anchor="t">
            <a:noAutofit/>
          </a:bodyPr>
          <a:lstStyle/>
          <a:p>
            <a:pPr marL="0" indent="0" algn="ctr">
              <a:lnSpc>
                <a:spcPct val="100000"/>
              </a:lnSpc>
              <a:spcBef>
                <a:spcPts val="800"/>
              </a:spcBef>
              <a:spcAft>
                <a:spcPts val="800"/>
              </a:spcAft>
              <a:buClr>
                <a:srgbClr val="D16526"/>
              </a:buClr>
              <a:buNone/>
            </a:pPr>
            <a:endParaRPr lang="en-US" sz="2133">
              <a:latin typeface="Arial"/>
              <a:cs typeface="Arial"/>
            </a:endParaRPr>
          </a:p>
          <a:p>
            <a:pPr marL="0" indent="0" algn="ctr">
              <a:lnSpc>
                <a:spcPct val="100000"/>
              </a:lnSpc>
              <a:spcBef>
                <a:spcPts val="800"/>
              </a:spcBef>
              <a:spcAft>
                <a:spcPts val="800"/>
              </a:spcAft>
              <a:buClr>
                <a:srgbClr val="D16526"/>
              </a:buClr>
              <a:buNone/>
            </a:pPr>
            <a:endParaRPr lang="en-US" sz="4000" b="1" dirty="0">
              <a:latin typeface="Arial"/>
              <a:cs typeface="Arial"/>
            </a:endParaRPr>
          </a:p>
          <a:p>
            <a:pPr marL="0" indent="0" algn="ctr">
              <a:lnSpc>
                <a:spcPct val="100000"/>
              </a:lnSpc>
              <a:spcBef>
                <a:spcPts val="800"/>
              </a:spcBef>
              <a:spcAft>
                <a:spcPts val="800"/>
              </a:spcAft>
              <a:buNone/>
            </a:pPr>
            <a:endParaRPr lang="en-US" sz="4000" b="1" dirty="0">
              <a:latin typeface="Arial"/>
              <a:cs typeface="Arial"/>
            </a:endParaRPr>
          </a:p>
          <a:p>
            <a:pPr marL="0" indent="0" algn="ctr">
              <a:lnSpc>
                <a:spcPct val="100000"/>
              </a:lnSpc>
              <a:spcBef>
                <a:spcPts val="800"/>
              </a:spcBef>
              <a:spcAft>
                <a:spcPts val="800"/>
              </a:spcAft>
              <a:buNone/>
            </a:pPr>
            <a:r>
              <a:rPr lang="en-US" sz="4000" b="1" dirty="0">
                <a:latin typeface="Arial"/>
                <a:cs typeface="Arial"/>
              </a:rPr>
              <a:t>Nando Gome</a:t>
            </a:r>
            <a:endParaRPr lang="en-US" dirty="0">
              <a:cs typeface="Arial"/>
            </a:endParaRPr>
          </a:p>
        </p:txBody>
      </p:sp>
      <p:sp>
        <p:nvSpPr>
          <p:cNvPr id="4" name="Rectangle 3">
            <a:extLst>
              <a:ext uri="{FF2B5EF4-FFF2-40B4-BE49-F238E27FC236}">
                <a16:creationId xmlns:a16="http://schemas.microsoft.com/office/drawing/2014/main" id="{B2A50B2F-9C9E-DE5F-C7BB-5F31DACA09EA}"/>
              </a:ext>
            </a:extLst>
          </p:cNvPr>
          <p:cNvSpPr/>
          <p:nvPr/>
        </p:nvSpPr>
        <p:spPr>
          <a:xfrm rot="10800000" flipV="1">
            <a:off x="-1" y="0"/>
            <a:ext cx="12188824" cy="1497396"/>
          </a:xfrm>
          <a:prstGeom prst="rect">
            <a:avLst/>
          </a:prstGeom>
          <a:gradFill>
            <a:gsLst>
              <a:gs pos="100000">
                <a:schemeClr val="tx2"/>
              </a:gs>
              <a:gs pos="100000">
                <a:srgbClr val="48B19A">
                  <a:alpha val="80000"/>
                </a:srgbClr>
              </a:gs>
              <a:gs pos="100000">
                <a:srgbClr val="48B19A">
                  <a:alpha val="8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8" name="TextBox 7">
            <a:extLst>
              <a:ext uri="{FF2B5EF4-FFF2-40B4-BE49-F238E27FC236}">
                <a16:creationId xmlns:a16="http://schemas.microsoft.com/office/drawing/2014/main" id="{70371E1B-C8E2-433C-BD23-ED608D2E01F6}"/>
              </a:ext>
            </a:extLst>
          </p:cNvPr>
          <p:cNvSpPr txBox="1"/>
          <p:nvPr/>
        </p:nvSpPr>
        <p:spPr>
          <a:xfrm>
            <a:off x="682065" y="338361"/>
            <a:ext cx="10824693" cy="820674"/>
          </a:xfrm>
          <a:prstGeom prst="rect">
            <a:avLst/>
          </a:prstGeom>
          <a:noFill/>
        </p:spPr>
        <p:txBody>
          <a:bodyPr wrap="square" lIns="121920" tIns="60960" rIns="121920" bIns="60960" anchor="t">
            <a:spAutoFit/>
          </a:bodyPr>
          <a:lstStyle/>
          <a:p>
            <a:pPr algn="ctr">
              <a:defRPr/>
            </a:pPr>
            <a:r>
              <a:rPr lang="en-US" sz="4500" dirty="0">
                <a:solidFill>
                  <a:prstClr val="white"/>
                </a:solidFill>
                <a:latin typeface="Arial"/>
                <a:cs typeface="Arial"/>
              </a:rPr>
              <a:t>Come to San </a:t>
            </a:r>
            <a:r>
              <a:rPr lang="en-US" sz="4500" dirty="0" err="1">
                <a:solidFill>
                  <a:prstClr val="white"/>
                </a:solidFill>
                <a:latin typeface="Arial"/>
                <a:cs typeface="Arial"/>
              </a:rPr>
              <a:t>Diego|Oct</a:t>
            </a:r>
            <a:r>
              <a:rPr lang="en-US" sz="4500" dirty="0">
                <a:solidFill>
                  <a:prstClr val="white"/>
                </a:solidFill>
                <a:latin typeface="Arial"/>
                <a:cs typeface="Arial"/>
              </a:rPr>
              <a:t> 5th-8th</a:t>
            </a:r>
            <a:endParaRPr lang="en-US" sz="4500" b="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BB024B25-1036-3F26-DA05-F4E3C6917D5A}"/>
              </a:ext>
            </a:extLst>
          </p:cNvPr>
          <p:cNvPicPr>
            <a:picLocks noChangeAspect="1"/>
          </p:cNvPicPr>
          <p:nvPr/>
        </p:nvPicPr>
        <p:blipFill>
          <a:blip r:embed="rId3"/>
          <a:stretch>
            <a:fillRect/>
          </a:stretch>
        </p:blipFill>
        <p:spPr>
          <a:xfrm>
            <a:off x="10726594" y="6191951"/>
            <a:ext cx="1365623" cy="487723"/>
          </a:xfrm>
          <a:prstGeom prst="rect">
            <a:avLst/>
          </a:prstGeom>
        </p:spPr>
      </p:pic>
      <p:pic>
        <p:nvPicPr>
          <p:cNvPr id="6" name="Picture 5" descr="A close-up of a logo&#10;&#10;AI-generated content may be incorrect.">
            <a:extLst>
              <a:ext uri="{FF2B5EF4-FFF2-40B4-BE49-F238E27FC236}">
                <a16:creationId xmlns:a16="http://schemas.microsoft.com/office/drawing/2014/main" id="{C303B2B1-89E0-A3DF-39AE-77712977DD42}"/>
              </a:ext>
            </a:extLst>
          </p:cNvPr>
          <p:cNvPicPr>
            <a:picLocks noChangeAspect="1"/>
          </p:cNvPicPr>
          <p:nvPr/>
        </p:nvPicPr>
        <p:blipFill>
          <a:blip r:embed="rId4"/>
          <a:stretch>
            <a:fillRect/>
          </a:stretch>
        </p:blipFill>
        <p:spPr>
          <a:xfrm>
            <a:off x="838200" y="1885950"/>
            <a:ext cx="10525125" cy="3714750"/>
          </a:xfrm>
          <a:prstGeom prst="rect">
            <a:avLst/>
          </a:prstGeom>
        </p:spPr>
      </p:pic>
    </p:spTree>
    <p:extLst>
      <p:ext uri="{BB962C8B-B14F-4D97-AF65-F5344CB8AC3E}">
        <p14:creationId xmlns:p14="http://schemas.microsoft.com/office/powerpoint/2010/main" val="27104753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001C36-B1A0-22EF-F37B-92ABB251B92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39FDABA-6514-2EAC-3C56-BB939E4F65D1}"/>
              </a:ext>
            </a:extLst>
          </p:cNvPr>
          <p:cNvSpPr>
            <a:spLocks noGrp="1"/>
          </p:cNvSpPr>
          <p:nvPr>
            <p:ph type="title"/>
          </p:nvPr>
        </p:nvSpPr>
        <p:spPr/>
        <p:txBody>
          <a:bodyPr>
            <a:normAutofit fontScale="90000"/>
          </a:bodyPr>
          <a:lstStyle/>
          <a:p>
            <a:pPr algn="l"/>
            <a:br>
              <a:rPr lang="en-US" sz="3200" b="1">
                <a:solidFill>
                  <a:srgbClr val="76236C"/>
                </a:solidFill>
              </a:rPr>
            </a:br>
            <a:endParaRPr lang="en-US" sz="3200" b="1">
              <a:solidFill>
                <a:srgbClr val="76236C"/>
              </a:solidFill>
            </a:endParaRPr>
          </a:p>
        </p:txBody>
      </p:sp>
      <p:sp>
        <p:nvSpPr>
          <p:cNvPr id="3" name="Subtitle 2">
            <a:extLst>
              <a:ext uri="{FF2B5EF4-FFF2-40B4-BE49-F238E27FC236}">
                <a16:creationId xmlns:a16="http://schemas.microsoft.com/office/drawing/2014/main" id="{7A09D981-1189-4CC3-1BD6-A71A33D4E598}"/>
              </a:ext>
            </a:extLst>
          </p:cNvPr>
          <p:cNvSpPr>
            <a:spLocks noGrp="1"/>
          </p:cNvSpPr>
          <p:nvPr>
            <p:ph type="body" sz="quarter" idx="10"/>
          </p:nvPr>
        </p:nvSpPr>
        <p:spPr>
          <a:xfrm>
            <a:off x="180331" y="1892393"/>
            <a:ext cx="11561871" cy="5427568"/>
          </a:xfrm>
        </p:spPr>
        <p:txBody>
          <a:bodyPr vert="horz" lIns="121920" tIns="60960" rIns="121920" bIns="60960" rtlCol="0" anchor="t">
            <a:noAutofit/>
          </a:bodyPr>
          <a:lstStyle/>
          <a:p>
            <a:pPr marL="0" indent="0" algn="ctr">
              <a:lnSpc>
                <a:spcPct val="100000"/>
              </a:lnSpc>
              <a:spcBef>
                <a:spcPts val="800"/>
              </a:spcBef>
              <a:spcAft>
                <a:spcPts val="800"/>
              </a:spcAft>
              <a:buClr>
                <a:srgbClr val="D16526"/>
              </a:buClr>
              <a:buNone/>
            </a:pPr>
            <a:endParaRPr lang="en-US" sz="2133">
              <a:latin typeface="Arial"/>
              <a:cs typeface="Arial"/>
            </a:endParaRPr>
          </a:p>
          <a:p>
            <a:pPr marL="0" indent="0" algn="ctr">
              <a:lnSpc>
                <a:spcPct val="100000"/>
              </a:lnSpc>
              <a:spcBef>
                <a:spcPts val="800"/>
              </a:spcBef>
              <a:spcAft>
                <a:spcPts val="800"/>
              </a:spcAft>
              <a:buNone/>
            </a:pPr>
            <a:r>
              <a:rPr lang="en-US" sz="4000" b="1" dirty="0">
                <a:latin typeface="Arial"/>
                <a:cs typeface="Arial"/>
              </a:rPr>
              <a:t>Nando Gomez</a:t>
            </a:r>
            <a:endParaRPr lang="en-US" dirty="0">
              <a:cs typeface="Arial"/>
            </a:endParaRPr>
          </a:p>
          <a:p>
            <a:pPr marL="0" indent="0" algn="ctr">
              <a:lnSpc>
                <a:spcPct val="100000"/>
              </a:lnSpc>
              <a:spcBef>
                <a:spcPts val="800"/>
              </a:spcBef>
              <a:spcAft>
                <a:spcPts val="800"/>
              </a:spcAft>
              <a:buClr>
                <a:srgbClr val="D16526"/>
              </a:buClr>
              <a:buNone/>
            </a:pPr>
            <a:r>
              <a:rPr lang="en-US" sz="3200" dirty="0">
                <a:latin typeface="Arial"/>
                <a:cs typeface="Arial"/>
              </a:rPr>
              <a:t>fgomez@acec.org</a:t>
            </a:r>
          </a:p>
          <a:p>
            <a:pPr marL="0" indent="0" algn="ctr">
              <a:lnSpc>
                <a:spcPct val="100000"/>
              </a:lnSpc>
              <a:spcBef>
                <a:spcPts val="800"/>
              </a:spcBef>
              <a:spcAft>
                <a:spcPts val="800"/>
              </a:spcAft>
              <a:buClr>
                <a:srgbClr val="D16526"/>
              </a:buClr>
              <a:buNone/>
            </a:pPr>
            <a:r>
              <a:rPr lang="en-US" sz="3200" dirty="0">
                <a:latin typeface="Arial"/>
                <a:cs typeface="Arial"/>
              </a:rPr>
              <a:t>202-352-7669</a:t>
            </a:r>
          </a:p>
        </p:txBody>
      </p:sp>
      <p:sp>
        <p:nvSpPr>
          <p:cNvPr id="4" name="Rectangle 3">
            <a:extLst>
              <a:ext uri="{FF2B5EF4-FFF2-40B4-BE49-F238E27FC236}">
                <a16:creationId xmlns:a16="http://schemas.microsoft.com/office/drawing/2014/main" id="{4B849D51-B213-4F70-FA2E-0A3A95A27D25}"/>
              </a:ext>
            </a:extLst>
          </p:cNvPr>
          <p:cNvSpPr/>
          <p:nvPr/>
        </p:nvSpPr>
        <p:spPr>
          <a:xfrm rot="10800000" flipV="1">
            <a:off x="-1" y="0"/>
            <a:ext cx="12188824" cy="1497396"/>
          </a:xfrm>
          <a:prstGeom prst="rect">
            <a:avLst/>
          </a:prstGeom>
          <a:gradFill>
            <a:gsLst>
              <a:gs pos="100000">
                <a:schemeClr val="tx2"/>
              </a:gs>
              <a:gs pos="100000">
                <a:srgbClr val="48B19A">
                  <a:alpha val="80000"/>
                </a:srgbClr>
              </a:gs>
              <a:gs pos="100000">
                <a:srgbClr val="48B19A">
                  <a:alpha val="8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8" name="TextBox 7">
            <a:extLst>
              <a:ext uri="{FF2B5EF4-FFF2-40B4-BE49-F238E27FC236}">
                <a16:creationId xmlns:a16="http://schemas.microsoft.com/office/drawing/2014/main" id="{AFFBE995-B39D-2782-4B61-8DFCFE4E463C}"/>
              </a:ext>
            </a:extLst>
          </p:cNvPr>
          <p:cNvSpPr txBox="1"/>
          <p:nvPr/>
        </p:nvSpPr>
        <p:spPr>
          <a:xfrm>
            <a:off x="682065" y="338361"/>
            <a:ext cx="10824693" cy="820674"/>
          </a:xfrm>
          <a:prstGeom prst="rect">
            <a:avLst/>
          </a:prstGeom>
          <a:noFill/>
        </p:spPr>
        <p:txBody>
          <a:bodyPr wrap="square" lIns="121920" tIns="60960" rIns="121920" bIns="60960" anchor="t">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533" b="0" i="0" u="none" strike="noStrike" kern="1200" cap="none" spc="0" normalizeH="0" baseline="0" noProof="0">
                <a:ln>
                  <a:noFill/>
                </a:ln>
                <a:solidFill>
                  <a:prstClr val="white"/>
                </a:solidFill>
                <a:effectLst/>
                <a:uLnTx/>
                <a:uFillTx/>
                <a:latin typeface="Arial"/>
                <a:ea typeface="+mn-ea"/>
                <a:cs typeface="Arial"/>
              </a:rPr>
              <a:t>Questions?</a:t>
            </a:r>
            <a:endParaRPr kumimoji="0" lang="en-US" sz="4533" b="0" i="1"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3A5C79EE-AC5B-816D-50B2-75A564F3EB81}"/>
              </a:ext>
            </a:extLst>
          </p:cNvPr>
          <p:cNvPicPr>
            <a:picLocks noChangeAspect="1"/>
          </p:cNvPicPr>
          <p:nvPr/>
        </p:nvPicPr>
        <p:blipFill>
          <a:blip r:embed="rId3"/>
          <a:stretch>
            <a:fillRect/>
          </a:stretch>
        </p:blipFill>
        <p:spPr>
          <a:xfrm>
            <a:off x="10726594" y="6191951"/>
            <a:ext cx="1365623" cy="487723"/>
          </a:xfrm>
          <a:prstGeom prst="rect">
            <a:avLst/>
          </a:prstGeom>
        </p:spPr>
      </p:pic>
    </p:spTree>
    <p:extLst>
      <p:ext uri="{BB962C8B-B14F-4D97-AF65-F5344CB8AC3E}">
        <p14:creationId xmlns:p14="http://schemas.microsoft.com/office/powerpoint/2010/main" val="121397071"/>
      </p:ext>
    </p:extLst>
  </p:cSld>
  <p:clrMapOvr>
    <a:masterClrMapping/>
  </p:clrMapOvr>
</p:sld>
</file>

<file path=ppt/theme/theme1.xml><?xml version="1.0" encoding="utf-8"?>
<a:theme xmlns:a="http://schemas.openxmlformats.org/drawingml/2006/main" name="Blank Master">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A383532F-3C8B-B549-BFBF-3D2812B8245D}" vid="{917BF2B5-7E61-7243-9CE2-8E96BA69D78B}"/>
    </a:ext>
  </a:extLst>
</a:theme>
</file>

<file path=ppt/theme/theme2.xml><?xml version="1.0" encoding="utf-8"?>
<a:theme xmlns:a="http://schemas.openxmlformats.org/drawingml/2006/main" name="ACEC CO 2024 Master">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A383532F-3C8B-B549-BFBF-3D2812B8245D}" vid="{671EE219-C2AA-9747-97BC-653CAFD4C00F}"/>
    </a:ext>
  </a:extLst>
</a:theme>
</file>

<file path=ppt/theme/theme3.xml><?xml version="1.0" encoding="utf-8"?>
<a:theme xmlns:a="http://schemas.openxmlformats.org/drawingml/2006/main" name="ASCENT">
  <a:themeElements>
    <a:clrScheme name="Red">
      <a:dk1>
        <a:sysClr val="windowText" lastClr="000000"/>
      </a:dk1>
      <a:lt1>
        <a:sysClr val="window" lastClr="FFFFFF"/>
      </a:lt1>
      <a:dk2>
        <a:srgbClr val="323232"/>
      </a:dk2>
      <a:lt2>
        <a:srgbClr val="E5C243"/>
      </a:lt2>
      <a:accent1>
        <a:srgbClr val="A5300F"/>
      </a:accent1>
      <a:accent2>
        <a:srgbClr val="D55816"/>
      </a:accent2>
      <a:accent3>
        <a:srgbClr val="E19825"/>
      </a:accent3>
      <a:accent4>
        <a:srgbClr val="B19C7D"/>
      </a:accent4>
      <a:accent5>
        <a:srgbClr val="7F5F52"/>
      </a:accent5>
      <a:accent6>
        <a:srgbClr val="B27D49"/>
      </a:accent6>
      <a:hlink>
        <a:srgbClr val="6B9F25"/>
      </a:hlink>
      <a:folHlink>
        <a:srgbClr val="B26B02"/>
      </a:folHlink>
    </a:clrScheme>
    <a:fontScheme name="Custom 25">
      <a:majorFont>
        <a:latin typeface="Gill Sans MT"/>
        <a:ea typeface=""/>
        <a:cs typeface=""/>
      </a:majorFont>
      <a:minorFont>
        <a:latin typeface="Arial "/>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2" id="{A383532F-3C8B-B549-BFBF-3D2812B8245D}" vid="{397F60BF-CC53-A34A-8420-8A5612C4833F}"/>
    </a:ext>
  </a:extLst>
</a:theme>
</file>

<file path=ppt/theme/theme4.xml><?xml version="1.0" encoding="utf-8"?>
<a:theme xmlns:a="http://schemas.openxmlformats.org/drawingml/2006/main" name="Custom Design">
  <a:themeElements>
    <a:clrScheme name="Red Orang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A383532F-3C8B-B549-BFBF-3D2812B8245D}" vid="{8422FECA-DD59-FF46-80DB-79AB0F0E8FE5}"/>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65EA4B1796BD64D97178C35EF8EB882" ma:contentTypeVersion="15" ma:contentTypeDescription="Create a new document." ma:contentTypeScope="" ma:versionID="581662a6113899fc40ae823533992e09">
  <xsd:schema xmlns:xsd="http://www.w3.org/2001/XMLSchema" xmlns:xs="http://www.w3.org/2001/XMLSchema" xmlns:p="http://schemas.microsoft.com/office/2006/metadata/properties" xmlns:ns2="d5f1b5e6-de0d-4476-a677-989113be4e2e" xmlns:ns3="cde9d3c2-3889-4afb-9b7f-26e3dacaabdf" targetNamespace="http://schemas.microsoft.com/office/2006/metadata/properties" ma:root="true" ma:fieldsID="ac15b9dd6d4220e233a0a171479372dc" ns2:_="" ns3:_="">
    <xsd:import namespace="d5f1b5e6-de0d-4476-a677-989113be4e2e"/>
    <xsd:import namespace="cde9d3c2-3889-4afb-9b7f-26e3dacaabdf"/>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Location" minOccurs="0"/>
                <xsd:element ref="ns2:MediaServiceOCR"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f1b5e6-de0d-4476-a677-989113be4e2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68d6a779-c032-4276-bf2e-f79083725f86"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Location" ma:index="18" nillable="true" ma:displayName="Location" ma:indexed="true" ma:internalName="MediaServiceLocatio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de9d3c2-3889-4afb-9b7f-26e3dacaabdf"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331c0335-758f-40a0-967a-8ea4d42a1857}" ma:internalName="TaxCatchAll" ma:showField="CatchAllData" ma:web="cde9d3c2-3889-4afb-9b7f-26e3dacaabdf">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cde9d3c2-3889-4afb-9b7f-26e3dacaabdf" xsi:nil="true"/>
    <lcf76f155ced4ddcb4097134ff3c332f xmlns="d5f1b5e6-de0d-4476-a677-989113be4e2e">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D793A76-280B-4214-AB10-7F5F1635C671}">
  <ds:schemaRefs>
    <ds:schemaRef ds:uri="cde9d3c2-3889-4afb-9b7f-26e3dacaabdf"/>
    <ds:schemaRef ds:uri="d5f1b5e6-de0d-4476-a677-989113be4e2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24B87FE6-6DFD-4299-815A-2B3F1C2F0319}">
  <ds:schemaRefs>
    <ds:schemaRef ds:uri="cde9d3c2-3889-4afb-9b7f-26e3dacaabdf"/>
    <ds:schemaRef ds:uri="d5f1b5e6-de0d-4476-a677-989113be4e2e"/>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1B36D71C-6C15-400B-AA33-BF0CC2D5F1E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1_ACEC CO Conference Logo Slide</Template>
  <TotalTime>1</TotalTime>
  <Words>1806</Words>
  <Application>Microsoft Office PowerPoint</Application>
  <PresentationFormat>Widescreen</PresentationFormat>
  <Paragraphs>228</Paragraphs>
  <Slides>19</Slides>
  <Notes>17</Notes>
  <HiddenSlides>0</HiddenSlides>
  <MMClips>0</MMClips>
  <ScaleCrop>false</ScaleCrop>
  <HeadingPairs>
    <vt:vector size="6" baseType="variant">
      <vt:variant>
        <vt:lpstr>Fonts Used</vt:lpstr>
      </vt:variant>
      <vt:variant>
        <vt:i4>11</vt:i4>
      </vt:variant>
      <vt:variant>
        <vt:lpstr>Theme</vt:lpstr>
      </vt:variant>
      <vt:variant>
        <vt:i4>4</vt:i4>
      </vt:variant>
      <vt:variant>
        <vt:lpstr>Slide Titles</vt:lpstr>
      </vt:variant>
      <vt:variant>
        <vt:i4>19</vt:i4>
      </vt:variant>
    </vt:vector>
  </HeadingPairs>
  <TitlesOfParts>
    <vt:vector size="34" baseType="lpstr">
      <vt:lpstr>Aptos</vt:lpstr>
      <vt:lpstr>Aptos Display</vt:lpstr>
      <vt:lpstr>Aptos Narrow</vt:lpstr>
      <vt:lpstr>Arial</vt:lpstr>
      <vt:lpstr>Calibri</vt:lpstr>
      <vt:lpstr>Helvetica</vt:lpstr>
      <vt:lpstr>Helvetica Light</vt:lpstr>
      <vt:lpstr>Helvetica Oblique</vt:lpstr>
      <vt:lpstr>Lato Medium</vt:lpstr>
      <vt:lpstr>Poppins Medium</vt:lpstr>
      <vt:lpstr>Wingdings</vt:lpstr>
      <vt:lpstr>Blank Master</vt:lpstr>
      <vt:lpstr>ACEC CO 2024 Master</vt:lpstr>
      <vt:lpstr>ASCENT</vt:lpstr>
      <vt:lpstr>Custom Design</vt:lpstr>
      <vt:lpstr>PowerPoint Presentation</vt:lpstr>
      <vt:lpstr> </vt:lpstr>
      <vt:lpstr> </vt:lpstr>
      <vt:lpstr> </vt:lpstr>
      <vt:lpstr> </vt:lpstr>
      <vt:lpstr> </vt:lpstr>
      <vt:lpstr> </vt:lpstr>
      <vt:lpstr> </vt:lpstr>
      <vt:lpstr> </vt:lpstr>
      <vt:lpstr> </vt:lpstr>
      <vt:lpstr> </vt:lpstr>
      <vt:lpstr> </vt:lpstr>
      <vt:lpstr> </vt:lpstr>
      <vt:lpstr> </vt:lpstr>
      <vt:lpstr> </vt:lpstr>
      <vt:lpstr> </vt:lpstr>
      <vt:lpstr>PowerPoint Presentation</vt:lpstr>
      <vt:lpstr> </vt:lpstr>
      <vt:lpst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Session Title</dc:title>
  <dc:creator>Blackstock Consulting, Inc.</dc:creator>
  <cp:lastModifiedBy>Nando Gomez</cp:lastModifiedBy>
  <cp:revision>258</cp:revision>
  <cp:lastPrinted>2025-02-25T21:03:52Z</cp:lastPrinted>
  <dcterms:created xsi:type="dcterms:W3CDTF">2024-03-25T15:15:59Z</dcterms:created>
  <dcterms:modified xsi:type="dcterms:W3CDTF">2025-07-24T22:09:51Z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0x010100065EA4B1796BD64D97178C35EF8EB882</vt:lpwstr>
  </property>
  <property fmtid="{D5CDD505-2E9C-101B-9397-08002B2CF9AE}" pid="3" name="MediaServiceImageTags">
    <vt:lpwstr/>
  </property>
</Properties>
</file>