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media/image25.jpg" ContentType="image/jpg"/>
  <Override PartName="/ppt/media/image26.jpg" ContentType="image/jpg"/>
  <Override PartName="/ppt/notesSlides/notesSlide2.xml" ContentType="application/vnd.openxmlformats-officedocument.presentationml.notesSlide+xml"/>
  <Override PartName="/ppt/media/image27.jpg" ContentType="image/jpg"/>
  <Override PartName="/ppt/media/image35.jpg" ContentType="image/jpg"/>
  <Override PartName="/ppt/media/image40.jpg" ContentType="image/jpg"/>
  <Override PartName="/ppt/media/image44.jpg" ContentType="image/jpg"/>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image47.jpg" ContentType="image/jpg"/>
  <Override PartName="/ppt/media/image48.jpg" ContentType="image/jpg"/>
  <Override PartName="/ppt/media/image61.jpg" ContentType="image/jpg"/>
  <Override PartName="/ppt/media/image62.jpg" ContentType="image/jpg"/>
  <Override PartName="/ppt/media/image64.jpg" ContentType="image/jpg"/>
  <Override PartName="/ppt/media/image66.jpg" ContentType="image/jpg"/>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 id="2147483684" r:id="rId2"/>
    <p:sldMasterId id="2147483648" r:id="rId3"/>
    <p:sldMasterId id="2147483676" r:id="rId4"/>
  </p:sldMasterIdLst>
  <p:notesMasterIdLst>
    <p:notesMasterId r:id="rId59"/>
  </p:notesMasterIdLst>
  <p:sldIdLst>
    <p:sldId id="4189" r:id="rId5"/>
    <p:sldId id="274" r:id="rId6"/>
    <p:sldId id="4202" r:id="rId7"/>
    <p:sldId id="269" r:id="rId8"/>
    <p:sldId id="263" r:id="rId9"/>
    <p:sldId id="270" r:id="rId10"/>
    <p:sldId id="266" r:id="rId11"/>
    <p:sldId id="4196" r:id="rId12"/>
    <p:sldId id="4199" r:id="rId13"/>
    <p:sldId id="271" r:id="rId14"/>
    <p:sldId id="267" r:id="rId15"/>
    <p:sldId id="4203" r:id="rId16"/>
    <p:sldId id="4204" r:id="rId17"/>
    <p:sldId id="4215" r:id="rId18"/>
    <p:sldId id="4206" r:id="rId19"/>
    <p:sldId id="4246" r:id="rId20"/>
    <p:sldId id="4245" r:id="rId21"/>
    <p:sldId id="4209" r:id="rId22"/>
    <p:sldId id="4210" r:id="rId23"/>
    <p:sldId id="4211" r:id="rId24"/>
    <p:sldId id="4212" r:id="rId25"/>
    <p:sldId id="4244" r:id="rId26"/>
    <p:sldId id="4213" r:id="rId27"/>
    <p:sldId id="4214" r:id="rId28"/>
    <p:sldId id="4216" r:id="rId29"/>
    <p:sldId id="4217" r:id="rId30"/>
    <p:sldId id="4218" r:id="rId31"/>
    <p:sldId id="4219" r:id="rId32"/>
    <p:sldId id="4220" r:id="rId33"/>
    <p:sldId id="4221" r:id="rId34"/>
    <p:sldId id="4222" r:id="rId35"/>
    <p:sldId id="4223" r:id="rId36"/>
    <p:sldId id="4224" r:id="rId37"/>
    <p:sldId id="4225" r:id="rId38"/>
    <p:sldId id="4226" r:id="rId39"/>
    <p:sldId id="4227" r:id="rId40"/>
    <p:sldId id="4228" r:id="rId41"/>
    <p:sldId id="4229" r:id="rId42"/>
    <p:sldId id="4230" r:id="rId43"/>
    <p:sldId id="4231" r:id="rId44"/>
    <p:sldId id="4232" r:id="rId45"/>
    <p:sldId id="4233" r:id="rId46"/>
    <p:sldId id="4234" r:id="rId47"/>
    <p:sldId id="4235" r:id="rId48"/>
    <p:sldId id="4236" r:id="rId49"/>
    <p:sldId id="4237" r:id="rId50"/>
    <p:sldId id="4238" r:id="rId51"/>
    <p:sldId id="4239" r:id="rId52"/>
    <p:sldId id="4240" r:id="rId53"/>
    <p:sldId id="4241" r:id="rId54"/>
    <p:sldId id="4242" r:id="rId55"/>
    <p:sldId id="4243" r:id="rId56"/>
    <p:sldId id="4201" r:id="rId57"/>
    <p:sldId id="4197"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99"/>
    <a:srgbClr val="CEE9EE"/>
    <a:srgbClr val="BE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D637B9-4F1C-4A13-A795-BFA97B99BD6F}" v="8" dt="2025-04-08T16:41:56.5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4" autoAdjust="0"/>
    <p:restoredTop sz="94660"/>
  </p:normalViewPr>
  <p:slideViewPr>
    <p:cSldViewPr snapToGrid="0">
      <p:cViewPr varScale="1">
        <p:scale>
          <a:sx n="159" d="100"/>
          <a:sy n="159" d="100"/>
        </p:scale>
        <p:origin x="306" y="13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66C687-C3A0-4C06-9A56-9AF63D854CB1}" type="datetimeFigureOut">
              <a:rPr lang="en-US" smtClean="0"/>
              <a:t>4/8/2025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61114B-2DED-4DDE-AE7B-A2ABDBC3579B}" type="slidenum">
              <a:rPr lang="en-US" smtClean="0"/>
              <a:t>‹#›</a:t>
            </a:fld>
            <a:endParaRPr lang="en-US"/>
          </a:p>
        </p:txBody>
      </p:sp>
    </p:spTree>
    <p:extLst>
      <p:ext uri="{BB962C8B-B14F-4D97-AF65-F5344CB8AC3E}">
        <p14:creationId xmlns:p14="http://schemas.microsoft.com/office/powerpoint/2010/main" val="2498769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Engineers began the automation journey in the 1960’s with the advent of structural analysis software.</a:t>
            </a:r>
            <a:br>
              <a:rPr lang="en-US" dirty="0"/>
            </a:br>
            <a:br>
              <a:rPr lang="en-US" dirty="0"/>
            </a:br>
            <a:r>
              <a:rPr lang="en-US" dirty="0"/>
              <a:t>The optimization kick was in full swing in the 1980’s.</a:t>
            </a:r>
            <a:br>
              <a:rPr lang="en-US" dirty="0"/>
            </a:br>
            <a:br>
              <a:rPr lang="en-US" dirty="0"/>
            </a:br>
            <a:r>
              <a:rPr lang="en-US" dirty="0"/>
              <a:t>Engineers began making design decisions using computer programs in the 1980’s. </a:t>
            </a:r>
          </a:p>
        </p:txBody>
      </p:sp>
    </p:spTree>
    <p:extLst>
      <p:ext uri="{BB962C8B-B14F-4D97-AF65-F5344CB8AC3E}">
        <p14:creationId xmlns:p14="http://schemas.microsoft.com/office/powerpoint/2010/main" val="10997547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Innovator (2.5%) – The first to adopt a new idea or project; willing to take risks; seen as adventurous.</a:t>
            </a:r>
          </a:p>
          <a:p>
            <a:r>
              <a:rPr lang="en-US" dirty="0"/>
              <a:t>Early Adopter (13.5%) – Next up after Innovators; seen as respected leaders within industry; carefully adopts new ideas early.</a:t>
            </a:r>
          </a:p>
          <a:p>
            <a:r>
              <a:rPr lang="en-US" dirty="0"/>
              <a:t>Early Majority (34%) – Adopts new ideas just before the average person; Deliberate and thoughtful in adoption process.</a:t>
            </a:r>
          </a:p>
          <a:p>
            <a:r>
              <a:rPr lang="en-US" dirty="0"/>
              <a:t>Late Majority (34%) – Adopts an innovation only after the majority of society has accepted it; skeptical and cautious.</a:t>
            </a:r>
          </a:p>
          <a:p>
            <a:r>
              <a:rPr lang="en-US" dirty="0"/>
              <a:t>Laggard (16%) – Last to the party; Bound by tradition and skeptical of change.</a:t>
            </a:r>
          </a:p>
          <a:p>
            <a:endParaRPr lang="en-US" dirty="0"/>
          </a:p>
        </p:txBody>
      </p:sp>
    </p:spTree>
    <p:extLst>
      <p:ext uri="{BB962C8B-B14F-4D97-AF65-F5344CB8AC3E}">
        <p14:creationId xmlns:p14="http://schemas.microsoft.com/office/powerpoint/2010/main" val="2811670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Projects teams are increasing relying on shared computer models and on data sets increasingly hosted on cloud services.  Who on the team owns the data and is responsible for its curation and preservation?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The project data is accessed by numerous parties.  Who is responsible for protecting the data?  Who is liable if the data is corrupted?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When cloud services are attached, who is liable for damages?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If one party owns the data and/or software, are there clear licensing agreements in place all parties needing to access the data and software?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Projects have long lives. Claims linger after projects are completed and occupied.  Who is archiving the data and recuring future retrieval?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The Professional Engineer is in “direct supervisory control of the AI/ML algorithms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tx1"/>
                </a:solidFill>
                <a:latin typeface="+mn-lt"/>
                <a:ea typeface="+mn-ea"/>
                <a:cs typeface="+mn-cs"/>
              </a:rPr>
              <a:t>This is the requirement in the engineering statutes.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tx1"/>
                </a:solidFill>
                <a:latin typeface="+mn-lt"/>
                <a:ea typeface="+mn-ea"/>
                <a:cs typeface="+mn-cs"/>
              </a:rPr>
              <a:t>Is the professional engineer sufficiently knowledgeable of the underlying algorithms?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tx1"/>
                </a:solidFill>
                <a:latin typeface="+mn-lt"/>
                <a:ea typeface="+mn-ea"/>
                <a:cs typeface="+mn-cs"/>
              </a:rPr>
              <a:t>Does the professional engineer have sufficient fee to do the job of being “in responsible charge?”</a:t>
            </a: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rgbClr val="132F54"/>
                </a:solidFill>
                <a:highlight>
                  <a:srgbClr val="FFFF00"/>
                </a:highlight>
                <a:latin typeface="proxima-nova"/>
              </a:rPr>
              <a:t>Legal Advice Varies Widely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rgbClr val="132F54"/>
                </a:solidFill>
                <a:highlight>
                  <a:srgbClr val="FFFF00"/>
                </a:highlight>
                <a:latin typeface="proxima-nova"/>
              </a:rPr>
              <a:t>How do you determine liability when the culprit doesn’t have an ID, a social security number, or even a pulse</a:t>
            </a:r>
            <a:r>
              <a:rPr lang="en-US" sz="1200" b="1" dirty="0">
                <a:solidFill>
                  <a:srgbClr val="132F54"/>
                </a:solidFill>
                <a:highlight>
                  <a:srgbClr val="FFFF00"/>
                </a:highlight>
                <a:latin typeface="proxima-nova"/>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solidFill>
                <a:srgbClr val="132F54"/>
              </a:solidFill>
              <a:highlight>
                <a:srgbClr val="FFFF00"/>
              </a:highlight>
              <a:latin typeface="proxima-nova"/>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Tech Companies want to muscle in on the AEC Industry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srgbClr val="132F54"/>
              </a:solidFill>
              <a:latin typeface="proxima-nova"/>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endParaRPr lang="en-US" dirty="0"/>
          </a:p>
        </p:txBody>
      </p:sp>
    </p:spTree>
    <p:extLst>
      <p:ext uri="{BB962C8B-B14F-4D97-AF65-F5344CB8AC3E}">
        <p14:creationId xmlns:p14="http://schemas.microsoft.com/office/powerpoint/2010/main" val="10577906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Marketing efforts by design firms are volunteering a higher standard of care.</a:t>
            </a:r>
          </a:p>
          <a:p>
            <a:pPr marL="0" indent="0">
              <a:buNone/>
            </a:pPr>
            <a:r>
              <a:rPr lang="en-US" dirty="0"/>
              <a:t>Clients are listening to the media and expecting a higher standard of care.</a:t>
            </a:r>
          </a:p>
          <a:p>
            <a:endParaRPr lang="en-US" dirty="0"/>
          </a:p>
          <a:p>
            <a:endParaRPr lang="en-US" dirty="0"/>
          </a:p>
          <a:p>
            <a:r>
              <a:rPr lang="en-US" dirty="0"/>
              <a:t>Heightened standard of care</a:t>
            </a:r>
          </a:p>
          <a:p>
            <a:r>
              <a:rPr lang="en-US" dirty="0"/>
              <a:t>Compressed Schedules &amp; Lower Design Fees</a:t>
            </a:r>
          </a:p>
          <a:p>
            <a:pPr marL="0" indent="0">
              <a:buNone/>
            </a:pPr>
            <a:r>
              <a:rPr lang="en-US" dirty="0"/>
              <a:t>  Firms sign up to overly aggressive schedules.  </a:t>
            </a:r>
          </a:p>
          <a:p>
            <a:pPr marL="0" indent="0">
              <a:buNone/>
            </a:pPr>
            <a:r>
              <a:rPr lang="en-US" dirty="0"/>
              <a:t>  Reliance on Technology without sufficient professional oversight.</a:t>
            </a:r>
          </a:p>
        </p:txBody>
      </p:sp>
    </p:spTree>
    <p:extLst>
      <p:ext uri="{BB962C8B-B14F-4D97-AF65-F5344CB8AC3E}">
        <p14:creationId xmlns:p14="http://schemas.microsoft.com/office/powerpoint/2010/main" val="25924633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do professional services morph into selling software products?</a:t>
            </a:r>
          </a:p>
          <a:p>
            <a:r>
              <a:rPr lang="en-US" dirty="0"/>
              <a:t>How deliberate are design firms into keeping clear separation between professional services and the sale of a product?</a:t>
            </a:r>
          </a:p>
          <a:p>
            <a:r>
              <a:rPr lang="en-US" dirty="0"/>
              <a:t>How diligent are we in securing coverage for Technology Based Services &amp; Technology Products in PL policies?</a:t>
            </a:r>
          </a:p>
          <a:p>
            <a:endParaRPr lang="en-US" dirty="0"/>
          </a:p>
          <a:p>
            <a:r>
              <a:rPr lang="en-US" dirty="0"/>
              <a:t>Tech E&amp;O policies provide coverage for companies selling technology products or offering consulting services related to information technology.</a:t>
            </a:r>
          </a:p>
          <a:p>
            <a:endParaRPr lang="en-US" dirty="0"/>
          </a:p>
          <a:p>
            <a:r>
              <a:rPr lang="en-US" dirty="0"/>
              <a:t>Coverage is intended to cover:</a:t>
            </a:r>
          </a:p>
          <a:p>
            <a:r>
              <a:rPr lang="en-US" dirty="0"/>
              <a:t>	Acts, errors or omissions in the performance of technology services</a:t>
            </a:r>
          </a:p>
          <a:p>
            <a:r>
              <a:rPr lang="en-US" dirty="0"/>
              <a:t>	Defects, Deficiencies or inadequacies in a technology product</a:t>
            </a:r>
          </a:p>
          <a:p>
            <a:r>
              <a:rPr lang="en-US" dirty="0"/>
              <a:t>	Failures in performance of tech products or services in accordance with a contract</a:t>
            </a:r>
          </a:p>
          <a:p>
            <a:endParaRPr lang="en-US" dirty="0"/>
          </a:p>
          <a:p>
            <a:r>
              <a:rPr lang="en-US" dirty="0"/>
              <a:t>Tech E&amp;O policies are not a substitute for a Professional Liability policy. For AEC firms, Tech E&amp;O policies complement a PL policy.</a:t>
            </a:r>
          </a:p>
          <a:p>
            <a:endParaRPr lang="en-US" dirty="0"/>
          </a:p>
        </p:txBody>
      </p:sp>
    </p:spTree>
    <p:extLst>
      <p:ext uri="{BB962C8B-B14F-4D97-AF65-F5344CB8AC3E}">
        <p14:creationId xmlns:p14="http://schemas.microsoft.com/office/powerpoint/2010/main" val="3354548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hyperlink" Target="http://www.epicbrokers.com/" TargetMode="Externa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hyperlink" Target="http://www.epicbrokers.com/" TargetMode="Externa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CA646-ACAE-F481-FF63-1789026653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40E9B56-E40A-0267-4934-14DB9D1A8A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568E954-3158-D079-6308-74D2DC677FE1}"/>
              </a:ext>
            </a:extLst>
          </p:cNvPr>
          <p:cNvSpPr>
            <a:spLocks noGrp="1"/>
          </p:cNvSpPr>
          <p:nvPr>
            <p:ph type="dt" sz="half" idx="10"/>
          </p:nvPr>
        </p:nvSpPr>
        <p:spPr/>
        <p:txBody>
          <a:bodyPr/>
          <a:lstStyle/>
          <a:p>
            <a:fld id="{BBA760BD-2B04-43D8-A716-888A376F4CEB}" type="datetimeFigureOut">
              <a:rPr lang="en-US" smtClean="0"/>
              <a:t>4/8/2025</a:t>
            </a:fld>
            <a:endParaRPr lang="en-US"/>
          </a:p>
        </p:txBody>
      </p:sp>
      <p:sp>
        <p:nvSpPr>
          <p:cNvPr id="5" name="Footer Placeholder 4">
            <a:extLst>
              <a:ext uri="{FF2B5EF4-FFF2-40B4-BE49-F238E27FC236}">
                <a16:creationId xmlns:a16="http://schemas.microsoft.com/office/drawing/2014/main" id="{7995E38A-E2A7-45B5-1D12-85FE1D7AA0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406B07-0F39-0DC2-1DA5-63AC93C955CA}"/>
              </a:ext>
            </a:extLst>
          </p:cNvPr>
          <p:cNvSpPr>
            <a:spLocks noGrp="1"/>
          </p:cNvSpPr>
          <p:nvPr>
            <p:ph type="sldNum" sz="quarter" idx="12"/>
          </p:nvPr>
        </p:nvSpPr>
        <p:spPr/>
        <p:txBody>
          <a:bodyPr/>
          <a:lstStyle/>
          <a:p>
            <a:fld id="{6AD50F73-9BAB-4A5A-9A78-38F748AA50D7}" type="slidenum">
              <a:rPr lang="en-US" smtClean="0"/>
              <a:t>‹#›</a:t>
            </a:fld>
            <a:endParaRPr lang="en-US"/>
          </a:p>
        </p:txBody>
      </p:sp>
    </p:spTree>
    <p:extLst>
      <p:ext uri="{BB962C8B-B14F-4D97-AF65-F5344CB8AC3E}">
        <p14:creationId xmlns:p14="http://schemas.microsoft.com/office/powerpoint/2010/main" val="4222138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093E1-B99F-F409-7EEE-8F0BB6EF6C2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461E2D-5497-B8B6-4031-DA7009CAB04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2D8AC0A-1913-51C1-A8F5-4B58ADA0B3EC}"/>
              </a:ext>
            </a:extLst>
          </p:cNvPr>
          <p:cNvSpPr>
            <a:spLocks noGrp="1"/>
          </p:cNvSpPr>
          <p:nvPr>
            <p:ph type="dt" sz="half" idx="10"/>
          </p:nvPr>
        </p:nvSpPr>
        <p:spPr/>
        <p:txBody>
          <a:bodyPr/>
          <a:lstStyle/>
          <a:p>
            <a:fld id="{BBA760BD-2B04-43D8-A716-888A376F4CEB}" type="datetimeFigureOut">
              <a:rPr lang="en-US" smtClean="0"/>
              <a:t>4/8/2025</a:t>
            </a:fld>
            <a:endParaRPr lang="en-US"/>
          </a:p>
        </p:txBody>
      </p:sp>
      <p:sp>
        <p:nvSpPr>
          <p:cNvPr id="5" name="Footer Placeholder 4">
            <a:extLst>
              <a:ext uri="{FF2B5EF4-FFF2-40B4-BE49-F238E27FC236}">
                <a16:creationId xmlns:a16="http://schemas.microsoft.com/office/drawing/2014/main" id="{6E85FC30-5591-C14D-EA5F-3DEE410437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CC03C9-6549-8205-DFC2-C2F90D01D04E}"/>
              </a:ext>
            </a:extLst>
          </p:cNvPr>
          <p:cNvSpPr>
            <a:spLocks noGrp="1"/>
          </p:cNvSpPr>
          <p:nvPr>
            <p:ph type="sldNum" sz="quarter" idx="12"/>
          </p:nvPr>
        </p:nvSpPr>
        <p:spPr/>
        <p:txBody>
          <a:bodyPr/>
          <a:lstStyle/>
          <a:p>
            <a:fld id="{6AD50F73-9BAB-4A5A-9A78-38F748AA50D7}" type="slidenum">
              <a:rPr lang="en-US" smtClean="0"/>
              <a:t>‹#›</a:t>
            </a:fld>
            <a:endParaRPr lang="en-US"/>
          </a:p>
        </p:txBody>
      </p:sp>
    </p:spTree>
    <p:extLst>
      <p:ext uri="{BB962C8B-B14F-4D97-AF65-F5344CB8AC3E}">
        <p14:creationId xmlns:p14="http://schemas.microsoft.com/office/powerpoint/2010/main" val="1963998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64481-ED5F-9C0A-68A7-7377FB96BBC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8B3FE61-8D45-68AE-BDA1-68BC7B6675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5FD6C6-BB43-5711-F47C-B245F6EB23BA}"/>
              </a:ext>
            </a:extLst>
          </p:cNvPr>
          <p:cNvSpPr>
            <a:spLocks noGrp="1"/>
          </p:cNvSpPr>
          <p:nvPr>
            <p:ph type="dt" sz="half" idx="10"/>
          </p:nvPr>
        </p:nvSpPr>
        <p:spPr/>
        <p:txBody>
          <a:bodyPr/>
          <a:lstStyle/>
          <a:p>
            <a:fld id="{BBA760BD-2B04-43D8-A716-888A376F4CEB}" type="datetimeFigureOut">
              <a:rPr lang="en-US" smtClean="0"/>
              <a:t>4/8/2025</a:t>
            </a:fld>
            <a:endParaRPr lang="en-US"/>
          </a:p>
        </p:txBody>
      </p:sp>
      <p:sp>
        <p:nvSpPr>
          <p:cNvPr id="5" name="Footer Placeholder 4">
            <a:extLst>
              <a:ext uri="{FF2B5EF4-FFF2-40B4-BE49-F238E27FC236}">
                <a16:creationId xmlns:a16="http://schemas.microsoft.com/office/drawing/2014/main" id="{39CA2DDA-17D2-AB17-8A90-F65FF3283E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9FB7DF-5DB2-4AE2-395E-6869CB6671D4}"/>
              </a:ext>
            </a:extLst>
          </p:cNvPr>
          <p:cNvSpPr>
            <a:spLocks noGrp="1"/>
          </p:cNvSpPr>
          <p:nvPr>
            <p:ph type="sldNum" sz="quarter" idx="12"/>
          </p:nvPr>
        </p:nvSpPr>
        <p:spPr/>
        <p:txBody>
          <a:bodyPr/>
          <a:lstStyle/>
          <a:p>
            <a:fld id="{6AD50F73-9BAB-4A5A-9A78-38F748AA50D7}" type="slidenum">
              <a:rPr lang="en-US" smtClean="0"/>
              <a:t>‹#›</a:t>
            </a:fld>
            <a:endParaRPr lang="en-US"/>
          </a:p>
        </p:txBody>
      </p:sp>
    </p:spTree>
    <p:extLst>
      <p:ext uri="{BB962C8B-B14F-4D97-AF65-F5344CB8AC3E}">
        <p14:creationId xmlns:p14="http://schemas.microsoft.com/office/powerpoint/2010/main" val="2103316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B1A2B-D662-4160-892F-9A90664DEAC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737DB84-AC07-01C2-68C7-4B8C390050E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F5D5376-FBD8-252E-148A-B78F9D25D5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7DFB1DB-4246-DC0E-9790-AE52A97998CC}"/>
              </a:ext>
            </a:extLst>
          </p:cNvPr>
          <p:cNvSpPr>
            <a:spLocks noGrp="1"/>
          </p:cNvSpPr>
          <p:nvPr>
            <p:ph type="dt" sz="half" idx="10"/>
          </p:nvPr>
        </p:nvSpPr>
        <p:spPr/>
        <p:txBody>
          <a:bodyPr/>
          <a:lstStyle/>
          <a:p>
            <a:fld id="{BBA760BD-2B04-43D8-A716-888A376F4CEB}" type="datetimeFigureOut">
              <a:rPr lang="en-US" smtClean="0"/>
              <a:t>4/8/2025</a:t>
            </a:fld>
            <a:endParaRPr lang="en-US"/>
          </a:p>
        </p:txBody>
      </p:sp>
      <p:sp>
        <p:nvSpPr>
          <p:cNvPr id="6" name="Footer Placeholder 5">
            <a:extLst>
              <a:ext uri="{FF2B5EF4-FFF2-40B4-BE49-F238E27FC236}">
                <a16:creationId xmlns:a16="http://schemas.microsoft.com/office/drawing/2014/main" id="{4A43A05C-69F7-F92D-6A32-AA9A6B705C6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597EF9A-1100-0437-428E-18EECAD5687B}"/>
              </a:ext>
            </a:extLst>
          </p:cNvPr>
          <p:cNvSpPr>
            <a:spLocks noGrp="1"/>
          </p:cNvSpPr>
          <p:nvPr>
            <p:ph type="sldNum" sz="quarter" idx="12"/>
          </p:nvPr>
        </p:nvSpPr>
        <p:spPr/>
        <p:txBody>
          <a:bodyPr/>
          <a:lstStyle/>
          <a:p>
            <a:fld id="{6AD50F73-9BAB-4A5A-9A78-38F748AA50D7}" type="slidenum">
              <a:rPr lang="en-US" smtClean="0"/>
              <a:t>‹#›</a:t>
            </a:fld>
            <a:endParaRPr lang="en-US"/>
          </a:p>
        </p:txBody>
      </p:sp>
    </p:spTree>
    <p:extLst>
      <p:ext uri="{BB962C8B-B14F-4D97-AF65-F5344CB8AC3E}">
        <p14:creationId xmlns:p14="http://schemas.microsoft.com/office/powerpoint/2010/main" val="3359392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C1F8C-117A-5F4E-0C6A-49B9C5E6D9D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9D705CE-5FB1-4DC0-2B66-5DA50994767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65F9B5-FFC3-E043-EF18-D003310B777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A14791C-4092-D8C6-56E5-7E18D41058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1D250BC-3557-A55A-7546-28EF6CA07AE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DE09C9B-28FA-C0A3-CD0D-CB59D9B2BB77}"/>
              </a:ext>
            </a:extLst>
          </p:cNvPr>
          <p:cNvSpPr>
            <a:spLocks noGrp="1"/>
          </p:cNvSpPr>
          <p:nvPr>
            <p:ph type="dt" sz="half" idx="10"/>
          </p:nvPr>
        </p:nvSpPr>
        <p:spPr/>
        <p:txBody>
          <a:bodyPr/>
          <a:lstStyle/>
          <a:p>
            <a:fld id="{BBA760BD-2B04-43D8-A716-888A376F4CEB}" type="datetimeFigureOut">
              <a:rPr lang="en-US" smtClean="0"/>
              <a:t>4/8/2025</a:t>
            </a:fld>
            <a:endParaRPr lang="en-US"/>
          </a:p>
        </p:txBody>
      </p:sp>
      <p:sp>
        <p:nvSpPr>
          <p:cNvPr id="8" name="Footer Placeholder 7">
            <a:extLst>
              <a:ext uri="{FF2B5EF4-FFF2-40B4-BE49-F238E27FC236}">
                <a16:creationId xmlns:a16="http://schemas.microsoft.com/office/drawing/2014/main" id="{30DB64D9-3DE6-1E51-9858-9A69085FDF4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F11293F-92CC-7CD7-601C-DE357747F76D}"/>
              </a:ext>
            </a:extLst>
          </p:cNvPr>
          <p:cNvSpPr>
            <a:spLocks noGrp="1"/>
          </p:cNvSpPr>
          <p:nvPr>
            <p:ph type="sldNum" sz="quarter" idx="12"/>
          </p:nvPr>
        </p:nvSpPr>
        <p:spPr/>
        <p:txBody>
          <a:bodyPr/>
          <a:lstStyle/>
          <a:p>
            <a:fld id="{6AD50F73-9BAB-4A5A-9A78-38F748AA50D7}" type="slidenum">
              <a:rPr lang="en-US" smtClean="0"/>
              <a:t>‹#›</a:t>
            </a:fld>
            <a:endParaRPr lang="en-US"/>
          </a:p>
        </p:txBody>
      </p:sp>
    </p:spTree>
    <p:extLst>
      <p:ext uri="{BB962C8B-B14F-4D97-AF65-F5344CB8AC3E}">
        <p14:creationId xmlns:p14="http://schemas.microsoft.com/office/powerpoint/2010/main" val="1272404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8C1F2-2B80-9753-BE90-6C2D983C98F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FA03630-777B-5D13-D854-954FCBA60781}"/>
              </a:ext>
            </a:extLst>
          </p:cNvPr>
          <p:cNvSpPr>
            <a:spLocks noGrp="1"/>
          </p:cNvSpPr>
          <p:nvPr>
            <p:ph type="dt" sz="half" idx="10"/>
          </p:nvPr>
        </p:nvSpPr>
        <p:spPr/>
        <p:txBody>
          <a:bodyPr/>
          <a:lstStyle/>
          <a:p>
            <a:fld id="{BBA760BD-2B04-43D8-A716-888A376F4CEB}" type="datetimeFigureOut">
              <a:rPr lang="en-US" smtClean="0"/>
              <a:t>4/8/2025</a:t>
            </a:fld>
            <a:endParaRPr lang="en-US"/>
          </a:p>
        </p:txBody>
      </p:sp>
      <p:sp>
        <p:nvSpPr>
          <p:cNvPr id="4" name="Footer Placeholder 3">
            <a:extLst>
              <a:ext uri="{FF2B5EF4-FFF2-40B4-BE49-F238E27FC236}">
                <a16:creationId xmlns:a16="http://schemas.microsoft.com/office/drawing/2014/main" id="{DAE4E289-FA7F-6C0D-4316-4A2F3D03639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AAD2166-665C-6070-71E4-C865967048CC}"/>
              </a:ext>
            </a:extLst>
          </p:cNvPr>
          <p:cNvSpPr>
            <a:spLocks noGrp="1"/>
          </p:cNvSpPr>
          <p:nvPr>
            <p:ph type="sldNum" sz="quarter" idx="12"/>
          </p:nvPr>
        </p:nvSpPr>
        <p:spPr/>
        <p:txBody>
          <a:bodyPr/>
          <a:lstStyle/>
          <a:p>
            <a:fld id="{6AD50F73-9BAB-4A5A-9A78-38F748AA50D7}" type="slidenum">
              <a:rPr lang="en-US" smtClean="0"/>
              <a:t>‹#›</a:t>
            </a:fld>
            <a:endParaRPr lang="en-US"/>
          </a:p>
        </p:txBody>
      </p:sp>
    </p:spTree>
    <p:extLst>
      <p:ext uri="{BB962C8B-B14F-4D97-AF65-F5344CB8AC3E}">
        <p14:creationId xmlns:p14="http://schemas.microsoft.com/office/powerpoint/2010/main" val="3540321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59DB21E-DD70-3F83-D2F8-0416EB6D3025}"/>
              </a:ext>
            </a:extLst>
          </p:cNvPr>
          <p:cNvSpPr>
            <a:spLocks noGrp="1"/>
          </p:cNvSpPr>
          <p:nvPr>
            <p:ph type="dt" sz="half" idx="10"/>
          </p:nvPr>
        </p:nvSpPr>
        <p:spPr/>
        <p:txBody>
          <a:bodyPr/>
          <a:lstStyle/>
          <a:p>
            <a:fld id="{BBA760BD-2B04-43D8-A716-888A376F4CEB}" type="datetimeFigureOut">
              <a:rPr lang="en-US" smtClean="0"/>
              <a:t>4/8/2025</a:t>
            </a:fld>
            <a:endParaRPr lang="en-US"/>
          </a:p>
        </p:txBody>
      </p:sp>
      <p:sp>
        <p:nvSpPr>
          <p:cNvPr id="3" name="Footer Placeholder 2">
            <a:extLst>
              <a:ext uri="{FF2B5EF4-FFF2-40B4-BE49-F238E27FC236}">
                <a16:creationId xmlns:a16="http://schemas.microsoft.com/office/drawing/2014/main" id="{63DC0036-22CE-6CC0-832A-DBFA229DF98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03647A0-3F75-7AB1-0981-89EC0DABFA92}"/>
              </a:ext>
            </a:extLst>
          </p:cNvPr>
          <p:cNvSpPr>
            <a:spLocks noGrp="1"/>
          </p:cNvSpPr>
          <p:nvPr>
            <p:ph type="sldNum" sz="quarter" idx="12"/>
          </p:nvPr>
        </p:nvSpPr>
        <p:spPr/>
        <p:txBody>
          <a:bodyPr/>
          <a:lstStyle/>
          <a:p>
            <a:fld id="{6AD50F73-9BAB-4A5A-9A78-38F748AA50D7}" type="slidenum">
              <a:rPr lang="en-US" smtClean="0"/>
              <a:t>‹#›</a:t>
            </a:fld>
            <a:endParaRPr lang="en-US"/>
          </a:p>
        </p:txBody>
      </p:sp>
    </p:spTree>
    <p:extLst>
      <p:ext uri="{BB962C8B-B14F-4D97-AF65-F5344CB8AC3E}">
        <p14:creationId xmlns:p14="http://schemas.microsoft.com/office/powerpoint/2010/main" val="109998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0DA2A-32F6-7062-C5BE-482C5EFE22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BEAAA20-2342-CD46-9707-7A4AC964BA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2A995F4-A763-8E1A-3811-A67F32BB99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7C2250-A29E-D06D-CC3C-43C6BA5F5102}"/>
              </a:ext>
            </a:extLst>
          </p:cNvPr>
          <p:cNvSpPr>
            <a:spLocks noGrp="1"/>
          </p:cNvSpPr>
          <p:nvPr>
            <p:ph type="dt" sz="half" idx="10"/>
          </p:nvPr>
        </p:nvSpPr>
        <p:spPr/>
        <p:txBody>
          <a:bodyPr/>
          <a:lstStyle/>
          <a:p>
            <a:fld id="{BBA760BD-2B04-43D8-A716-888A376F4CEB}" type="datetimeFigureOut">
              <a:rPr lang="en-US" smtClean="0"/>
              <a:t>4/8/2025</a:t>
            </a:fld>
            <a:endParaRPr lang="en-US"/>
          </a:p>
        </p:txBody>
      </p:sp>
      <p:sp>
        <p:nvSpPr>
          <p:cNvPr id="6" name="Footer Placeholder 5">
            <a:extLst>
              <a:ext uri="{FF2B5EF4-FFF2-40B4-BE49-F238E27FC236}">
                <a16:creationId xmlns:a16="http://schemas.microsoft.com/office/drawing/2014/main" id="{06469683-D26C-D500-CE0F-B42399DDBD9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064660-CF18-C401-4963-7D68524A507F}"/>
              </a:ext>
            </a:extLst>
          </p:cNvPr>
          <p:cNvSpPr>
            <a:spLocks noGrp="1"/>
          </p:cNvSpPr>
          <p:nvPr>
            <p:ph type="sldNum" sz="quarter" idx="12"/>
          </p:nvPr>
        </p:nvSpPr>
        <p:spPr/>
        <p:txBody>
          <a:bodyPr/>
          <a:lstStyle/>
          <a:p>
            <a:fld id="{6AD50F73-9BAB-4A5A-9A78-38F748AA50D7}" type="slidenum">
              <a:rPr lang="en-US" smtClean="0"/>
              <a:t>‹#›</a:t>
            </a:fld>
            <a:endParaRPr lang="en-US"/>
          </a:p>
        </p:txBody>
      </p:sp>
    </p:spTree>
    <p:extLst>
      <p:ext uri="{BB962C8B-B14F-4D97-AF65-F5344CB8AC3E}">
        <p14:creationId xmlns:p14="http://schemas.microsoft.com/office/powerpoint/2010/main" val="1755122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42811-98B3-41BC-DEC8-C0899A0441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B25CE31-17CC-1C4F-1F0A-8D4CE32A65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AB2FE1D-DF2E-C3D4-548B-C622093A27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2CC6CE-9281-3D42-08E9-5CAD8B3B0D49}"/>
              </a:ext>
            </a:extLst>
          </p:cNvPr>
          <p:cNvSpPr>
            <a:spLocks noGrp="1"/>
          </p:cNvSpPr>
          <p:nvPr>
            <p:ph type="dt" sz="half" idx="10"/>
          </p:nvPr>
        </p:nvSpPr>
        <p:spPr/>
        <p:txBody>
          <a:bodyPr/>
          <a:lstStyle/>
          <a:p>
            <a:fld id="{BBA760BD-2B04-43D8-A716-888A376F4CEB}" type="datetimeFigureOut">
              <a:rPr lang="en-US" smtClean="0"/>
              <a:t>4/8/2025</a:t>
            </a:fld>
            <a:endParaRPr lang="en-US"/>
          </a:p>
        </p:txBody>
      </p:sp>
      <p:sp>
        <p:nvSpPr>
          <p:cNvPr id="6" name="Footer Placeholder 5">
            <a:extLst>
              <a:ext uri="{FF2B5EF4-FFF2-40B4-BE49-F238E27FC236}">
                <a16:creationId xmlns:a16="http://schemas.microsoft.com/office/drawing/2014/main" id="{43184046-BAEE-FFCD-5722-12AC078A178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945FB5-7FF5-55E2-EAB3-0661E8764CF3}"/>
              </a:ext>
            </a:extLst>
          </p:cNvPr>
          <p:cNvSpPr>
            <a:spLocks noGrp="1"/>
          </p:cNvSpPr>
          <p:nvPr>
            <p:ph type="sldNum" sz="quarter" idx="12"/>
          </p:nvPr>
        </p:nvSpPr>
        <p:spPr/>
        <p:txBody>
          <a:bodyPr/>
          <a:lstStyle/>
          <a:p>
            <a:fld id="{6AD50F73-9BAB-4A5A-9A78-38F748AA50D7}" type="slidenum">
              <a:rPr lang="en-US" smtClean="0"/>
              <a:t>‹#›</a:t>
            </a:fld>
            <a:endParaRPr lang="en-US"/>
          </a:p>
        </p:txBody>
      </p:sp>
    </p:spTree>
    <p:extLst>
      <p:ext uri="{BB962C8B-B14F-4D97-AF65-F5344CB8AC3E}">
        <p14:creationId xmlns:p14="http://schemas.microsoft.com/office/powerpoint/2010/main" val="87541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9EC47-C3F8-6157-E7B0-C31A4A67E31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2C22DF1-B4CD-DB62-0B7F-CE30C2F6996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5FC07D-1614-9873-0AB8-27FAB843F67C}"/>
              </a:ext>
            </a:extLst>
          </p:cNvPr>
          <p:cNvSpPr>
            <a:spLocks noGrp="1"/>
          </p:cNvSpPr>
          <p:nvPr>
            <p:ph type="dt" sz="half" idx="10"/>
          </p:nvPr>
        </p:nvSpPr>
        <p:spPr/>
        <p:txBody>
          <a:bodyPr/>
          <a:lstStyle/>
          <a:p>
            <a:fld id="{BBA760BD-2B04-43D8-A716-888A376F4CEB}" type="datetimeFigureOut">
              <a:rPr lang="en-US" smtClean="0"/>
              <a:t>4/8/2025</a:t>
            </a:fld>
            <a:endParaRPr lang="en-US"/>
          </a:p>
        </p:txBody>
      </p:sp>
      <p:sp>
        <p:nvSpPr>
          <p:cNvPr id="5" name="Footer Placeholder 4">
            <a:extLst>
              <a:ext uri="{FF2B5EF4-FFF2-40B4-BE49-F238E27FC236}">
                <a16:creationId xmlns:a16="http://schemas.microsoft.com/office/drawing/2014/main" id="{FB76EF2F-A336-6972-632D-1BF95D78DF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0AAF589-DBB8-B717-E1DD-90747FB00FA3}"/>
              </a:ext>
            </a:extLst>
          </p:cNvPr>
          <p:cNvSpPr>
            <a:spLocks noGrp="1"/>
          </p:cNvSpPr>
          <p:nvPr>
            <p:ph type="sldNum" sz="quarter" idx="12"/>
          </p:nvPr>
        </p:nvSpPr>
        <p:spPr/>
        <p:txBody>
          <a:bodyPr/>
          <a:lstStyle/>
          <a:p>
            <a:fld id="{6AD50F73-9BAB-4A5A-9A78-38F748AA50D7}" type="slidenum">
              <a:rPr lang="en-US" smtClean="0"/>
              <a:t>‹#›</a:t>
            </a:fld>
            <a:endParaRPr lang="en-US"/>
          </a:p>
        </p:txBody>
      </p:sp>
    </p:spTree>
    <p:extLst>
      <p:ext uri="{BB962C8B-B14F-4D97-AF65-F5344CB8AC3E}">
        <p14:creationId xmlns:p14="http://schemas.microsoft.com/office/powerpoint/2010/main" val="1813293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DD0EFD-2BA4-3E83-0F06-4AFBF00713D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FFB08AD-1F28-1FD4-64D9-41A30DFDAB4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3057AB-4044-01A6-DD31-9CCE2FD7DD40}"/>
              </a:ext>
            </a:extLst>
          </p:cNvPr>
          <p:cNvSpPr>
            <a:spLocks noGrp="1"/>
          </p:cNvSpPr>
          <p:nvPr>
            <p:ph type="dt" sz="half" idx="10"/>
          </p:nvPr>
        </p:nvSpPr>
        <p:spPr/>
        <p:txBody>
          <a:bodyPr/>
          <a:lstStyle/>
          <a:p>
            <a:fld id="{BBA760BD-2B04-43D8-A716-888A376F4CEB}" type="datetimeFigureOut">
              <a:rPr lang="en-US" smtClean="0"/>
              <a:t>4/8/2025</a:t>
            </a:fld>
            <a:endParaRPr lang="en-US"/>
          </a:p>
        </p:txBody>
      </p:sp>
      <p:sp>
        <p:nvSpPr>
          <p:cNvPr id="5" name="Footer Placeholder 4">
            <a:extLst>
              <a:ext uri="{FF2B5EF4-FFF2-40B4-BE49-F238E27FC236}">
                <a16:creationId xmlns:a16="http://schemas.microsoft.com/office/drawing/2014/main" id="{66162C7B-91D5-1096-8F59-F57359816D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BBA3E0-ED5E-319F-74D5-56B900F30A71}"/>
              </a:ext>
            </a:extLst>
          </p:cNvPr>
          <p:cNvSpPr>
            <a:spLocks noGrp="1"/>
          </p:cNvSpPr>
          <p:nvPr>
            <p:ph type="sldNum" sz="quarter" idx="12"/>
          </p:nvPr>
        </p:nvSpPr>
        <p:spPr/>
        <p:txBody>
          <a:bodyPr/>
          <a:lstStyle/>
          <a:p>
            <a:fld id="{6AD50F73-9BAB-4A5A-9A78-38F748AA50D7}" type="slidenum">
              <a:rPr lang="en-US" smtClean="0"/>
              <a:t>‹#›</a:t>
            </a:fld>
            <a:endParaRPr lang="en-US"/>
          </a:p>
        </p:txBody>
      </p:sp>
    </p:spTree>
    <p:extLst>
      <p:ext uri="{BB962C8B-B14F-4D97-AF65-F5344CB8AC3E}">
        <p14:creationId xmlns:p14="http://schemas.microsoft.com/office/powerpoint/2010/main" val="24147005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with Brand Element">
    <p:bg>
      <p:bgPr>
        <a:blipFill dpi="0" rotWithShape="1">
          <a:blip r:embed="rId2">
            <a:extLst>
              <a:ext uri="{BEBA8EAE-BF5A-486C-A8C5-ECC9F3942E4B}">
                <a14:imgProps xmlns:a14="http://schemas.microsoft.com/office/drawing/2010/main">
                  <a14:imgLayer r:embed="rId3">
                    <a14:imgEffect>
                      <a14:brightnessContrast bright="-16000"/>
                    </a14:imgEffect>
                  </a14:imgLayer>
                </a14:imgProps>
              </a:ext>
            </a:extLst>
          </a:blip>
          <a:srcRect/>
          <a:stretch>
            <a:fillRect b="-5000"/>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4BED062-BD86-BF4F-BAF6-E3B01E8C8CED}"/>
              </a:ext>
            </a:extLst>
          </p:cNvPr>
          <p:cNvSpPr/>
          <p:nvPr userDrawn="1"/>
        </p:nvSpPr>
        <p:spPr>
          <a:xfrm flipV="1">
            <a:off x="0" y="5600700"/>
            <a:ext cx="12192000" cy="1257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2">
            <a:extLst>
              <a:ext uri="{FF2B5EF4-FFF2-40B4-BE49-F238E27FC236}">
                <a16:creationId xmlns:a16="http://schemas.microsoft.com/office/drawing/2014/main" id="{BCE33022-6D45-9E4F-A847-A466798F8865}"/>
              </a:ext>
            </a:extLst>
          </p:cNvPr>
          <p:cNvSpPr/>
          <p:nvPr userDrawn="1"/>
        </p:nvSpPr>
        <p:spPr>
          <a:xfrm>
            <a:off x="793508" y="1693255"/>
            <a:ext cx="4206241" cy="4438384"/>
          </a:xfrm>
          <a:custGeom>
            <a:avLst/>
            <a:gdLst>
              <a:gd name="connsiteX0" fmla="*/ 0 w 3154681"/>
              <a:gd name="connsiteY0" fmla="*/ 0 h 3337560"/>
              <a:gd name="connsiteX1" fmla="*/ 3154681 w 3154681"/>
              <a:gd name="connsiteY1" fmla="*/ 0 h 3337560"/>
              <a:gd name="connsiteX2" fmla="*/ 3154681 w 3154681"/>
              <a:gd name="connsiteY2" fmla="*/ 3337560 h 3337560"/>
              <a:gd name="connsiteX3" fmla="*/ 0 w 3154681"/>
              <a:gd name="connsiteY3" fmla="*/ 3337560 h 3337560"/>
              <a:gd name="connsiteX4" fmla="*/ 0 w 3154681"/>
              <a:gd name="connsiteY4" fmla="*/ 0 h 3337560"/>
              <a:gd name="connsiteX0" fmla="*/ 6350 w 3161031"/>
              <a:gd name="connsiteY0" fmla="*/ 0 h 3337560"/>
              <a:gd name="connsiteX1" fmla="*/ 3161031 w 3161031"/>
              <a:gd name="connsiteY1" fmla="*/ 0 h 3337560"/>
              <a:gd name="connsiteX2" fmla="*/ 3161031 w 3161031"/>
              <a:gd name="connsiteY2" fmla="*/ 3337560 h 3337560"/>
              <a:gd name="connsiteX3" fmla="*/ 6350 w 3161031"/>
              <a:gd name="connsiteY3" fmla="*/ 3337560 h 3337560"/>
              <a:gd name="connsiteX4" fmla="*/ 0 w 3161031"/>
              <a:gd name="connsiteY4" fmla="*/ 1974850 h 3337560"/>
              <a:gd name="connsiteX5" fmla="*/ 6350 w 3161031"/>
              <a:gd name="connsiteY5" fmla="*/ 0 h 3337560"/>
              <a:gd name="connsiteX0" fmla="*/ 235570 w 3390251"/>
              <a:gd name="connsiteY0" fmla="*/ 0 h 3337560"/>
              <a:gd name="connsiteX1" fmla="*/ 3390251 w 3390251"/>
              <a:gd name="connsiteY1" fmla="*/ 0 h 3337560"/>
              <a:gd name="connsiteX2" fmla="*/ 3390251 w 3390251"/>
              <a:gd name="connsiteY2" fmla="*/ 3337560 h 3337560"/>
              <a:gd name="connsiteX3" fmla="*/ 235570 w 3390251"/>
              <a:gd name="connsiteY3" fmla="*/ 3337560 h 3337560"/>
              <a:gd name="connsiteX4" fmla="*/ 229220 w 3390251"/>
              <a:gd name="connsiteY4" fmla="*/ 2101850 h 3337560"/>
              <a:gd name="connsiteX5" fmla="*/ 229220 w 3390251"/>
              <a:gd name="connsiteY5" fmla="*/ 1974850 h 3337560"/>
              <a:gd name="connsiteX6" fmla="*/ 235570 w 3390251"/>
              <a:gd name="connsiteY6" fmla="*/ 0 h 3337560"/>
              <a:gd name="connsiteX0" fmla="*/ 7144 w 3161825"/>
              <a:gd name="connsiteY0" fmla="*/ 0 h 3337560"/>
              <a:gd name="connsiteX1" fmla="*/ 3161825 w 3161825"/>
              <a:gd name="connsiteY1" fmla="*/ 0 h 3337560"/>
              <a:gd name="connsiteX2" fmla="*/ 3161825 w 3161825"/>
              <a:gd name="connsiteY2" fmla="*/ 3337560 h 3337560"/>
              <a:gd name="connsiteX3" fmla="*/ 7144 w 3161825"/>
              <a:gd name="connsiteY3" fmla="*/ 3337560 h 3337560"/>
              <a:gd name="connsiteX4" fmla="*/ 794 w 3161825"/>
              <a:gd name="connsiteY4" fmla="*/ 2101850 h 3337560"/>
              <a:gd name="connsiteX5" fmla="*/ 794 w 3161825"/>
              <a:gd name="connsiteY5" fmla="*/ 1974850 h 3337560"/>
              <a:gd name="connsiteX6" fmla="*/ 7144 w 3161825"/>
              <a:gd name="connsiteY6" fmla="*/ 0 h 3337560"/>
              <a:gd name="connsiteX0" fmla="*/ 7144 w 3161825"/>
              <a:gd name="connsiteY0" fmla="*/ 0 h 3340100"/>
              <a:gd name="connsiteX1" fmla="*/ 3161825 w 3161825"/>
              <a:gd name="connsiteY1" fmla="*/ 0 h 3340100"/>
              <a:gd name="connsiteX2" fmla="*/ 3161825 w 3161825"/>
              <a:gd name="connsiteY2" fmla="*/ 3337560 h 3340100"/>
              <a:gd name="connsiteX3" fmla="*/ 889794 w 3161825"/>
              <a:gd name="connsiteY3" fmla="*/ 3340100 h 3340100"/>
              <a:gd name="connsiteX4" fmla="*/ 7144 w 3161825"/>
              <a:gd name="connsiteY4" fmla="*/ 3337560 h 3340100"/>
              <a:gd name="connsiteX5" fmla="*/ 794 w 3161825"/>
              <a:gd name="connsiteY5" fmla="*/ 2101850 h 3340100"/>
              <a:gd name="connsiteX6" fmla="*/ 794 w 3161825"/>
              <a:gd name="connsiteY6" fmla="*/ 1974850 h 3340100"/>
              <a:gd name="connsiteX7" fmla="*/ 7144 w 3161825"/>
              <a:gd name="connsiteY7"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889794 w 3161825"/>
              <a:gd name="connsiteY4" fmla="*/ 3340100 h 3340100"/>
              <a:gd name="connsiteX5" fmla="*/ 7144 w 3161825"/>
              <a:gd name="connsiteY5" fmla="*/ 3337560 h 3340100"/>
              <a:gd name="connsiteX6" fmla="*/ 794 w 3161825"/>
              <a:gd name="connsiteY6" fmla="*/ 2101850 h 3340100"/>
              <a:gd name="connsiteX7" fmla="*/ 794 w 3161825"/>
              <a:gd name="connsiteY7" fmla="*/ 1974850 h 3340100"/>
              <a:gd name="connsiteX8" fmla="*/ 7144 w 3161825"/>
              <a:gd name="connsiteY8" fmla="*/ 0 h 3340100"/>
              <a:gd name="connsiteX0" fmla="*/ 67294 w 3221975"/>
              <a:gd name="connsiteY0" fmla="*/ 0 h 3429850"/>
              <a:gd name="connsiteX1" fmla="*/ 3221975 w 3221975"/>
              <a:gd name="connsiteY1" fmla="*/ 0 h 3429850"/>
              <a:gd name="connsiteX2" fmla="*/ 3221975 w 3221975"/>
              <a:gd name="connsiteY2" fmla="*/ 3337560 h 3429850"/>
              <a:gd name="connsiteX3" fmla="*/ 1083294 w 3221975"/>
              <a:gd name="connsiteY3" fmla="*/ 3340100 h 3429850"/>
              <a:gd name="connsiteX4" fmla="*/ 949944 w 3221975"/>
              <a:gd name="connsiteY4" fmla="*/ 3340100 h 3429850"/>
              <a:gd name="connsiteX5" fmla="*/ 67294 w 3221975"/>
              <a:gd name="connsiteY5" fmla="*/ 3337560 h 3429850"/>
              <a:gd name="connsiteX6" fmla="*/ 60944 w 3221975"/>
              <a:gd name="connsiteY6" fmla="*/ 2101850 h 3429850"/>
              <a:gd name="connsiteX7" fmla="*/ 60944 w 3221975"/>
              <a:gd name="connsiteY7" fmla="*/ 1974850 h 3429850"/>
              <a:gd name="connsiteX8" fmla="*/ 67294 w 3221975"/>
              <a:gd name="connsiteY8" fmla="*/ 0 h 342985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889794 w 3161825"/>
              <a:gd name="connsiteY4" fmla="*/ 3340100 h 3340100"/>
              <a:gd name="connsiteX5" fmla="*/ 134144 w 3161825"/>
              <a:gd name="connsiteY5" fmla="*/ 3032760 h 3340100"/>
              <a:gd name="connsiteX6" fmla="*/ 794 w 3161825"/>
              <a:gd name="connsiteY6" fmla="*/ 2101850 h 3340100"/>
              <a:gd name="connsiteX7" fmla="*/ 794 w 3161825"/>
              <a:gd name="connsiteY7" fmla="*/ 1974850 h 3340100"/>
              <a:gd name="connsiteX8" fmla="*/ 7144 w 3161825"/>
              <a:gd name="connsiteY8"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889794 w 3161825"/>
              <a:gd name="connsiteY4" fmla="*/ 3340100 h 3340100"/>
              <a:gd name="connsiteX5" fmla="*/ 134144 w 3161825"/>
              <a:gd name="connsiteY5" fmla="*/ 3032760 h 3340100"/>
              <a:gd name="connsiteX6" fmla="*/ 794 w 3161825"/>
              <a:gd name="connsiteY6" fmla="*/ 2490395 h 3340100"/>
              <a:gd name="connsiteX7" fmla="*/ 794 w 3161825"/>
              <a:gd name="connsiteY7" fmla="*/ 1974850 h 3340100"/>
              <a:gd name="connsiteX8" fmla="*/ 7144 w 3161825"/>
              <a:gd name="connsiteY8"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889794 w 3161825"/>
              <a:gd name="connsiteY4" fmla="*/ 3340100 h 3340100"/>
              <a:gd name="connsiteX5" fmla="*/ 134144 w 3161825"/>
              <a:gd name="connsiteY5" fmla="*/ 3032760 h 3340100"/>
              <a:gd name="connsiteX6" fmla="*/ 794 w 3161825"/>
              <a:gd name="connsiteY6" fmla="*/ 2490395 h 3340100"/>
              <a:gd name="connsiteX7" fmla="*/ 794 w 3161825"/>
              <a:gd name="connsiteY7" fmla="*/ 1974850 h 3340100"/>
              <a:gd name="connsiteX8" fmla="*/ 7144 w 3161825"/>
              <a:gd name="connsiteY8"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889794 w 3161825"/>
              <a:gd name="connsiteY4" fmla="*/ 3340100 h 3340100"/>
              <a:gd name="connsiteX5" fmla="*/ 216890 w 3161825"/>
              <a:gd name="connsiteY5" fmla="*/ 3133494 h 3340100"/>
              <a:gd name="connsiteX6" fmla="*/ 794 w 3161825"/>
              <a:gd name="connsiteY6" fmla="*/ 2490395 h 3340100"/>
              <a:gd name="connsiteX7" fmla="*/ 794 w 3161825"/>
              <a:gd name="connsiteY7" fmla="*/ 1974850 h 3340100"/>
              <a:gd name="connsiteX8" fmla="*/ 7144 w 3161825"/>
              <a:gd name="connsiteY8"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889794 w 3161825"/>
              <a:gd name="connsiteY4" fmla="*/ 3340100 h 3340100"/>
              <a:gd name="connsiteX5" fmla="*/ 216890 w 3161825"/>
              <a:gd name="connsiteY5" fmla="*/ 3133494 h 3340100"/>
              <a:gd name="connsiteX6" fmla="*/ 794 w 3161825"/>
              <a:gd name="connsiteY6" fmla="*/ 2490395 h 3340100"/>
              <a:gd name="connsiteX7" fmla="*/ 794 w 3161825"/>
              <a:gd name="connsiteY7" fmla="*/ 1974850 h 3340100"/>
              <a:gd name="connsiteX8" fmla="*/ 7144 w 3161825"/>
              <a:gd name="connsiteY8"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216890 w 3161825"/>
              <a:gd name="connsiteY4" fmla="*/ 3133494 h 3340100"/>
              <a:gd name="connsiteX5" fmla="*/ 794 w 3161825"/>
              <a:gd name="connsiteY5" fmla="*/ 2490395 h 3340100"/>
              <a:gd name="connsiteX6" fmla="*/ 794 w 3161825"/>
              <a:gd name="connsiteY6" fmla="*/ 1974850 h 3340100"/>
              <a:gd name="connsiteX7" fmla="*/ 7144 w 3161825"/>
              <a:gd name="connsiteY7"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216890 w 3161825"/>
              <a:gd name="connsiteY4" fmla="*/ 3133494 h 3340100"/>
              <a:gd name="connsiteX5" fmla="*/ 794 w 3161825"/>
              <a:gd name="connsiteY5" fmla="*/ 2490395 h 3340100"/>
              <a:gd name="connsiteX6" fmla="*/ 794 w 3161825"/>
              <a:gd name="connsiteY6" fmla="*/ 1974850 h 3340100"/>
              <a:gd name="connsiteX7" fmla="*/ 7144 w 3161825"/>
              <a:gd name="connsiteY7" fmla="*/ 0 h 3340100"/>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216096 w 3161031"/>
              <a:gd name="connsiteY4" fmla="*/ 3133494 h 3340100"/>
              <a:gd name="connsiteX5" fmla="*/ 0 w 3161031"/>
              <a:gd name="connsiteY5" fmla="*/ 1974850 h 3340100"/>
              <a:gd name="connsiteX6" fmla="*/ 6350 w 3161031"/>
              <a:gd name="connsiteY6" fmla="*/ 0 h 3340100"/>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144144 w 3161031"/>
              <a:gd name="connsiteY4" fmla="*/ 3122702 h 3340100"/>
              <a:gd name="connsiteX5" fmla="*/ 0 w 3161031"/>
              <a:gd name="connsiteY5" fmla="*/ 1974850 h 3340100"/>
              <a:gd name="connsiteX6" fmla="*/ 6350 w 3161031"/>
              <a:gd name="connsiteY6" fmla="*/ 0 h 3340100"/>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144144 w 3161031"/>
              <a:gd name="connsiteY4" fmla="*/ 3122702 h 3340100"/>
              <a:gd name="connsiteX5" fmla="*/ 0 w 3161031"/>
              <a:gd name="connsiteY5" fmla="*/ 1974850 h 3340100"/>
              <a:gd name="connsiteX6" fmla="*/ 6350 w 3161031"/>
              <a:gd name="connsiteY6" fmla="*/ 0 h 3340100"/>
              <a:gd name="connsiteX0" fmla="*/ 10800 w 3165481"/>
              <a:gd name="connsiteY0" fmla="*/ 0 h 3358187"/>
              <a:gd name="connsiteX1" fmla="*/ 3165481 w 3165481"/>
              <a:gd name="connsiteY1" fmla="*/ 0 h 3358187"/>
              <a:gd name="connsiteX2" fmla="*/ 3165481 w 3165481"/>
              <a:gd name="connsiteY2" fmla="*/ 3337560 h 3358187"/>
              <a:gd name="connsiteX3" fmla="*/ 1026800 w 3165481"/>
              <a:gd name="connsiteY3" fmla="*/ 3340100 h 3358187"/>
              <a:gd name="connsiteX4" fmla="*/ 148594 w 3165481"/>
              <a:gd name="connsiteY4" fmla="*/ 3122702 h 3358187"/>
              <a:gd name="connsiteX5" fmla="*/ 4450 w 3165481"/>
              <a:gd name="connsiteY5" fmla="*/ 1974850 h 3358187"/>
              <a:gd name="connsiteX6" fmla="*/ 10800 w 3165481"/>
              <a:gd name="connsiteY6" fmla="*/ 0 h 3358187"/>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158534 w 3161031"/>
              <a:gd name="connsiteY4" fmla="*/ 3065140 h 3340100"/>
              <a:gd name="connsiteX5" fmla="*/ 0 w 3161031"/>
              <a:gd name="connsiteY5" fmla="*/ 1974850 h 3340100"/>
              <a:gd name="connsiteX6" fmla="*/ 6350 w 3161031"/>
              <a:gd name="connsiteY6" fmla="*/ 0 h 3340100"/>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172925 w 3161031"/>
              <a:gd name="connsiteY4" fmla="*/ 3072335 h 3340100"/>
              <a:gd name="connsiteX5" fmla="*/ 0 w 3161031"/>
              <a:gd name="connsiteY5" fmla="*/ 1974850 h 3340100"/>
              <a:gd name="connsiteX6" fmla="*/ 6350 w 3161031"/>
              <a:gd name="connsiteY6" fmla="*/ 0 h 3340100"/>
              <a:gd name="connsiteX0" fmla="*/ 9129 w 3163810"/>
              <a:gd name="connsiteY0" fmla="*/ 0 h 3340100"/>
              <a:gd name="connsiteX1" fmla="*/ 3163810 w 3163810"/>
              <a:gd name="connsiteY1" fmla="*/ 0 h 3340100"/>
              <a:gd name="connsiteX2" fmla="*/ 3163810 w 3163810"/>
              <a:gd name="connsiteY2" fmla="*/ 3337560 h 3340100"/>
              <a:gd name="connsiteX3" fmla="*/ 1025129 w 3163810"/>
              <a:gd name="connsiteY3" fmla="*/ 3340100 h 3340100"/>
              <a:gd name="connsiteX4" fmla="*/ 175704 w 3163810"/>
              <a:gd name="connsiteY4" fmla="*/ 3072335 h 3340100"/>
              <a:gd name="connsiteX5" fmla="*/ 2779 w 3163810"/>
              <a:gd name="connsiteY5" fmla="*/ 1974850 h 3340100"/>
              <a:gd name="connsiteX6" fmla="*/ 9129 w 3163810"/>
              <a:gd name="connsiteY6" fmla="*/ 0 h 3340100"/>
              <a:gd name="connsiteX0" fmla="*/ 7614 w 3162295"/>
              <a:gd name="connsiteY0" fmla="*/ 0 h 3346738"/>
              <a:gd name="connsiteX1" fmla="*/ 3162295 w 3162295"/>
              <a:gd name="connsiteY1" fmla="*/ 0 h 3346738"/>
              <a:gd name="connsiteX2" fmla="*/ 3162295 w 3162295"/>
              <a:gd name="connsiteY2" fmla="*/ 3337560 h 3346738"/>
              <a:gd name="connsiteX3" fmla="*/ 1023614 w 3162295"/>
              <a:gd name="connsiteY3" fmla="*/ 3340100 h 3346738"/>
              <a:gd name="connsiteX4" fmla="*/ 177787 w 3162295"/>
              <a:gd name="connsiteY4" fmla="*/ 3104714 h 3346738"/>
              <a:gd name="connsiteX5" fmla="*/ 1264 w 3162295"/>
              <a:gd name="connsiteY5" fmla="*/ 1974850 h 3346738"/>
              <a:gd name="connsiteX6" fmla="*/ 7614 w 3162295"/>
              <a:gd name="connsiteY6" fmla="*/ 0 h 3346738"/>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176523 w 3161031"/>
              <a:gd name="connsiteY4" fmla="*/ 3104714 h 3340100"/>
              <a:gd name="connsiteX5" fmla="*/ 0 w 3161031"/>
              <a:gd name="connsiteY5" fmla="*/ 1974850 h 3340100"/>
              <a:gd name="connsiteX6" fmla="*/ 6350 w 3161031"/>
              <a:gd name="connsiteY6" fmla="*/ 0 h 3340100"/>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165730 w 3161031"/>
              <a:gd name="connsiteY4" fmla="*/ 3115507 h 3340100"/>
              <a:gd name="connsiteX5" fmla="*/ 0 w 3161031"/>
              <a:gd name="connsiteY5" fmla="*/ 1974850 h 3340100"/>
              <a:gd name="connsiteX6" fmla="*/ 6350 w 3161031"/>
              <a:gd name="connsiteY6" fmla="*/ 0 h 3340100"/>
              <a:gd name="connsiteX0" fmla="*/ 12259 w 3166940"/>
              <a:gd name="connsiteY0" fmla="*/ 0 h 3340100"/>
              <a:gd name="connsiteX1" fmla="*/ 3166940 w 3166940"/>
              <a:gd name="connsiteY1" fmla="*/ 0 h 3340100"/>
              <a:gd name="connsiteX2" fmla="*/ 3166940 w 3166940"/>
              <a:gd name="connsiteY2" fmla="*/ 3337560 h 3340100"/>
              <a:gd name="connsiteX3" fmla="*/ 1028259 w 3166940"/>
              <a:gd name="connsiteY3" fmla="*/ 3340100 h 3340100"/>
              <a:gd name="connsiteX4" fmla="*/ 171639 w 3166940"/>
              <a:gd name="connsiteY4" fmla="*/ 3115507 h 3340100"/>
              <a:gd name="connsiteX5" fmla="*/ 5909 w 3166940"/>
              <a:gd name="connsiteY5" fmla="*/ 1974850 h 3340100"/>
              <a:gd name="connsiteX6" fmla="*/ 12259 w 3166940"/>
              <a:gd name="connsiteY6" fmla="*/ 0 h 3340100"/>
              <a:gd name="connsiteX0" fmla="*/ 12259 w 3166940"/>
              <a:gd name="connsiteY0" fmla="*/ 0 h 3340100"/>
              <a:gd name="connsiteX1" fmla="*/ 3166940 w 3166940"/>
              <a:gd name="connsiteY1" fmla="*/ 0 h 3340100"/>
              <a:gd name="connsiteX2" fmla="*/ 3166940 w 3166940"/>
              <a:gd name="connsiteY2" fmla="*/ 3337560 h 3340100"/>
              <a:gd name="connsiteX3" fmla="*/ 1028259 w 3166940"/>
              <a:gd name="connsiteY3" fmla="*/ 3340100 h 3340100"/>
              <a:gd name="connsiteX4" fmla="*/ 171639 w 3166940"/>
              <a:gd name="connsiteY4" fmla="*/ 3115507 h 3340100"/>
              <a:gd name="connsiteX5" fmla="*/ 5909 w 3166940"/>
              <a:gd name="connsiteY5" fmla="*/ 1974850 h 3340100"/>
              <a:gd name="connsiteX6" fmla="*/ 12259 w 3166940"/>
              <a:gd name="connsiteY6" fmla="*/ 0 h 3340100"/>
              <a:gd name="connsiteX0" fmla="*/ 11103 w 3165784"/>
              <a:gd name="connsiteY0" fmla="*/ 0 h 3340100"/>
              <a:gd name="connsiteX1" fmla="*/ 3165784 w 3165784"/>
              <a:gd name="connsiteY1" fmla="*/ 0 h 3340100"/>
              <a:gd name="connsiteX2" fmla="*/ 3165784 w 3165784"/>
              <a:gd name="connsiteY2" fmla="*/ 3337560 h 3340100"/>
              <a:gd name="connsiteX3" fmla="*/ 1027103 w 3165784"/>
              <a:gd name="connsiteY3" fmla="*/ 3340100 h 3340100"/>
              <a:gd name="connsiteX4" fmla="*/ 188472 w 3165784"/>
              <a:gd name="connsiteY4" fmla="*/ 3119104 h 3340100"/>
              <a:gd name="connsiteX5" fmla="*/ 4753 w 3165784"/>
              <a:gd name="connsiteY5" fmla="*/ 1974850 h 3340100"/>
              <a:gd name="connsiteX6" fmla="*/ 11103 w 3165784"/>
              <a:gd name="connsiteY6" fmla="*/ 0 h 3340100"/>
              <a:gd name="connsiteX0" fmla="*/ 10295 w 3164976"/>
              <a:gd name="connsiteY0" fmla="*/ 0 h 3340100"/>
              <a:gd name="connsiteX1" fmla="*/ 3164976 w 3164976"/>
              <a:gd name="connsiteY1" fmla="*/ 0 h 3340100"/>
              <a:gd name="connsiteX2" fmla="*/ 3164976 w 3164976"/>
              <a:gd name="connsiteY2" fmla="*/ 3337560 h 3340100"/>
              <a:gd name="connsiteX3" fmla="*/ 1026295 w 3164976"/>
              <a:gd name="connsiteY3" fmla="*/ 3340100 h 3340100"/>
              <a:gd name="connsiteX4" fmla="*/ 205652 w 3164976"/>
              <a:gd name="connsiteY4" fmla="*/ 3147886 h 3340100"/>
              <a:gd name="connsiteX5" fmla="*/ 3945 w 3164976"/>
              <a:gd name="connsiteY5" fmla="*/ 1974850 h 3340100"/>
              <a:gd name="connsiteX6" fmla="*/ 10295 w 3164976"/>
              <a:gd name="connsiteY6" fmla="*/ 0 h 3340100"/>
              <a:gd name="connsiteX0" fmla="*/ 10722 w 3165403"/>
              <a:gd name="connsiteY0" fmla="*/ 0 h 3340100"/>
              <a:gd name="connsiteX1" fmla="*/ 3165403 w 3165403"/>
              <a:gd name="connsiteY1" fmla="*/ 0 h 3340100"/>
              <a:gd name="connsiteX2" fmla="*/ 3165403 w 3165403"/>
              <a:gd name="connsiteY2" fmla="*/ 3337560 h 3340100"/>
              <a:gd name="connsiteX3" fmla="*/ 1026722 w 3165403"/>
              <a:gd name="connsiteY3" fmla="*/ 3340100 h 3340100"/>
              <a:gd name="connsiteX4" fmla="*/ 206079 w 3165403"/>
              <a:gd name="connsiteY4" fmla="*/ 3147886 h 3340100"/>
              <a:gd name="connsiteX5" fmla="*/ 4372 w 3165403"/>
              <a:gd name="connsiteY5" fmla="*/ 1974850 h 3340100"/>
              <a:gd name="connsiteX6" fmla="*/ 10722 w 3165403"/>
              <a:gd name="connsiteY6" fmla="*/ 0 h 334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65403" h="3340100">
                <a:moveTo>
                  <a:pt x="10722" y="0"/>
                </a:moveTo>
                <a:lnTo>
                  <a:pt x="3165403" y="0"/>
                </a:lnTo>
                <a:lnTo>
                  <a:pt x="3165403" y="3337560"/>
                </a:lnTo>
                <a:lnTo>
                  <a:pt x="1026722" y="3340100"/>
                </a:lnTo>
                <a:cubicBezTo>
                  <a:pt x="485533" y="3331273"/>
                  <a:pt x="365680" y="3321463"/>
                  <a:pt x="206079" y="3147886"/>
                </a:cubicBezTo>
                <a:cubicBezTo>
                  <a:pt x="46478" y="2974309"/>
                  <a:pt x="-18232" y="2828082"/>
                  <a:pt x="4372" y="1974850"/>
                </a:cubicBezTo>
                <a:cubicBezTo>
                  <a:pt x="6489" y="1316567"/>
                  <a:pt x="8605" y="658283"/>
                  <a:pt x="10722" y="0"/>
                </a:cubicBezTo>
                <a:close/>
              </a:path>
            </a:pathLst>
          </a:custGeom>
          <a:gradFill>
            <a:gsLst>
              <a:gs pos="0">
                <a:srgbClr val="055EBC"/>
              </a:gs>
              <a:gs pos="22000">
                <a:srgbClr val="054F8E"/>
              </a:gs>
              <a:gs pos="57000">
                <a:srgbClr val="054777"/>
              </a:gs>
              <a:gs pos="100000">
                <a:srgbClr val="043F5F"/>
              </a:gs>
            </a:gsLst>
            <a:lin ang="14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2CCD953A-4D3A-8143-AC62-55EA9FA2C653}"/>
              </a:ext>
            </a:extLst>
          </p:cNvPr>
          <p:cNvSpPr>
            <a:spLocks noGrp="1"/>
          </p:cNvSpPr>
          <p:nvPr>
            <p:ph type="ctrTitle"/>
          </p:nvPr>
        </p:nvSpPr>
        <p:spPr>
          <a:xfrm>
            <a:off x="1224642" y="2110224"/>
            <a:ext cx="3412671" cy="2167862"/>
          </a:xfrm>
        </p:spPr>
        <p:txBody>
          <a:bodyPr anchor="ctr">
            <a:normAutofit/>
          </a:bodyPr>
          <a:lstStyle>
            <a:lvl1pPr algn="l">
              <a:defRPr sz="44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D8FAD6ED-2BA4-6E40-85F2-6FF2F4EC3F3B}"/>
              </a:ext>
            </a:extLst>
          </p:cNvPr>
          <p:cNvSpPr>
            <a:spLocks noGrp="1"/>
          </p:cNvSpPr>
          <p:nvPr>
            <p:ph type="subTitle" idx="1"/>
          </p:nvPr>
        </p:nvSpPr>
        <p:spPr>
          <a:xfrm>
            <a:off x="1224642" y="4588329"/>
            <a:ext cx="3412671" cy="1012371"/>
          </a:xfrm>
        </p:spPr>
        <p:txBody>
          <a:bodyP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Box 9">
            <a:hlinkClick r:id="rId4"/>
            <a:extLst>
              <a:ext uri="{FF2B5EF4-FFF2-40B4-BE49-F238E27FC236}">
                <a16:creationId xmlns:a16="http://schemas.microsoft.com/office/drawing/2014/main" id="{E46079FD-B246-E940-AAE3-EA3A2C3CFECF}"/>
              </a:ext>
            </a:extLst>
          </p:cNvPr>
          <p:cNvSpPr txBox="1"/>
          <p:nvPr userDrawn="1"/>
        </p:nvSpPr>
        <p:spPr>
          <a:xfrm>
            <a:off x="9818369" y="6060073"/>
            <a:ext cx="2106929" cy="338554"/>
          </a:xfrm>
          <a:prstGeom prst="rect">
            <a:avLst/>
          </a:prstGeom>
          <a:noFill/>
        </p:spPr>
        <p:txBody>
          <a:bodyPr wrap="square" rtlCol="0">
            <a:spAutoFit/>
          </a:bodyPr>
          <a:lstStyle/>
          <a:p>
            <a:pPr algn="r"/>
            <a:r>
              <a:rPr lang="en-US" sz="1600" b="1" i="0" dirty="0">
                <a:solidFill>
                  <a:srgbClr val="004B87"/>
                </a:solidFill>
              </a:rPr>
              <a:t>EPICBROKERS.COM</a:t>
            </a:r>
          </a:p>
        </p:txBody>
      </p:sp>
      <p:sp>
        <p:nvSpPr>
          <p:cNvPr id="13" name="TextBox 12">
            <a:hlinkClick r:id="rId4"/>
            <a:extLst>
              <a:ext uri="{FF2B5EF4-FFF2-40B4-BE49-F238E27FC236}">
                <a16:creationId xmlns:a16="http://schemas.microsoft.com/office/drawing/2014/main" id="{658D6719-4B3C-9947-BBD0-B5E52FFC1DAE}"/>
              </a:ext>
            </a:extLst>
          </p:cNvPr>
          <p:cNvSpPr txBox="1"/>
          <p:nvPr userDrawn="1"/>
        </p:nvSpPr>
        <p:spPr>
          <a:xfrm>
            <a:off x="266700" y="6378247"/>
            <a:ext cx="5829299" cy="230832"/>
          </a:xfrm>
          <a:prstGeom prst="rect">
            <a:avLst/>
          </a:prstGeom>
          <a:noFill/>
        </p:spPr>
        <p:txBody>
          <a:bodyPr wrap="square" rtlCol="0">
            <a:spAutoFit/>
          </a:bodyPr>
          <a:lstStyle/>
          <a:p>
            <a:pPr algn="l"/>
            <a:r>
              <a:rPr lang="en-US" sz="900" b="1" i="0" dirty="0">
                <a:solidFill>
                  <a:schemeClr val="accent3"/>
                </a:solidFill>
              </a:rPr>
              <a:t>©2022 Edgewood Partners Insurance Center. All rights reserved. | CA License: 0B29370</a:t>
            </a:r>
          </a:p>
        </p:txBody>
      </p:sp>
      <p:pic>
        <p:nvPicPr>
          <p:cNvPr id="9" name="Picture 16">
            <a:extLst>
              <a:ext uri="{FF2B5EF4-FFF2-40B4-BE49-F238E27FC236}">
                <a16:creationId xmlns:a16="http://schemas.microsoft.com/office/drawing/2014/main" id="{EF368A8D-1465-8644-9243-3E369972BFDF}"/>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8972550" y="559621"/>
            <a:ext cx="2860676" cy="1141761"/>
          </a:xfrm>
          <a:prstGeom prst="rect">
            <a:avLst/>
          </a:prstGeom>
        </p:spPr>
      </p:pic>
      <p:sp>
        <p:nvSpPr>
          <p:cNvPr id="5" name="Rectangle 4">
            <a:hlinkClick r:id="rId4"/>
            <a:extLst>
              <a:ext uri="{FF2B5EF4-FFF2-40B4-BE49-F238E27FC236}">
                <a16:creationId xmlns:a16="http://schemas.microsoft.com/office/drawing/2014/main" id="{6565758F-5CBA-D84E-8B4F-C3FCFFB2F93B}"/>
              </a:ext>
            </a:extLst>
          </p:cNvPr>
          <p:cNvSpPr/>
          <p:nvPr userDrawn="1"/>
        </p:nvSpPr>
        <p:spPr>
          <a:xfrm>
            <a:off x="9793463" y="5988075"/>
            <a:ext cx="2175570" cy="5087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557850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ection Header with Gradient Backgroun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A2805C7-194F-934C-8173-6E3F32309043}"/>
              </a:ext>
            </a:extLst>
          </p:cNvPr>
          <p:cNvSpPr>
            <a:spLocks noGrp="1"/>
          </p:cNvSpPr>
          <p:nvPr>
            <p:ph type="sldNum" sz="quarter" idx="12"/>
          </p:nvPr>
        </p:nvSpPr>
        <p:spPr/>
        <p:txBody>
          <a:bodyPr/>
          <a:lstStyle>
            <a:lvl1pPr>
              <a:defRPr>
                <a:solidFill>
                  <a:schemeClr val="bg1"/>
                </a:solidFill>
              </a:defRPr>
            </a:lvl1pPr>
          </a:lstStyle>
          <a:p>
            <a:fld id="{196AF507-5BE0-AD45-B8C0-F7B01F444CE4}" type="slidenum">
              <a:rPr lang="en-US" smtClean="0"/>
              <a:pPr/>
              <a:t>‹#›</a:t>
            </a:fld>
            <a:endParaRPr lang="en-US"/>
          </a:p>
        </p:txBody>
      </p:sp>
      <p:sp>
        <p:nvSpPr>
          <p:cNvPr id="7" name="Footer Placeholder 4">
            <a:extLst>
              <a:ext uri="{FF2B5EF4-FFF2-40B4-BE49-F238E27FC236}">
                <a16:creationId xmlns:a16="http://schemas.microsoft.com/office/drawing/2014/main" id="{F59E7D40-210A-7F40-8CEA-E269AF23FE32}"/>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bg1"/>
                </a:solidFill>
              </a:defRPr>
            </a:lvl1pPr>
          </a:lstStyle>
          <a:p>
            <a:r>
              <a:rPr lang="en-US"/>
              <a:t>GREYLING INSURANCE BROKERAGE &amp; RISK CONSULTING</a:t>
            </a:r>
          </a:p>
        </p:txBody>
      </p:sp>
      <p:sp>
        <p:nvSpPr>
          <p:cNvPr id="11" name="Title 1">
            <a:extLst>
              <a:ext uri="{FF2B5EF4-FFF2-40B4-BE49-F238E27FC236}">
                <a16:creationId xmlns:a16="http://schemas.microsoft.com/office/drawing/2014/main" id="{DFCFCF1E-7009-9F43-B6BE-DC9F6993B4CC}"/>
              </a:ext>
            </a:extLst>
          </p:cNvPr>
          <p:cNvSpPr>
            <a:spLocks noGrp="1"/>
          </p:cNvSpPr>
          <p:nvPr>
            <p:ph type="title" hasCustomPrompt="1"/>
          </p:nvPr>
        </p:nvSpPr>
        <p:spPr>
          <a:xfrm>
            <a:off x="1523999" y="2963989"/>
            <a:ext cx="9144002" cy="930022"/>
          </a:xfrm>
        </p:spPr>
        <p:txBody>
          <a:bodyPr anchor="ctr">
            <a:noAutofit/>
          </a:bodyPr>
          <a:lstStyle>
            <a:lvl1pPr algn="ctr">
              <a:defRPr sz="5400">
                <a:solidFill>
                  <a:schemeClr val="bg1"/>
                </a:solidFill>
              </a:defRPr>
            </a:lvl1pPr>
          </a:lstStyle>
          <a:p>
            <a:r>
              <a:rPr lang="en-US" dirty="0"/>
              <a:t>CLICK TO EDIT MASTER TITLE</a:t>
            </a:r>
          </a:p>
        </p:txBody>
      </p:sp>
      <p:cxnSp>
        <p:nvCxnSpPr>
          <p:cNvPr id="9" name="Straight Connector 8">
            <a:extLst>
              <a:ext uri="{FF2B5EF4-FFF2-40B4-BE49-F238E27FC236}">
                <a16:creationId xmlns:a16="http://schemas.microsoft.com/office/drawing/2014/main" id="{1F2A916A-6724-D14B-ADB7-C34700574B39}"/>
              </a:ext>
            </a:extLst>
          </p:cNvPr>
          <p:cNvCxnSpPr>
            <a:cxnSpLocks/>
          </p:cNvCxnSpPr>
          <p:nvPr userDrawn="1"/>
        </p:nvCxnSpPr>
        <p:spPr>
          <a:xfrm>
            <a:off x="4998720" y="4093716"/>
            <a:ext cx="219456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Text Placeholder 2">
            <a:extLst>
              <a:ext uri="{FF2B5EF4-FFF2-40B4-BE49-F238E27FC236}">
                <a16:creationId xmlns:a16="http://schemas.microsoft.com/office/drawing/2014/main" id="{D8D001F1-4E2C-EF40-A75D-D61A63D94159}"/>
              </a:ext>
            </a:extLst>
          </p:cNvPr>
          <p:cNvSpPr>
            <a:spLocks noGrp="1"/>
          </p:cNvSpPr>
          <p:nvPr>
            <p:ph type="body" idx="1"/>
          </p:nvPr>
        </p:nvSpPr>
        <p:spPr>
          <a:xfrm>
            <a:off x="1523999" y="4359276"/>
            <a:ext cx="9144002" cy="602360"/>
          </a:xfrm>
        </p:spPr>
        <p:txBody>
          <a:bodyPr>
            <a:normAutofit/>
          </a:bodyPr>
          <a:lstStyle>
            <a:lvl1pPr marL="0" indent="0" algn="ctr">
              <a:buNone/>
              <a:defRPr sz="20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pic>
        <p:nvPicPr>
          <p:cNvPr id="25" name="Picture 12">
            <a:extLst>
              <a:ext uri="{FF2B5EF4-FFF2-40B4-BE49-F238E27FC236}">
                <a16:creationId xmlns:a16="http://schemas.microsoft.com/office/drawing/2014/main" id="{8F1085E8-E461-BF46-960C-ECBCEA9314C0}"/>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5181600" y="1990165"/>
            <a:ext cx="1828800" cy="432189"/>
          </a:xfrm>
          <a:prstGeom prst="rect">
            <a:avLst/>
          </a:prstGeom>
        </p:spPr>
      </p:pic>
    </p:spTree>
    <p:extLst>
      <p:ext uri="{BB962C8B-B14F-4D97-AF65-F5344CB8AC3E}">
        <p14:creationId xmlns:p14="http://schemas.microsoft.com/office/powerpoint/2010/main" val="2523401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59394-4B6D-08AD-7944-97469B8CE1E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B20C5FE-1750-E1F2-3311-441E55DD0C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C10F02D-91D8-039C-7B0B-A75832FB63D6}"/>
              </a:ext>
            </a:extLst>
          </p:cNvPr>
          <p:cNvSpPr>
            <a:spLocks noGrp="1"/>
          </p:cNvSpPr>
          <p:nvPr>
            <p:ph type="dt" sz="half" idx="10"/>
          </p:nvPr>
        </p:nvSpPr>
        <p:spPr/>
        <p:txBody>
          <a:bodyPr/>
          <a:lstStyle/>
          <a:p>
            <a:fld id="{672B35C8-2375-4323-9C9D-A4BFAA6B7503}" type="datetimeFigureOut">
              <a:rPr lang="en-US" smtClean="0"/>
              <a:t>4/8/2025</a:t>
            </a:fld>
            <a:endParaRPr lang="en-US"/>
          </a:p>
        </p:txBody>
      </p:sp>
      <p:sp>
        <p:nvSpPr>
          <p:cNvPr id="5" name="Footer Placeholder 4">
            <a:extLst>
              <a:ext uri="{FF2B5EF4-FFF2-40B4-BE49-F238E27FC236}">
                <a16:creationId xmlns:a16="http://schemas.microsoft.com/office/drawing/2014/main" id="{9EE7A7F8-97FA-63A2-A6F9-692D44E09E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85E2CD-9ECB-8439-A7B3-3B4ACBAAC800}"/>
              </a:ext>
            </a:extLst>
          </p:cNvPr>
          <p:cNvSpPr>
            <a:spLocks noGrp="1"/>
          </p:cNvSpPr>
          <p:nvPr>
            <p:ph type="sldNum" sz="quarter" idx="12"/>
          </p:nvPr>
        </p:nvSpPr>
        <p:spPr/>
        <p:txBody>
          <a:bodyPr/>
          <a:lstStyle/>
          <a:p>
            <a:fld id="{C0C8A39D-7F8D-4840-82C1-B3B602A4319F}" type="slidenum">
              <a:rPr lang="en-US" smtClean="0"/>
              <a:t>‹#›</a:t>
            </a:fld>
            <a:endParaRPr lang="en-US"/>
          </a:p>
        </p:txBody>
      </p:sp>
    </p:spTree>
    <p:extLst>
      <p:ext uri="{BB962C8B-B14F-4D97-AF65-F5344CB8AC3E}">
        <p14:creationId xmlns:p14="http://schemas.microsoft.com/office/powerpoint/2010/main" val="2954528685"/>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with Brand Element">
    <p:bg>
      <p:bgPr>
        <a:blipFill dpi="0" rotWithShape="1">
          <a:blip r:embed="rId2">
            <a:extLst>
              <a:ext uri="{BEBA8EAE-BF5A-486C-A8C5-ECC9F3942E4B}">
                <a14:imgProps xmlns:a14="http://schemas.microsoft.com/office/drawing/2010/main">
                  <a14:imgLayer r:embed="rId3">
                    <a14:imgEffect>
                      <a14:brightnessContrast bright="-16000"/>
                    </a14:imgEffect>
                  </a14:imgLayer>
                </a14:imgProps>
              </a:ext>
            </a:extLst>
          </a:blip>
          <a:srcRect/>
          <a:stretch>
            <a:fillRect b="-5000"/>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4BED062-BD86-BF4F-BAF6-E3B01E8C8CED}"/>
              </a:ext>
            </a:extLst>
          </p:cNvPr>
          <p:cNvSpPr/>
          <p:nvPr userDrawn="1"/>
        </p:nvSpPr>
        <p:spPr>
          <a:xfrm flipV="1">
            <a:off x="0" y="5600700"/>
            <a:ext cx="12192000" cy="1257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2">
            <a:extLst>
              <a:ext uri="{FF2B5EF4-FFF2-40B4-BE49-F238E27FC236}">
                <a16:creationId xmlns:a16="http://schemas.microsoft.com/office/drawing/2014/main" id="{BCE33022-6D45-9E4F-A847-A466798F8865}"/>
              </a:ext>
            </a:extLst>
          </p:cNvPr>
          <p:cNvSpPr/>
          <p:nvPr userDrawn="1"/>
        </p:nvSpPr>
        <p:spPr>
          <a:xfrm>
            <a:off x="793508" y="1693255"/>
            <a:ext cx="4206241" cy="4438384"/>
          </a:xfrm>
          <a:custGeom>
            <a:avLst/>
            <a:gdLst>
              <a:gd name="connsiteX0" fmla="*/ 0 w 3154681"/>
              <a:gd name="connsiteY0" fmla="*/ 0 h 3337560"/>
              <a:gd name="connsiteX1" fmla="*/ 3154681 w 3154681"/>
              <a:gd name="connsiteY1" fmla="*/ 0 h 3337560"/>
              <a:gd name="connsiteX2" fmla="*/ 3154681 w 3154681"/>
              <a:gd name="connsiteY2" fmla="*/ 3337560 h 3337560"/>
              <a:gd name="connsiteX3" fmla="*/ 0 w 3154681"/>
              <a:gd name="connsiteY3" fmla="*/ 3337560 h 3337560"/>
              <a:gd name="connsiteX4" fmla="*/ 0 w 3154681"/>
              <a:gd name="connsiteY4" fmla="*/ 0 h 3337560"/>
              <a:gd name="connsiteX0" fmla="*/ 6350 w 3161031"/>
              <a:gd name="connsiteY0" fmla="*/ 0 h 3337560"/>
              <a:gd name="connsiteX1" fmla="*/ 3161031 w 3161031"/>
              <a:gd name="connsiteY1" fmla="*/ 0 h 3337560"/>
              <a:gd name="connsiteX2" fmla="*/ 3161031 w 3161031"/>
              <a:gd name="connsiteY2" fmla="*/ 3337560 h 3337560"/>
              <a:gd name="connsiteX3" fmla="*/ 6350 w 3161031"/>
              <a:gd name="connsiteY3" fmla="*/ 3337560 h 3337560"/>
              <a:gd name="connsiteX4" fmla="*/ 0 w 3161031"/>
              <a:gd name="connsiteY4" fmla="*/ 1974850 h 3337560"/>
              <a:gd name="connsiteX5" fmla="*/ 6350 w 3161031"/>
              <a:gd name="connsiteY5" fmla="*/ 0 h 3337560"/>
              <a:gd name="connsiteX0" fmla="*/ 235570 w 3390251"/>
              <a:gd name="connsiteY0" fmla="*/ 0 h 3337560"/>
              <a:gd name="connsiteX1" fmla="*/ 3390251 w 3390251"/>
              <a:gd name="connsiteY1" fmla="*/ 0 h 3337560"/>
              <a:gd name="connsiteX2" fmla="*/ 3390251 w 3390251"/>
              <a:gd name="connsiteY2" fmla="*/ 3337560 h 3337560"/>
              <a:gd name="connsiteX3" fmla="*/ 235570 w 3390251"/>
              <a:gd name="connsiteY3" fmla="*/ 3337560 h 3337560"/>
              <a:gd name="connsiteX4" fmla="*/ 229220 w 3390251"/>
              <a:gd name="connsiteY4" fmla="*/ 2101850 h 3337560"/>
              <a:gd name="connsiteX5" fmla="*/ 229220 w 3390251"/>
              <a:gd name="connsiteY5" fmla="*/ 1974850 h 3337560"/>
              <a:gd name="connsiteX6" fmla="*/ 235570 w 3390251"/>
              <a:gd name="connsiteY6" fmla="*/ 0 h 3337560"/>
              <a:gd name="connsiteX0" fmla="*/ 7144 w 3161825"/>
              <a:gd name="connsiteY0" fmla="*/ 0 h 3337560"/>
              <a:gd name="connsiteX1" fmla="*/ 3161825 w 3161825"/>
              <a:gd name="connsiteY1" fmla="*/ 0 h 3337560"/>
              <a:gd name="connsiteX2" fmla="*/ 3161825 w 3161825"/>
              <a:gd name="connsiteY2" fmla="*/ 3337560 h 3337560"/>
              <a:gd name="connsiteX3" fmla="*/ 7144 w 3161825"/>
              <a:gd name="connsiteY3" fmla="*/ 3337560 h 3337560"/>
              <a:gd name="connsiteX4" fmla="*/ 794 w 3161825"/>
              <a:gd name="connsiteY4" fmla="*/ 2101850 h 3337560"/>
              <a:gd name="connsiteX5" fmla="*/ 794 w 3161825"/>
              <a:gd name="connsiteY5" fmla="*/ 1974850 h 3337560"/>
              <a:gd name="connsiteX6" fmla="*/ 7144 w 3161825"/>
              <a:gd name="connsiteY6" fmla="*/ 0 h 3337560"/>
              <a:gd name="connsiteX0" fmla="*/ 7144 w 3161825"/>
              <a:gd name="connsiteY0" fmla="*/ 0 h 3340100"/>
              <a:gd name="connsiteX1" fmla="*/ 3161825 w 3161825"/>
              <a:gd name="connsiteY1" fmla="*/ 0 h 3340100"/>
              <a:gd name="connsiteX2" fmla="*/ 3161825 w 3161825"/>
              <a:gd name="connsiteY2" fmla="*/ 3337560 h 3340100"/>
              <a:gd name="connsiteX3" fmla="*/ 889794 w 3161825"/>
              <a:gd name="connsiteY3" fmla="*/ 3340100 h 3340100"/>
              <a:gd name="connsiteX4" fmla="*/ 7144 w 3161825"/>
              <a:gd name="connsiteY4" fmla="*/ 3337560 h 3340100"/>
              <a:gd name="connsiteX5" fmla="*/ 794 w 3161825"/>
              <a:gd name="connsiteY5" fmla="*/ 2101850 h 3340100"/>
              <a:gd name="connsiteX6" fmla="*/ 794 w 3161825"/>
              <a:gd name="connsiteY6" fmla="*/ 1974850 h 3340100"/>
              <a:gd name="connsiteX7" fmla="*/ 7144 w 3161825"/>
              <a:gd name="connsiteY7"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889794 w 3161825"/>
              <a:gd name="connsiteY4" fmla="*/ 3340100 h 3340100"/>
              <a:gd name="connsiteX5" fmla="*/ 7144 w 3161825"/>
              <a:gd name="connsiteY5" fmla="*/ 3337560 h 3340100"/>
              <a:gd name="connsiteX6" fmla="*/ 794 w 3161825"/>
              <a:gd name="connsiteY6" fmla="*/ 2101850 h 3340100"/>
              <a:gd name="connsiteX7" fmla="*/ 794 w 3161825"/>
              <a:gd name="connsiteY7" fmla="*/ 1974850 h 3340100"/>
              <a:gd name="connsiteX8" fmla="*/ 7144 w 3161825"/>
              <a:gd name="connsiteY8" fmla="*/ 0 h 3340100"/>
              <a:gd name="connsiteX0" fmla="*/ 67294 w 3221975"/>
              <a:gd name="connsiteY0" fmla="*/ 0 h 3429850"/>
              <a:gd name="connsiteX1" fmla="*/ 3221975 w 3221975"/>
              <a:gd name="connsiteY1" fmla="*/ 0 h 3429850"/>
              <a:gd name="connsiteX2" fmla="*/ 3221975 w 3221975"/>
              <a:gd name="connsiteY2" fmla="*/ 3337560 h 3429850"/>
              <a:gd name="connsiteX3" fmla="*/ 1083294 w 3221975"/>
              <a:gd name="connsiteY3" fmla="*/ 3340100 h 3429850"/>
              <a:gd name="connsiteX4" fmla="*/ 949944 w 3221975"/>
              <a:gd name="connsiteY4" fmla="*/ 3340100 h 3429850"/>
              <a:gd name="connsiteX5" fmla="*/ 67294 w 3221975"/>
              <a:gd name="connsiteY5" fmla="*/ 3337560 h 3429850"/>
              <a:gd name="connsiteX6" fmla="*/ 60944 w 3221975"/>
              <a:gd name="connsiteY6" fmla="*/ 2101850 h 3429850"/>
              <a:gd name="connsiteX7" fmla="*/ 60944 w 3221975"/>
              <a:gd name="connsiteY7" fmla="*/ 1974850 h 3429850"/>
              <a:gd name="connsiteX8" fmla="*/ 67294 w 3221975"/>
              <a:gd name="connsiteY8" fmla="*/ 0 h 342985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889794 w 3161825"/>
              <a:gd name="connsiteY4" fmla="*/ 3340100 h 3340100"/>
              <a:gd name="connsiteX5" fmla="*/ 134144 w 3161825"/>
              <a:gd name="connsiteY5" fmla="*/ 3032760 h 3340100"/>
              <a:gd name="connsiteX6" fmla="*/ 794 w 3161825"/>
              <a:gd name="connsiteY6" fmla="*/ 2101850 h 3340100"/>
              <a:gd name="connsiteX7" fmla="*/ 794 w 3161825"/>
              <a:gd name="connsiteY7" fmla="*/ 1974850 h 3340100"/>
              <a:gd name="connsiteX8" fmla="*/ 7144 w 3161825"/>
              <a:gd name="connsiteY8"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889794 w 3161825"/>
              <a:gd name="connsiteY4" fmla="*/ 3340100 h 3340100"/>
              <a:gd name="connsiteX5" fmla="*/ 134144 w 3161825"/>
              <a:gd name="connsiteY5" fmla="*/ 3032760 h 3340100"/>
              <a:gd name="connsiteX6" fmla="*/ 794 w 3161825"/>
              <a:gd name="connsiteY6" fmla="*/ 2490395 h 3340100"/>
              <a:gd name="connsiteX7" fmla="*/ 794 w 3161825"/>
              <a:gd name="connsiteY7" fmla="*/ 1974850 h 3340100"/>
              <a:gd name="connsiteX8" fmla="*/ 7144 w 3161825"/>
              <a:gd name="connsiteY8"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889794 w 3161825"/>
              <a:gd name="connsiteY4" fmla="*/ 3340100 h 3340100"/>
              <a:gd name="connsiteX5" fmla="*/ 134144 w 3161825"/>
              <a:gd name="connsiteY5" fmla="*/ 3032760 h 3340100"/>
              <a:gd name="connsiteX6" fmla="*/ 794 w 3161825"/>
              <a:gd name="connsiteY6" fmla="*/ 2490395 h 3340100"/>
              <a:gd name="connsiteX7" fmla="*/ 794 w 3161825"/>
              <a:gd name="connsiteY7" fmla="*/ 1974850 h 3340100"/>
              <a:gd name="connsiteX8" fmla="*/ 7144 w 3161825"/>
              <a:gd name="connsiteY8"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889794 w 3161825"/>
              <a:gd name="connsiteY4" fmla="*/ 3340100 h 3340100"/>
              <a:gd name="connsiteX5" fmla="*/ 216890 w 3161825"/>
              <a:gd name="connsiteY5" fmla="*/ 3133494 h 3340100"/>
              <a:gd name="connsiteX6" fmla="*/ 794 w 3161825"/>
              <a:gd name="connsiteY6" fmla="*/ 2490395 h 3340100"/>
              <a:gd name="connsiteX7" fmla="*/ 794 w 3161825"/>
              <a:gd name="connsiteY7" fmla="*/ 1974850 h 3340100"/>
              <a:gd name="connsiteX8" fmla="*/ 7144 w 3161825"/>
              <a:gd name="connsiteY8"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889794 w 3161825"/>
              <a:gd name="connsiteY4" fmla="*/ 3340100 h 3340100"/>
              <a:gd name="connsiteX5" fmla="*/ 216890 w 3161825"/>
              <a:gd name="connsiteY5" fmla="*/ 3133494 h 3340100"/>
              <a:gd name="connsiteX6" fmla="*/ 794 w 3161825"/>
              <a:gd name="connsiteY6" fmla="*/ 2490395 h 3340100"/>
              <a:gd name="connsiteX7" fmla="*/ 794 w 3161825"/>
              <a:gd name="connsiteY7" fmla="*/ 1974850 h 3340100"/>
              <a:gd name="connsiteX8" fmla="*/ 7144 w 3161825"/>
              <a:gd name="connsiteY8"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216890 w 3161825"/>
              <a:gd name="connsiteY4" fmla="*/ 3133494 h 3340100"/>
              <a:gd name="connsiteX5" fmla="*/ 794 w 3161825"/>
              <a:gd name="connsiteY5" fmla="*/ 2490395 h 3340100"/>
              <a:gd name="connsiteX6" fmla="*/ 794 w 3161825"/>
              <a:gd name="connsiteY6" fmla="*/ 1974850 h 3340100"/>
              <a:gd name="connsiteX7" fmla="*/ 7144 w 3161825"/>
              <a:gd name="connsiteY7" fmla="*/ 0 h 3340100"/>
              <a:gd name="connsiteX0" fmla="*/ 7144 w 3161825"/>
              <a:gd name="connsiteY0" fmla="*/ 0 h 3340100"/>
              <a:gd name="connsiteX1" fmla="*/ 3161825 w 3161825"/>
              <a:gd name="connsiteY1" fmla="*/ 0 h 3340100"/>
              <a:gd name="connsiteX2" fmla="*/ 3161825 w 3161825"/>
              <a:gd name="connsiteY2" fmla="*/ 3337560 h 3340100"/>
              <a:gd name="connsiteX3" fmla="*/ 1023144 w 3161825"/>
              <a:gd name="connsiteY3" fmla="*/ 3340100 h 3340100"/>
              <a:gd name="connsiteX4" fmla="*/ 216890 w 3161825"/>
              <a:gd name="connsiteY4" fmla="*/ 3133494 h 3340100"/>
              <a:gd name="connsiteX5" fmla="*/ 794 w 3161825"/>
              <a:gd name="connsiteY5" fmla="*/ 2490395 h 3340100"/>
              <a:gd name="connsiteX6" fmla="*/ 794 w 3161825"/>
              <a:gd name="connsiteY6" fmla="*/ 1974850 h 3340100"/>
              <a:gd name="connsiteX7" fmla="*/ 7144 w 3161825"/>
              <a:gd name="connsiteY7" fmla="*/ 0 h 3340100"/>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216096 w 3161031"/>
              <a:gd name="connsiteY4" fmla="*/ 3133494 h 3340100"/>
              <a:gd name="connsiteX5" fmla="*/ 0 w 3161031"/>
              <a:gd name="connsiteY5" fmla="*/ 1974850 h 3340100"/>
              <a:gd name="connsiteX6" fmla="*/ 6350 w 3161031"/>
              <a:gd name="connsiteY6" fmla="*/ 0 h 3340100"/>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144144 w 3161031"/>
              <a:gd name="connsiteY4" fmla="*/ 3122702 h 3340100"/>
              <a:gd name="connsiteX5" fmla="*/ 0 w 3161031"/>
              <a:gd name="connsiteY5" fmla="*/ 1974850 h 3340100"/>
              <a:gd name="connsiteX6" fmla="*/ 6350 w 3161031"/>
              <a:gd name="connsiteY6" fmla="*/ 0 h 3340100"/>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144144 w 3161031"/>
              <a:gd name="connsiteY4" fmla="*/ 3122702 h 3340100"/>
              <a:gd name="connsiteX5" fmla="*/ 0 w 3161031"/>
              <a:gd name="connsiteY5" fmla="*/ 1974850 h 3340100"/>
              <a:gd name="connsiteX6" fmla="*/ 6350 w 3161031"/>
              <a:gd name="connsiteY6" fmla="*/ 0 h 3340100"/>
              <a:gd name="connsiteX0" fmla="*/ 10800 w 3165481"/>
              <a:gd name="connsiteY0" fmla="*/ 0 h 3358187"/>
              <a:gd name="connsiteX1" fmla="*/ 3165481 w 3165481"/>
              <a:gd name="connsiteY1" fmla="*/ 0 h 3358187"/>
              <a:gd name="connsiteX2" fmla="*/ 3165481 w 3165481"/>
              <a:gd name="connsiteY2" fmla="*/ 3337560 h 3358187"/>
              <a:gd name="connsiteX3" fmla="*/ 1026800 w 3165481"/>
              <a:gd name="connsiteY3" fmla="*/ 3340100 h 3358187"/>
              <a:gd name="connsiteX4" fmla="*/ 148594 w 3165481"/>
              <a:gd name="connsiteY4" fmla="*/ 3122702 h 3358187"/>
              <a:gd name="connsiteX5" fmla="*/ 4450 w 3165481"/>
              <a:gd name="connsiteY5" fmla="*/ 1974850 h 3358187"/>
              <a:gd name="connsiteX6" fmla="*/ 10800 w 3165481"/>
              <a:gd name="connsiteY6" fmla="*/ 0 h 3358187"/>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158534 w 3161031"/>
              <a:gd name="connsiteY4" fmla="*/ 3065140 h 3340100"/>
              <a:gd name="connsiteX5" fmla="*/ 0 w 3161031"/>
              <a:gd name="connsiteY5" fmla="*/ 1974850 h 3340100"/>
              <a:gd name="connsiteX6" fmla="*/ 6350 w 3161031"/>
              <a:gd name="connsiteY6" fmla="*/ 0 h 3340100"/>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172925 w 3161031"/>
              <a:gd name="connsiteY4" fmla="*/ 3072335 h 3340100"/>
              <a:gd name="connsiteX5" fmla="*/ 0 w 3161031"/>
              <a:gd name="connsiteY5" fmla="*/ 1974850 h 3340100"/>
              <a:gd name="connsiteX6" fmla="*/ 6350 w 3161031"/>
              <a:gd name="connsiteY6" fmla="*/ 0 h 3340100"/>
              <a:gd name="connsiteX0" fmla="*/ 9129 w 3163810"/>
              <a:gd name="connsiteY0" fmla="*/ 0 h 3340100"/>
              <a:gd name="connsiteX1" fmla="*/ 3163810 w 3163810"/>
              <a:gd name="connsiteY1" fmla="*/ 0 h 3340100"/>
              <a:gd name="connsiteX2" fmla="*/ 3163810 w 3163810"/>
              <a:gd name="connsiteY2" fmla="*/ 3337560 h 3340100"/>
              <a:gd name="connsiteX3" fmla="*/ 1025129 w 3163810"/>
              <a:gd name="connsiteY3" fmla="*/ 3340100 h 3340100"/>
              <a:gd name="connsiteX4" fmla="*/ 175704 w 3163810"/>
              <a:gd name="connsiteY4" fmla="*/ 3072335 h 3340100"/>
              <a:gd name="connsiteX5" fmla="*/ 2779 w 3163810"/>
              <a:gd name="connsiteY5" fmla="*/ 1974850 h 3340100"/>
              <a:gd name="connsiteX6" fmla="*/ 9129 w 3163810"/>
              <a:gd name="connsiteY6" fmla="*/ 0 h 3340100"/>
              <a:gd name="connsiteX0" fmla="*/ 7614 w 3162295"/>
              <a:gd name="connsiteY0" fmla="*/ 0 h 3346738"/>
              <a:gd name="connsiteX1" fmla="*/ 3162295 w 3162295"/>
              <a:gd name="connsiteY1" fmla="*/ 0 h 3346738"/>
              <a:gd name="connsiteX2" fmla="*/ 3162295 w 3162295"/>
              <a:gd name="connsiteY2" fmla="*/ 3337560 h 3346738"/>
              <a:gd name="connsiteX3" fmla="*/ 1023614 w 3162295"/>
              <a:gd name="connsiteY3" fmla="*/ 3340100 h 3346738"/>
              <a:gd name="connsiteX4" fmla="*/ 177787 w 3162295"/>
              <a:gd name="connsiteY4" fmla="*/ 3104714 h 3346738"/>
              <a:gd name="connsiteX5" fmla="*/ 1264 w 3162295"/>
              <a:gd name="connsiteY5" fmla="*/ 1974850 h 3346738"/>
              <a:gd name="connsiteX6" fmla="*/ 7614 w 3162295"/>
              <a:gd name="connsiteY6" fmla="*/ 0 h 3346738"/>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176523 w 3161031"/>
              <a:gd name="connsiteY4" fmla="*/ 3104714 h 3340100"/>
              <a:gd name="connsiteX5" fmla="*/ 0 w 3161031"/>
              <a:gd name="connsiteY5" fmla="*/ 1974850 h 3340100"/>
              <a:gd name="connsiteX6" fmla="*/ 6350 w 3161031"/>
              <a:gd name="connsiteY6" fmla="*/ 0 h 3340100"/>
              <a:gd name="connsiteX0" fmla="*/ 6350 w 3161031"/>
              <a:gd name="connsiteY0" fmla="*/ 0 h 3340100"/>
              <a:gd name="connsiteX1" fmla="*/ 3161031 w 3161031"/>
              <a:gd name="connsiteY1" fmla="*/ 0 h 3340100"/>
              <a:gd name="connsiteX2" fmla="*/ 3161031 w 3161031"/>
              <a:gd name="connsiteY2" fmla="*/ 3337560 h 3340100"/>
              <a:gd name="connsiteX3" fmla="*/ 1022350 w 3161031"/>
              <a:gd name="connsiteY3" fmla="*/ 3340100 h 3340100"/>
              <a:gd name="connsiteX4" fmla="*/ 165730 w 3161031"/>
              <a:gd name="connsiteY4" fmla="*/ 3115507 h 3340100"/>
              <a:gd name="connsiteX5" fmla="*/ 0 w 3161031"/>
              <a:gd name="connsiteY5" fmla="*/ 1974850 h 3340100"/>
              <a:gd name="connsiteX6" fmla="*/ 6350 w 3161031"/>
              <a:gd name="connsiteY6" fmla="*/ 0 h 3340100"/>
              <a:gd name="connsiteX0" fmla="*/ 12259 w 3166940"/>
              <a:gd name="connsiteY0" fmla="*/ 0 h 3340100"/>
              <a:gd name="connsiteX1" fmla="*/ 3166940 w 3166940"/>
              <a:gd name="connsiteY1" fmla="*/ 0 h 3340100"/>
              <a:gd name="connsiteX2" fmla="*/ 3166940 w 3166940"/>
              <a:gd name="connsiteY2" fmla="*/ 3337560 h 3340100"/>
              <a:gd name="connsiteX3" fmla="*/ 1028259 w 3166940"/>
              <a:gd name="connsiteY3" fmla="*/ 3340100 h 3340100"/>
              <a:gd name="connsiteX4" fmla="*/ 171639 w 3166940"/>
              <a:gd name="connsiteY4" fmla="*/ 3115507 h 3340100"/>
              <a:gd name="connsiteX5" fmla="*/ 5909 w 3166940"/>
              <a:gd name="connsiteY5" fmla="*/ 1974850 h 3340100"/>
              <a:gd name="connsiteX6" fmla="*/ 12259 w 3166940"/>
              <a:gd name="connsiteY6" fmla="*/ 0 h 3340100"/>
              <a:gd name="connsiteX0" fmla="*/ 12259 w 3166940"/>
              <a:gd name="connsiteY0" fmla="*/ 0 h 3340100"/>
              <a:gd name="connsiteX1" fmla="*/ 3166940 w 3166940"/>
              <a:gd name="connsiteY1" fmla="*/ 0 h 3340100"/>
              <a:gd name="connsiteX2" fmla="*/ 3166940 w 3166940"/>
              <a:gd name="connsiteY2" fmla="*/ 3337560 h 3340100"/>
              <a:gd name="connsiteX3" fmla="*/ 1028259 w 3166940"/>
              <a:gd name="connsiteY3" fmla="*/ 3340100 h 3340100"/>
              <a:gd name="connsiteX4" fmla="*/ 171639 w 3166940"/>
              <a:gd name="connsiteY4" fmla="*/ 3115507 h 3340100"/>
              <a:gd name="connsiteX5" fmla="*/ 5909 w 3166940"/>
              <a:gd name="connsiteY5" fmla="*/ 1974850 h 3340100"/>
              <a:gd name="connsiteX6" fmla="*/ 12259 w 3166940"/>
              <a:gd name="connsiteY6" fmla="*/ 0 h 3340100"/>
              <a:gd name="connsiteX0" fmla="*/ 11103 w 3165784"/>
              <a:gd name="connsiteY0" fmla="*/ 0 h 3340100"/>
              <a:gd name="connsiteX1" fmla="*/ 3165784 w 3165784"/>
              <a:gd name="connsiteY1" fmla="*/ 0 h 3340100"/>
              <a:gd name="connsiteX2" fmla="*/ 3165784 w 3165784"/>
              <a:gd name="connsiteY2" fmla="*/ 3337560 h 3340100"/>
              <a:gd name="connsiteX3" fmla="*/ 1027103 w 3165784"/>
              <a:gd name="connsiteY3" fmla="*/ 3340100 h 3340100"/>
              <a:gd name="connsiteX4" fmla="*/ 188472 w 3165784"/>
              <a:gd name="connsiteY4" fmla="*/ 3119104 h 3340100"/>
              <a:gd name="connsiteX5" fmla="*/ 4753 w 3165784"/>
              <a:gd name="connsiteY5" fmla="*/ 1974850 h 3340100"/>
              <a:gd name="connsiteX6" fmla="*/ 11103 w 3165784"/>
              <a:gd name="connsiteY6" fmla="*/ 0 h 3340100"/>
              <a:gd name="connsiteX0" fmla="*/ 10295 w 3164976"/>
              <a:gd name="connsiteY0" fmla="*/ 0 h 3340100"/>
              <a:gd name="connsiteX1" fmla="*/ 3164976 w 3164976"/>
              <a:gd name="connsiteY1" fmla="*/ 0 h 3340100"/>
              <a:gd name="connsiteX2" fmla="*/ 3164976 w 3164976"/>
              <a:gd name="connsiteY2" fmla="*/ 3337560 h 3340100"/>
              <a:gd name="connsiteX3" fmla="*/ 1026295 w 3164976"/>
              <a:gd name="connsiteY3" fmla="*/ 3340100 h 3340100"/>
              <a:gd name="connsiteX4" fmla="*/ 205652 w 3164976"/>
              <a:gd name="connsiteY4" fmla="*/ 3147886 h 3340100"/>
              <a:gd name="connsiteX5" fmla="*/ 3945 w 3164976"/>
              <a:gd name="connsiteY5" fmla="*/ 1974850 h 3340100"/>
              <a:gd name="connsiteX6" fmla="*/ 10295 w 3164976"/>
              <a:gd name="connsiteY6" fmla="*/ 0 h 3340100"/>
              <a:gd name="connsiteX0" fmla="*/ 10722 w 3165403"/>
              <a:gd name="connsiteY0" fmla="*/ 0 h 3340100"/>
              <a:gd name="connsiteX1" fmla="*/ 3165403 w 3165403"/>
              <a:gd name="connsiteY1" fmla="*/ 0 h 3340100"/>
              <a:gd name="connsiteX2" fmla="*/ 3165403 w 3165403"/>
              <a:gd name="connsiteY2" fmla="*/ 3337560 h 3340100"/>
              <a:gd name="connsiteX3" fmla="*/ 1026722 w 3165403"/>
              <a:gd name="connsiteY3" fmla="*/ 3340100 h 3340100"/>
              <a:gd name="connsiteX4" fmla="*/ 206079 w 3165403"/>
              <a:gd name="connsiteY4" fmla="*/ 3147886 h 3340100"/>
              <a:gd name="connsiteX5" fmla="*/ 4372 w 3165403"/>
              <a:gd name="connsiteY5" fmla="*/ 1974850 h 3340100"/>
              <a:gd name="connsiteX6" fmla="*/ 10722 w 3165403"/>
              <a:gd name="connsiteY6" fmla="*/ 0 h 334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65403" h="3340100">
                <a:moveTo>
                  <a:pt x="10722" y="0"/>
                </a:moveTo>
                <a:lnTo>
                  <a:pt x="3165403" y="0"/>
                </a:lnTo>
                <a:lnTo>
                  <a:pt x="3165403" y="3337560"/>
                </a:lnTo>
                <a:lnTo>
                  <a:pt x="1026722" y="3340100"/>
                </a:lnTo>
                <a:cubicBezTo>
                  <a:pt x="485533" y="3331273"/>
                  <a:pt x="365680" y="3321463"/>
                  <a:pt x="206079" y="3147886"/>
                </a:cubicBezTo>
                <a:cubicBezTo>
                  <a:pt x="46478" y="2974309"/>
                  <a:pt x="-18232" y="2828082"/>
                  <a:pt x="4372" y="1974850"/>
                </a:cubicBezTo>
                <a:cubicBezTo>
                  <a:pt x="6489" y="1316567"/>
                  <a:pt x="8605" y="658283"/>
                  <a:pt x="10722" y="0"/>
                </a:cubicBezTo>
                <a:close/>
              </a:path>
            </a:pathLst>
          </a:custGeom>
          <a:gradFill>
            <a:gsLst>
              <a:gs pos="0">
                <a:srgbClr val="055EBC"/>
              </a:gs>
              <a:gs pos="22000">
                <a:srgbClr val="054F8E"/>
              </a:gs>
              <a:gs pos="57000">
                <a:srgbClr val="054777"/>
              </a:gs>
              <a:gs pos="100000">
                <a:srgbClr val="043F5F"/>
              </a:gs>
            </a:gsLst>
            <a:lin ang="14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2CCD953A-4D3A-8143-AC62-55EA9FA2C653}"/>
              </a:ext>
            </a:extLst>
          </p:cNvPr>
          <p:cNvSpPr>
            <a:spLocks noGrp="1"/>
          </p:cNvSpPr>
          <p:nvPr>
            <p:ph type="ctrTitle"/>
          </p:nvPr>
        </p:nvSpPr>
        <p:spPr>
          <a:xfrm>
            <a:off x="1224642" y="2110224"/>
            <a:ext cx="3412671" cy="2167862"/>
          </a:xfrm>
        </p:spPr>
        <p:txBody>
          <a:bodyPr anchor="ctr">
            <a:normAutofit/>
          </a:bodyPr>
          <a:lstStyle>
            <a:lvl1pPr algn="l">
              <a:defRPr sz="44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D8FAD6ED-2BA4-6E40-85F2-6FF2F4EC3F3B}"/>
              </a:ext>
            </a:extLst>
          </p:cNvPr>
          <p:cNvSpPr>
            <a:spLocks noGrp="1"/>
          </p:cNvSpPr>
          <p:nvPr>
            <p:ph type="subTitle" idx="1"/>
          </p:nvPr>
        </p:nvSpPr>
        <p:spPr>
          <a:xfrm>
            <a:off x="1224642" y="4588329"/>
            <a:ext cx="3412671" cy="1012371"/>
          </a:xfrm>
        </p:spPr>
        <p:txBody>
          <a:bodyP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Box 9">
            <a:hlinkClick r:id="rId4"/>
            <a:extLst>
              <a:ext uri="{FF2B5EF4-FFF2-40B4-BE49-F238E27FC236}">
                <a16:creationId xmlns:a16="http://schemas.microsoft.com/office/drawing/2014/main" id="{E46079FD-B246-E940-AAE3-EA3A2C3CFECF}"/>
              </a:ext>
            </a:extLst>
          </p:cNvPr>
          <p:cNvSpPr txBox="1"/>
          <p:nvPr userDrawn="1"/>
        </p:nvSpPr>
        <p:spPr>
          <a:xfrm>
            <a:off x="9818369" y="6060073"/>
            <a:ext cx="2106929" cy="338554"/>
          </a:xfrm>
          <a:prstGeom prst="rect">
            <a:avLst/>
          </a:prstGeom>
          <a:noFill/>
        </p:spPr>
        <p:txBody>
          <a:bodyPr wrap="square" rtlCol="0">
            <a:spAutoFit/>
          </a:bodyPr>
          <a:lstStyle/>
          <a:p>
            <a:pPr algn="r"/>
            <a:r>
              <a:rPr lang="en-US" sz="1600" b="1" i="0" dirty="0">
                <a:solidFill>
                  <a:srgbClr val="004B87"/>
                </a:solidFill>
              </a:rPr>
              <a:t>EPICBROKERS.COM</a:t>
            </a:r>
          </a:p>
        </p:txBody>
      </p:sp>
      <p:sp>
        <p:nvSpPr>
          <p:cNvPr id="13" name="TextBox 12">
            <a:hlinkClick r:id="rId4"/>
            <a:extLst>
              <a:ext uri="{FF2B5EF4-FFF2-40B4-BE49-F238E27FC236}">
                <a16:creationId xmlns:a16="http://schemas.microsoft.com/office/drawing/2014/main" id="{658D6719-4B3C-9947-BBD0-B5E52FFC1DAE}"/>
              </a:ext>
            </a:extLst>
          </p:cNvPr>
          <p:cNvSpPr txBox="1"/>
          <p:nvPr userDrawn="1"/>
        </p:nvSpPr>
        <p:spPr>
          <a:xfrm>
            <a:off x="266700" y="6378247"/>
            <a:ext cx="5829299" cy="230832"/>
          </a:xfrm>
          <a:prstGeom prst="rect">
            <a:avLst/>
          </a:prstGeom>
          <a:noFill/>
        </p:spPr>
        <p:txBody>
          <a:bodyPr wrap="square" rtlCol="0">
            <a:spAutoFit/>
          </a:bodyPr>
          <a:lstStyle/>
          <a:p>
            <a:pPr algn="l"/>
            <a:r>
              <a:rPr lang="en-US" sz="900" b="1" i="0" dirty="0">
                <a:solidFill>
                  <a:schemeClr val="accent3"/>
                </a:solidFill>
              </a:rPr>
              <a:t>©2022 Edgewood Partners Insurance Center. All rights reserved. | CA License: 0B29370</a:t>
            </a:r>
          </a:p>
        </p:txBody>
      </p:sp>
      <p:pic>
        <p:nvPicPr>
          <p:cNvPr id="9" name="Picture 16">
            <a:extLst>
              <a:ext uri="{FF2B5EF4-FFF2-40B4-BE49-F238E27FC236}">
                <a16:creationId xmlns:a16="http://schemas.microsoft.com/office/drawing/2014/main" id="{EF368A8D-1465-8644-9243-3E369972BFDF}"/>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8972550" y="559621"/>
            <a:ext cx="2860676" cy="1141761"/>
          </a:xfrm>
          <a:prstGeom prst="rect">
            <a:avLst/>
          </a:prstGeom>
        </p:spPr>
      </p:pic>
      <p:sp>
        <p:nvSpPr>
          <p:cNvPr id="5" name="Rectangle 4">
            <a:hlinkClick r:id="rId4"/>
            <a:extLst>
              <a:ext uri="{FF2B5EF4-FFF2-40B4-BE49-F238E27FC236}">
                <a16:creationId xmlns:a16="http://schemas.microsoft.com/office/drawing/2014/main" id="{6565758F-5CBA-D84E-8B4F-C3FCFFB2F93B}"/>
              </a:ext>
            </a:extLst>
          </p:cNvPr>
          <p:cNvSpPr/>
          <p:nvPr userDrawn="1"/>
        </p:nvSpPr>
        <p:spPr>
          <a:xfrm>
            <a:off x="9793463" y="5988075"/>
            <a:ext cx="2175570" cy="5087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945369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Section Header with Gradient Backgroun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A2805C7-194F-934C-8173-6E3F32309043}"/>
              </a:ext>
            </a:extLst>
          </p:cNvPr>
          <p:cNvSpPr>
            <a:spLocks noGrp="1"/>
          </p:cNvSpPr>
          <p:nvPr>
            <p:ph type="sldNum" sz="quarter" idx="12"/>
          </p:nvPr>
        </p:nvSpPr>
        <p:spPr/>
        <p:txBody>
          <a:bodyPr/>
          <a:lstStyle>
            <a:lvl1pPr>
              <a:defRPr>
                <a:solidFill>
                  <a:schemeClr val="bg1"/>
                </a:solidFill>
              </a:defRPr>
            </a:lvl1pPr>
          </a:lstStyle>
          <a:p>
            <a:fld id="{196AF507-5BE0-AD45-B8C0-F7B01F444CE4}" type="slidenum">
              <a:rPr lang="en-US" smtClean="0"/>
              <a:pPr/>
              <a:t>‹#›</a:t>
            </a:fld>
            <a:endParaRPr lang="en-US"/>
          </a:p>
        </p:txBody>
      </p:sp>
      <p:sp>
        <p:nvSpPr>
          <p:cNvPr id="7" name="Footer Placeholder 4">
            <a:extLst>
              <a:ext uri="{FF2B5EF4-FFF2-40B4-BE49-F238E27FC236}">
                <a16:creationId xmlns:a16="http://schemas.microsoft.com/office/drawing/2014/main" id="{F59E7D40-210A-7F40-8CEA-E269AF23FE32}"/>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bg1"/>
                </a:solidFill>
              </a:defRPr>
            </a:lvl1pPr>
          </a:lstStyle>
          <a:p>
            <a:r>
              <a:rPr lang="en-US"/>
              <a:t>GREYLING INSURANCE BROKERAGE &amp; RISK CONSULTING</a:t>
            </a:r>
          </a:p>
        </p:txBody>
      </p:sp>
      <p:sp>
        <p:nvSpPr>
          <p:cNvPr id="11" name="Title 1">
            <a:extLst>
              <a:ext uri="{FF2B5EF4-FFF2-40B4-BE49-F238E27FC236}">
                <a16:creationId xmlns:a16="http://schemas.microsoft.com/office/drawing/2014/main" id="{DFCFCF1E-7009-9F43-B6BE-DC9F6993B4CC}"/>
              </a:ext>
            </a:extLst>
          </p:cNvPr>
          <p:cNvSpPr>
            <a:spLocks noGrp="1"/>
          </p:cNvSpPr>
          <p:nvPr>
            <p:ph type="title" hasCustomPrompt="1"/>
          </p:nvPr>
        </p:nvSpPr>
        <p:spPr>
          <a:xfrm>
            <a:off x="1523999" y="2963989"/>
            <a:ext cx="9144002" cy="930022"/>
          </a:xfrm>
        </p:spPr>
        <p:txBody>
          <a:bodyPr anchor="ctr">
            <a:noAutofit/>
          </a:bodyPr>
          <a:lstStyle>
            <a:lvl1pPr algn="ctr">
              <a:defRPr sz="5400">
                <a:solidFill>
                  <a:schemeClr val="bg1"/>
                </a:solidFill>
              </a:defRPr>
            </a:lvl1pPr>
          </a:lstStyle>
          <a:p>
            <a:r>
              <a:rPr lang="en-US" dirty="0"/>
              <a:t>CLICK TO EDIT MASTER TITLE</a:t>
            </a:r>
          </a:p>
        </p:txBody>
      </p:sp>
      <p:cxnSp>
        <p:nvCxnSpPr>
          <p:cNvPr id="9" name="Straight Connector 8">
            <a:extLst>
              <a:ext uri="{FF2B5EF4-FFF2-40B4-BE49-F238E27FC236}">
                <a16:creationId xmlns:a16="http://schemas.microsoft.com/office/drawing/2014/main" id="{1F2A916A-6724-D14B-ADB7-C34700574B39}"/>
              </a:ext>
            </a:extLst>
          </p:cNvPr>
          <p:cNvCxnSpPr>
            <a:cxnSpLocks/>
          </p:cNvCxnSpPr>
          <p:nvPr userDrawn="1"/>
        </p:nvCxnSpPr>
        <p:spPr>
          <a:xfrm>
            <a:off x="4998720" y="4093716"/>
            <a:ext cx="219456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Text Placeholder 2">
            <a:extLst>
              <a:ext uri="{FF2B5EF4-FFF2-40B4-BE49-F238E27FC236}">
                <a16:creationId xmlns:a16="http://schemas.microsoft.com/office/drawing/2014/main" id="{D8D001F1-4E2C-EF40-A75D-D61A63D94159}"/>
              </a:ext>
            </a:extLst>
          </p:cNvPr>
          <p:cNvSpPr>
            <a:spLocks noGrp="1"/>
          </p:cNvSpPr>
          <p:nvPr>
            <p:ph type="body" idx="1"/>
          </p:nvPr>
        </p:nvSpPr>
        <p:spPr>
          <a:xfrm>
            <a:off x="1523999" y="4359276"/>
            <a:ext cx="9144002" cy="602360"/>
          </a:xfrm>
        </p:spPr>
        <p:txBody>
          <a:bodyPr>
            <a:normAutofit/>
          </a:bodyPr>
          <a:lstStyle>
            <a:lvl1pPr marL="0" indent="0" algn="ctr">
              <a:buNone/>
              <a:defRPr sz="20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pic>
        <p:nvPicPr>
          <p:cNvPr id="25" name="Picture 12">
            <a:extLst>
              <a:ext uri="{FF2B5EF4-FFF2-40B4-BE49-F238E27FC236}">
                <a16:creationId xmlns:a16="http://schemas.microsoft.com/office/drawing/2014/main" id="{8F1085E8-E461-BF46-960C-ECBCEA9314C0}"/>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5181600" y="1990165"/>
            <a:ext cx="1828800" cy="432189"/>
          </a:xfrm>
          <a:prstGeom prst="rect">
            <a:avLst/>
          </a:prstGeom>
        </p:spPr>
      </p:pic>
    </p:spTree>
    <p:extLst>
      <p:ext uri="{BB962C8B-B14F-4D97-AF65-F5344CB8AC3E}">
        <p14:creationId xmlns:p14="http://schemas.microsoft.com/office/powerpoint/2010/main" val="42927713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20ACA-3355-9444-9CAD-E53A0EDAE96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047F332-B48B-9E4E-A47B-6674CB424E89}"/>
              </a:ext>
            </a:extLst>
          </p:cNvPr>
          <p:cNvSpPr>
            <a:spLocks noGrp="1"/>
          </p:cNvSpPr>
          <p:nvPr>
            <p:ph sz="half" idx="1"/>
          </p:nvPr>
        </p:nvSpPr>
        <p:spPr>
          <a:xfrm>
            <a:off x="304799" y="1353312"/>
            <a:ext cx="5577840" cy="46862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A2F09BD-4A72-6541-8E50-8AF8D1FE298A}"/>
              </a:ext>
            </a:extLst>
          </p:cNvPr>
          <p:cNvSpPr>
            <a:spLocks noGrp="1"/>
          </p:cNvSpPr>
          <p:nvPr>
            <p:ph sz="half" idx="2"/>
          </p:nvPr>
        </p:nvSpPr>
        <p:spPr>
          <a:xfrm>
            <a:off x="6352046" y="1355271"/>
            <a:ext cx="5577840" cy="46862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93589E71-C837-5048-801F-90E6075E2623}"/>
              </a:ext>
            </a:extLst>
          </p:cNvPr>
          <p:cNvSpPr>
            <a:spLocks noGrp="1"/>
          </p:cNvSpPr>
          <p:nvPr>
            <p:ph type="sldNum" sz="quarter" idx="12"/>
          </p:nvPr>
        </p:nvSpPr>
        <p:spPr/>
        <p:txBody>
          <a:bodyPr/>
          <a:lstStyle/>
          <a:p>
            <a:fld id="{196AF507-5BE0-AD45-B8C0-F7B01F444CE4}" type="slidenum">
              <a:rPr lang="en-US" smtClean="0"/>
              <a:t>‹#›</a:t>
            </a:fld>
            <a:endParaRPr lang="en-US"/>
          </a:p>
        </p:txBody>
      </p:sp>
      <p:sp>
        <p:nvSpPr>
          <p:cNvPr id="8" name="Footer Placeholder 4">
            <a:extLst>
              <a:ext uri="{FF2B5EF4-FFF2-40B4-BE49-F238E27FC236}">
                <a16:creationId xmlns:a16="http://schemas.microsoft.com/office/drawing/2014/main" id="{FFDEFC0B-EEE6-1649-8072-179B7C0BA52E}"/>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GREYLING INSURANCE BROKERAGE &amp; RISK CONSULTING</a:t>
            </a:r>
          </a:p>
        </p:txBody>
      </p:sp>
      <p:pic>
        <p:nvPicPr>
          <p:cNvPr id="10" name="Picture 10">
            <a:extLst>
              <a:ext uri="{FF2B5EF4-FFF2-40B4-BE49-F238E27FC236}">
                <a16:creationId xmlns:a16="http://schemas.microsoft.com/office/drawing/2014/main" id="{33B2FDC5-5A7C-3246-921B-776BC0F6E8E9}"/>
              </a:ext>
            </a:extLst>
          </p:cNvPr>
          <p:cNvPicPr>
            <a:picLocks noChangeAspect="1"/>
          </p:cNvPicPr>
          <p:nvPr userDrawn="1"/>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0991087" y="365125"/>
            <a:ext cx="981972" cy="226774"/>
          </a:xfrm>
          <a:prstGeom prst="rect">
            <a:avLst/>
          </a:prstGeom>
        </p:spPr>
      </p:pic>
    </p:spTree>
    <p:extLst>
      <p:ext uri="{BB962C8B-B14F-4D97-AF65-F5344CB8AC3E}">
        <p14:creationId xmlns:p14="http://schemas.microsoft.com/office/powerpoint/2010/main" val="116259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Content Slide with Gradient Backgroun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9B9A-3D8D-6A42-993D-D42736AC4946}"/>
              </a:ext>
            </a:extLst>
          </p:cNvPr>
          <p:cNvSpPr>
            <a:spLocks noGrp="1"/>
          </p:cNvSpPr>
          <p:nvPr>
            <p:ph type="title"/>
          </p:nvPr>
        </p:nvSpPr>
        <p:spPr>
          <a:xfrm>
            <a:off x="1502229" y="781039"/>
            <a:ext cx="9275837" cy="1513365"/>
          </a:xfrm>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52E0754-8937-E34A-92A1-CB8273737188}"/>
              </a:ext>
            </a:extLst>
          </p:cNvPr>
          <p:cNvSpPr>
            <a:spLocks noGrp="1"/>
          </p:cNvSpPr>
          <p:nvPr>
            <p:ph idx="1"/>
          </p:nvPr>
        </p:nvSpPr>
        <p:spPr>
          <a:xfrm>
            <a:off x="1502229" y="2530929"/>
            <a:ext cx="9275838" cy="333102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DBE52A6-3DE5-E843-8BA1-13C08F7A5BBA}"/>
              </a:ext>
            </a:extLst>
          </p:cNvPr>
          <p:cNvSpPr>
            <a:spLocks noGrp="1"/>
          </p:cNvSpPr>
          <p:nvPr>
            <p:ph type="sldNum" sz="quarter" idx="12"/>
          </p:nvPr>
        </p:nvSpPr>
        <p:spPr/>
        <p:txBody>
          <a:bodyPr/>
          <a:lstStyle>
            <a:lvl1pPr>
              <a:defRPr>
                <a:solidFill>
                  <a:schemeClr val="bg1"/>
                </a:solidFill>
              </a:defRPr>
            </a:lvl1pPr>
          </a:lstStyle>
          <a:p>
            <a:fld id="{196AF507-5BE0-AD45-B8C0-F7B01F444CE4}" type="slidenum">
              <a:rPr lang="en-US" smtClean="0"/>
              <a:pPr/>
              <a:t>‹#›</a:t>
            </a:fld>
            <a:endParaRPr lang="en-US"/>
          </a:p>
        </p:txBody>
      </p:sp>
      <p:sp>
        <p:nvSpPr>
          <p:cNvPr id="7" name="Footer Placeholder 4">
            <a:extLst>
              <a:ext uri="{FF2B5EF4-FFF2-40B4-BE49-F238E27FC236}">
                <a16:creationId xmlns:a16="http://schemas.microsoft.com/office/drawing/2014/main" id="{954E9983-FA90-8249-A239-F1BED6BF6400}"/>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bg1"/>
                </a:solidFill>
              </a:defRPr>
            </a:lvl1pPr>
          </a:lstStyle>
          <a:p>
            <a:r>
              <a:rPr lang="en-US"/>
              <a:t>GREYLING INSURANCE BROKERAGE &amp; RISK CONSULTING</a:t>
            </a:r>
          </a:p>
        </p:txBody>
      </p:sp>
      <p:pic>
        <p:nvPicPr>
          <p:cNvPr id="8" name="Picture 12">
            <a:extLst>
              <a:ext uri="{FF2B5EF4-FFF2-40B4-BE49-F238E27FC236}">
                <a16:creationId xmlns:a16="http://schemas.microsoft.com/office/drawing/2014/main" id="{7F3BB8D6-5330-2644-8D6E-B42F34F28BD0}"/>
              </a:ext>
            </a:extLst>
          </p:cNvPr>
          <p:cNvPicPr>
            <a:picLocks noChangeAspect="1"/>
          </p:cNvPicPr>
          <p:nvPr userDrawn="1"/>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0991088" y="369646"/>
            <a:ext cx="967317" cy="228600"/>
          </a:xfrm>
          <a:prstGeom prst="rect">
            <a:avLst/>
          </a:prstGeom>
        </p:spPr>
      </p:pic>
    </p:spTree>
    <p:extLst>
      <p:ext uri="{BB962C8B-B14F-4D97-AF65-F5344CB8AC3E}">
        <p14:creationId xmlns:p14="http://schemas.microsoft.com/office/powerpoint/2010/main" val="29734888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Content Slide with Gradient Backgroun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9B9A-3D8D-6A42-993D-D42736AC4946}"/>
              </a:ext>
            </a:extLst>
          </p:cNvPr>
          <p:cNvSpPr>
            <a:spLocks noGrp="1"/>
          </p:cNvSpPr>
          <p:nvPr>
            <p:ph type="title"/>
          </p:nvPr>
        </p:nvSpPr>
        <p:spPr>
          <a:xfrm>
            <a:off x="1502229" y="781039"/>
            <a:ext cx="9275837" cy="1513365"/>
          </a:xfrm>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52E0754-8937-E34A-92A1-CB8273737188}"/>
              </a:ext>
            </a:extLst>
          </p:cNvPr>
          <p:cNvSpPr>
            <a:spLocks noGrp="1"/>
          </p:cNvSpPr>
          <p:nvPr>
            <p:ph idx="1"/>
          </p:nvPr>
        </p:nvSpPr>
        <p:spPr>
          <a:xfrm>
            <a:off x="1502229" y="2530929"/>
            <a:ext cx="9275838" cy="333102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DBE52A6-3DE5-E843-8BA1-13C08F7A5BBA}"/>
              </a:ext>
            </a:extLst>
          </p:cNvPr>
          <p:cNvSpPr>
            <a:spLocks noGrp="1"/>
          </p:cNvSpPr>
          <p:nvPr>
            <p:ph type="sldNum" sz="quarter" idx="12"/>
          </p:nvPr>
        </p:nvSpPr>
        <p:spPr/>
        <p:txBody>
          <a:bodyPr/>
          <a:lstStyle>
            <a:lvl1pPr>
              <a:defRPr>
                <a:solidFill>
                  <a:schemeClr val="bg1"/>
                </a:solidFill>
              </a:defRPr>
            </a:lvl1pPr>
          </a:lstStyle>
          <a:p>
            <a:fld id="{196AF507-5BE0-AD45-B8C0-F7B01F444CE4}" type="slidenum">
              <a:rPr lang="en-US" smtClean="0"/>
              <a:pPr/>
              <a:t>‹#›</a:t>
            </a:fld>
            <a:endParaRPr lang="en-US"/>
          </a:p>
        </p:txBody>
      </p:sp>
      <p:sp>
        <p:nvSpPr>
          <p:cNvPr id="7" name="Footer Placeholder 4">
            <a:extLst>
              <a:ext uri="{FF2B5EF4-FFF2-40B4-BE49-F238E27FC236}">
                <a16:creationId xmlns:a16="http://schemas.microsoft.com/office/drawing/2014/main" id="{954E9983-FA90-8249-A239-F1BED6BF6400}"/>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bg1"/>
                </a:solidFill>
              </a:defRPr>
            </a:lvl1pPr>
          </a:lstStyle>
          <a:p>
            <a:r>
              <a:rPr lang="en-US"/>
              <a:t>GREYLING INSURANCE BROKERAGE &amp; RISK CONSULTING</a:t>
            </a:r>
          </a:p>
        </p:txBody>
      </p:sp>
      <p:pic>
        <p:nvPicPr>
          <p:cNvPr id="8" name="Picture 12">
            <a:extLst>
              <a:ext uri="{FF2B5EF4-FFF2-40B4-BE49-F238E27FC236}">
                <a16:creationId xmlns:a16="http://schemas.microsoft.com/office/drawing/2014/main" id="{7F3BB8D6-5330-2644-8D6E-B42F34F28BD0}"/>
              </a:ext>
            </a:extLst>
          </p:cNvPr>
          <p:cNvPicPr>
            <a:picLocks noChangeAspect="1"/>
          </p:cNvPicPr>
          <p:nvPr userDrawn="1"/>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0991088" y="369646"/>
            <a:ext cx="967317" cy="228600"/>
          </a:xfrm>
          <a:prstGeom prst="rect">
            <a:avLst/>
          </a:prstGeom>
        </p:spPr>
      </p:pic>
    </p:spTree>
    <p:extLst>
      <p:ext uri="{BB962C8B-B14F-4D97-AF65-F5344CB8AC3E}">
        <p14:creationId xmlns:p14="http://schemas.microsoft.com/office/powerpoint/2010/main" val="29734888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Content Slide with Gradient Backgroun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9B9A-3D8D-6A42-993D-D42736AC4946}"/>
              </a:ext>
            </a:extLst>
          </p:cNvPr>
          <p:cNvSpPr>
            <a:spLocks noGrp="1"/>
          </p:cNvSpPr>
          <p:nvPr>
            <p:ph type="title"/>
          </p:nvPr>
        </p:nvSpPr>
        <p:spPr>
          <a:xfrm>
            <a:off x="1502229" y="781039"/>
            <a:ext cx="9275837" cy="1513365"/>
          </a:xfrm>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52E0754-8937-E34A-92A1-CB8273737188}"/>
              </a:ext>
            </a:extLst>
          </p:cNvPr>
          <p:cNvSpPr>
            <a:spLocks noGrp="1"/>
          </p:cNvSpPr>
          <p:nvPr>
            <p:ph idx="1"/>
          </p:nvPr>
        </p:nvSpPr>
        <p:spPr>
          <a:xfrm>
            <a:off x="1502229" y="2530929"/>
            <a:ext cx="9275838" cy="333102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DBE52A6-3DE5-E843-8BA1-13C08F7A5BBA}"/>
              </a:ext>
            </a:extLst>
          </p:cNvPr>
          <p:cNvSpPr>
            <a:spLocks noGrp="1"/>
          </p:cNvSpPr>
          <p:nvPr>
            <p:ph type="sldNum" sz="quarter" idx="12"/>
          </p:nvPr>
        </p:nvSpPr>
        <p:spPr/>
        <p:txBody>
          <a:bodyPr/>
          <a:lstStyle>
            <a:lvl1pPr>
              <a:defRPr>
                <a:solidFill>
                  <a:schemeClr val="bg1"/>
                </a:solidFill>
              </a:defRPr>
            </a:lvl1pPr>
          </a:lstStyle>
          <a:p>
            <a:fld id="{196AF507-5BE0-AD45-B8C0-F7B01F444CE4}" type="slidenum">
              <a:rPr lang="en-US" smtClean="0"/>
              <a:pPr/>
              <a:t>‹#›</a:t>
            </a:fld>
            <a:endParaRPr lang="en-US"/>
          </a:p>
        </p:txBody>
      </p:sp>
      <p:sp>
        <p:nvSpPr>
          <p:cNvPr id="7" name="Footer Placeholder 4">
            <a:extLst>
              <a:ext uri="{FF2B5EF4-FFF2-40B4-BE49-F238E27FC236}">
                <a16:creationId xmlns:a16="http://schemas.microsoft.com/office/drawing/2014/main" id="{954E9983-FA90-8249-A239-F1BED6BF6400}"/>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bg1"/>
                </a:solidFill>
              </a:defRPr>
            </a:lvl1pPr>
          </a:lstStyle>
          <a:p>
            <a:r>
              <a:rPr lang="en-US"/>
              <a:t>GREYLING INSURANCE BROKERAGE &amp; RISK CONSULTING</a:t>
            </a:r>
          </a:p>
        </p:txBody>
      </p:sp>
      <p:pic>
        <p:nvPicPr>
          <p:cNvPr id="8" name="Picture 12">
            <a:extLst>
              <a:ext uri="{FF2B5EF4-FFF2-40B4-BE49-F238E27FC236}">
                <a16:creationId xmlns:a16="http://schemas.microsoft.com/office/drawing/2014/main" id="{7F3BB8D6-5330-2644-8D6E-B42F34F28BD0}"/>
              </a:ext>
            </a:extLst>
          </p:cNvPr>
          <p:cNvPicPr>
            <a:picLocks noChangeAspect="1"/>
          </p:cNvPicPr>
          <p:nvPr userDrawn="1"/>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0991088" y="369646"/>
            <a:ext cx="967317" cy="228600"/>
          </a:xfrm>
          <a:prstGeom prst="rect">
            <a:avLst/>
          </a:prstGeom>
        </p:spPr>
      </p:pic>
    </p:spTree>
    <p:extLst>
      <p:ext uri="{BB962C8B-B14F-4D97-AF65-F5344CB8AC3E}">
        <p14:creationId xmlns:p14="http://schemas.microsoft.com/office/powerpoint/2010/main" val="29734888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Content Slide with Gradient Backgroun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9B9A-3D8D-6A42-993D-D42736AC4946}"/>
              </a:ext>
            </a:extLst>
          </p:cNvPr>
          <p:cNvSpPr>
            <a:spLocks noGrp="1"/>
          </p:cNvSpPr>
          <p:nvPr>
            <p:ph type="title"/>
          </p:nvPr>
        </p:nvSpPr>
        <p:spPr>
          <a:xfrm>
            <a:off x="1502229" y="781039"/>
            <a:ext cx="9275837" cy="1513365"/>
          </a:xfrm>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52E0754-8937-E34A-92A1-CB8273737188}"/>
              </a:ext>
            </a:extLst>
          </p:cNvPr>
          <p:cNvSpPr>
            <a:spLocks noGrp="1"/>
          </p:cNvSpPr>
          <p:nvPr>
            <p:ph idx="1"/>
          </p:nvPr>
        </p:nvSpPr>
        <p:spPr>
          <a:xfrm>
            <a:off x="1502229" y="2530929"/>
            <a:ext cx="9275838" cy="333102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DBE52A6-3DE5-E843-8BA1-13C08F7A5BBA}"/>
              </a:ext>
            </a:extLst>
          </p:cNvPr>
          <p:cNvSpPr>
            <a:spLocks noGrp="1"/>
          </p:cNvSpPr>
          <p:nvPr>
            <p:ph type="sldNum" sz="quarter" idx="12"/>
          </p:nvPr>
        </p:nvSpPr>
        <p:spPr/>
        <p:txBody>
          <a:bodyPr/>
          <a:lstStyle>
            <a:lvl1pPr>
              <a:defRPr>
                <a:solidFill>
                  <a:schemeClr val="bg1"/>
                </a:solidFill>
              </a:defRPr>
            </a:lvl1pPr>
          </a:lstStyle>
          <a:p>
            <a:fld id="{196AF507-5BE0-AD45-B8C0-F7B01F444CE4}" type="slidenum">
              <a:rPr lang="en-US" smtClean="0"/>
              <a:pPr/>
              <a:t>‹#›</a:t>
            </a:fld>
            <a:endParaRPr lang="en-US"/>
          </a:p>
        </p:txBody>
      </p:sp>
      <p:sp>
        <p:nvSpPr>
          <p:cNvPr id="7" name="Footer Placeholder 4">
            <a:extLst>
              <a:ext uri="{FF2B5EF4-FFF2-40B4-BE49-F238E27FC236}">
                <a16:creationId xmlns:a16="http://schemas.microsoft.com/office/drawing/2014/main" id="{954E9983-FA90-8249-A239-F1BED6BF6400}"/>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bg1"/>
                </a:solidFill>
              </a:defRPr>
            </a:lvl1pPr>
          </a:lstStyle>
          <a:p>
            <a:r>
              <a:rPr lang="en-US"/>
              <a:t>GREYLING INSURANCE BROKERAGE &amp; RISK CONSULTING</a:t>
            </a:r>
          </a:p>
        </p:txBody>
      </p:sp>
      <p:pic>
        <p:nvPicPr>
          <p:cNvPr id="8" name="Picture 12">
            <a:extLst>
              <a:ext uri="{FF2B5EF4-FFF2-40B4-BE49-F238E27FC236}">
                <a16:creationId xmlns:a16="http://schemas.microsoft.com/office/drawing/2014/main" id="{7F3BB8D6-5330-2644-8D6E-B42F34F28BD0}"/>
              </a:ext>
            </a:extLst>
          </p:cNvPr>
          <p:cNvPicPr>
            <a:picLocks noChangeAspect="1"/>
          </p:cNvPicPr>
          <p:nvPr userDrawn="1"/>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0991088" y="369646"/>
            <a:ext cx="967317" cy="228600"/>
          </a:xfrm>
          <a:prstGeom prst="rect">
            <a:avLst/>
          </a:prstGeom>
        </p:spPr>
      </p:pic>
    </p:spTree>
    <p:extLst>
      <p:ext uri="{BB962C8B-B14F-4D97-AF65-F5344CB8AC3E}">
        <p14:creationId xmlns:p14="http://schemas.microsoft.com/office/powerpoint/2010/main" val="29734888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Content Slide with Gradient Backgroun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9B9A-3D8D-6A42-993D-D42736AC4946}"/>
              </a:ext>
            </a:extLst>
          </p:cNvPr>
          <p:cNvSpPr>
            <a:spLocks noGrp="1"/>
          </p:cNvSpPr>
          <p:nvPr>
            <p:ph type="title"/>
          </p:nvPr>
        </p:nvSpPr>
        <p:spPr>
          <a:xfrm>
            <a:off x="1502229" y="781039"/>
            <a:ext cx="9275837" cy="1513365"/>
          </a:xfrm>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52E0754-8937-E34A-92A1-CB8273737188}"/>
              </a:ext>
            </a:extLst>
          </p:cNvPr>
          <p:cNvSpPr>
            <a:spLocks noGrp="1"/>
          </p:cNvSpPr>
          <p:nvPr>
            <p:ph idx="1"/>
          </p:nvPr>
        </p:nvSpPr>
        <p:spPr>
          <a:xfrm>
            <a:off x="1502229" y="2530929"/>
            <a:ext cx="9275838" cy="333102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DBE52A6-3DE5-E843-8BA1-13C08F7A5BBA}"/>
              </a:ext>
            </a:extLst>
          </p:cNvPr>
          <p:cNvSpPr>
            <a:spLocks noGrp="1"/>
          </p:cNvSpPr>
          <p:nvPr>
            <p:ph type="sldNum" sz="quarter" idx="12"/>
          </p:nvPr>
        </p:nvSpPr>
        <p:spPr/>
        <p:txBody>
          <a:bodyPr/>
          <a:lstStyle>
            <a:lvl1pPr>
              <a:defRPr>
                <a:solidFill>
                  <a:schemeClr val="bg1"/>
                </a:solidFill>
              </a:defRPr>
            </a:lvl1pPr>
          </a:lstStyle>
          <a:p>
            <a:fld id="{196AF507-5BE0-AD45-B8C0-F7B01F444CE4}" type="slidenum">
              <a:rPr lang="en-US" smtClean="0"/>
              <a:pPr/>
              <a:t>‹#›</a:t>
            </a:fld>
            <a:endParaRPr lang="en-US"/>
          </a:p>
        </p:txBody>
      </p:sp>
      <p:sp>
        <p:nvSpPr>
          <p:cNvPr id="7" name="Footer Placeholder 4">
            <a:extLst>
              <a:ext uri="{FF2B5EF4-FFF2-40B4-BE49-F238E27FC236}">
                <a16:creationId xmlns:a16="http://schemas.microsoft.com/office/drawing/2014/main" id="{954E9983-FA90-8249-A239-F1BED6BF6400}"/>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bg1"/>
                </a:solidFill>
              </a:defRPr>
            </a:lvl1pPr>
          </a:lstStyle>
          <a:p>
            <a:r>
              <a:rPr lang="en-US"/>
              <a:t>GREYLING INSURANCE BROKERAGE &amp; RISK CONSULTING</a:t>
            </a:r>
          </a:p>
        </p:txBody>
      </p:sp>
      <p:pic>
        <p:nvPicPr>
          <p:cNvPr id="8" name="Picture 12">
            <a:extLst>
              <a:ext uri="{FF2B5EF4-FFF2-40B4-BE49-F238E27FC236}">
                <a16:creationId xmlns:a16="http://schemas.microsoft.com/office/drawing/2014/main" id="{7F3BB8D6-5330-2644-8D6E-B42F34F28BD0}"/>
              </a:ext>
            </a:extLst>
          </p:cNvPr>
          <p:cNvPicPr>
            <a:picLocks noChangeAspect="1"/>
          </p:cNvPicPr>
          <p:nvPr userDrawn="1"/>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0991088" y="369646"/>
            <a:ext cx="967317" cy="228600"/>
          </a:xfrm>
          <a:prstGeom prst="rect">
            <a:avLst/>
          </a:prstGeom>
        </p:spPr>
      </p:pic>
    </p:spTree>
    <p:extLst>
      <p:ext uri="{BB962C8B-B14F-4D97-AF65-F5344CB8AC3E}">
        <p14:creationId xmlns:p14="http://schemas.microsoft.com/office/powerpoint/2010/main" val="29734888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Content Slide with Gradient Backgroun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9B9A-3D8D-6A42-993D-D42736AC4946}"/>
              </a:ext>
            </a:extLst>
          </p:cNvPr>
          <p:cNvSpPr>
            <a:spLocks noGrp="1"/>
          </p:cNvSpPr>
          <p:nvPr>
            <p:ph type="title"/>
          </p:nvPr>
        </p:nvSpPr>
        <p:spPr>
          <a:xfrm>
            <a:off x="1502229" y="781039"/>
            <a:ext cx="9275837" cy="1513365"/>
          </a:xfrm>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52E0754-8937-E34A-92A1-CB8273737188}"/>
              </a:ext>
            </a:extLst>
          </p:cNvPr>
          <p:cNvSpPr>
            <a:spLocks noGrp="1"/>
          </p:cNvSpPr>
          <p:nvPr>
            <p:ph idx="1"/>
          </p:nvPr>
        </p:nvSpPr>
        <p:spPr>
          <a:xfrm>
            <a:off x="1502229" y="2530929"/>
            <a:ext cx="9275838" cy="333102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DBE52A6-3DE5-E843-8BA1-13C08F7A5BBA}"/>
              </a:ext>
            </a:extLst>
          </p:cNvPr>
          <p:cNvSpPr>
            <a:spLocks noGrp="1"/>
          </p:cNvSpPr>
          <p:nvPr>
            <p:ph type="sldNum" sz="quarter" idx="12"/>
          </p:nvPr>
        </p:nvSpPr>
        <p:spPr/>
        <p:txBody>
          <a:bodyPr/>
          <a:lstStyle>
            <a:lvl1pPr>
              <a:defRPr>
                <a:solidFill>
                  <a:schemeClr val="bg1"/>
                </a:solidFill>
              </a:defRPr>
            </a:lvl1pPr>
          </a:lstStyle>
          <a:p>
            <a:fld id="{196AF507-5BE0-AD45-B8C0-F7B01F444CE4}" type="slidenum">
              <a:rPr lang="en-US" smtClean="0"/>
              <a:pPr/>
              <a:t>‹#›</a:t>
            </a:fld>
            <a:endParaRPr lang="en-US"/>
          </a:p>
        </p:txBody>
      </p:sp>
      <p:sp>
        <p:nvSpPr>
          <p:cNvPr id="7" name="Footer Placeholder 4">
            <a:extLst>
              <a:ext uri="{FF2B5EF4-FFF2-40B4-BE49-F238E27FC236}">
                <a16:creationId xmlns:a16="http://schemas.microsoft.com/office/drawing/2014/main" id="{954E9983-FA90-8249-A239-F1BED6BF6400}"/>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bg1"/>
                </a:solidFill>
              </a:defRPr>
            </a:lvl1pPr>
          </a:lstStyle>
          <a:p>
            <a:r>
              <a:rPr lang="en-US"/>
              <a:t>GREYLING INSURANCE BROKERAGE &amp; RISK CONSULTING</a:t>
            </a:r>
          </a:p>
        </p:txBody>
      </p:sp>
      <p:pic>
        <p:nvPicPr>
          <p:cNvPr id="8" name="Picture 12">
            <a:extLst>
              <a:ext uri="{FF2B5EF4-FFF2-40B4-BE49-F238E27FC236}">
                <a16:creationId xmlns:a16="http://schemas.microsoft.com/office/drawing/2014/main" id="{7F3BB8D6-5330-2644-8D6E-B42F34F28BD0}"/>
              </a:ext>
            </a:extLst>
          </p:cNvPr>
          <p:cNvPicPr>
            <a:picLocks noChangeAspect="1"/>
          </p:cNvPicPr>
          <p:nvPr userDrawn="1"/>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0991088" y="369646"/>
            <a:ext cx="967317" cy="228600"/>
          </a:xfrm>
          <a:prstGeom prst="rect">
            <a:avLst/>
          </a:prstGeom>
        </p:spPr>
      </p:pic>
    </p:spTree>
    <p:extLst>
      <p:ext uri="{BB962C8B-B14F-4D97-AF65-F5344CB8AC3E}">
        <p14:creationId xmlns:p14="http://schemas.microsoft.com/office/powerpoint/2010/main" val="29734888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Content Slide with Gradient Backgroun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9B9A-3D8D-6A42-993D-D42736AC4946}"/>
              </a:ext>
            </a:extLst>
          </p:cNvPr>
          <p:cNvSpPr>
            <a:spLocks noGrp="1"/>
          </p:cNvSpPr>
          <p:nvPr>
            <p:ph type="title"/>
          </p:nvPr>
        </p:nvSpPr>
        <p:spPr>
          <a:xfrm>
            <a:off x="1502229" y="781039"/>
            <a:ext cx="9275837" cy="1513365"/>
          </a:xfrm>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52E0754-8937-E34A-92A1-CB8273737188}"/>
              </a:ext>
            </a:extLst>
          </p:cNvPr>
          <p:cNvSpPr>
            <a:spLocks noGrp="1"/>
          </p:cNvSpPr>
          <p:nvPr>
            <p:ph idx="1"/>
          </p:nvPr>
        </p:nvSpPr>
        <p:spPr>
          <a:xfrm>
            <a:off x="1502229" y="2530929"/>
            <a:ext cx="9275838" cy="333102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DBE52A6-3DE5-E843-8BA1-13C08F7A5BBA}"/>
              </a:ext>
            </a:extLst>
          </p:cNvPr>
          <p:cNvSpPr>
            <a:spLocks noGrp="1"/>
          </p:cNvSpPr>
          <p:nvPr>
            <p:ph type="sldNum" sz="quarter" idx="12"/>
          </p:nvPr>
        </p:nvSpPr>
        <p:spPr/>
        <p:txBody>
          <a:bodyPr/>
          <a:lstStyle>
            <a:lvl1pPr>
              <a:defRPr>
                <a:solidFill>
                  <a:schemeClr val="bg1"/>
                </a:solidFill>
              </a:defRPr>
            </a:lvl1pPr>
          </a:lstStyle>
          <a:p>
            <a:fld id="{196AF507-5BE0-AD45-B8C0-F7B01F444CE4}" type="slidenum">
              <a:rPr lang="en-US" smtClean="0"/>
              <a:pPr/>
              <a:t>‹#›</a:t>
            </a:fld>
            <a:endParaRPr lang="en-US"/>
          </a:p>
        </p:txBody>
      </p:sp>
      <p:sp>
        <p:nvSpPr>
          <p:cNvPr id="7" name="Footer Placeholder 4">
            <a:extLst>
              <a:ext uri="{FF2B5EF4-FFF2-40B4-BE49-F238E27FC236}">
                <a16:creationId xmlns:a16="http://schemas.microsoft.com/office/drawing/2014/main" id="{954E9983-FA90-8249-A239-F1BED6BF6400}"/>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bg1"/>
                </a:solidFill>
              </a:defRPr>
            </a:lvl1pPr>
          </a:lstStyle>
          <a:p>
            <a:r>
              <a:rPr lang="en-US"/>
              <a:t>GREYLING INSURANCE BROKERAGE &amp; RISK CONSULTING</a:t>
            </a:r>
          </a:p>
        </p:txBody>
      </p:sp>
      <p:pic>
        <p:nvPicPr>
          <p:cNvPr id="8" name="Picture 12">
            <a:extLst>
              <a:ext uri="{FF2B5EF4-FFF2-40B4-BE49-F238E27FC236}">
                <a16:creationId xmlns:a16="http://schemas.microsoft.com/office/drawing/2014/main" id="{7F3BB8D6-5330-2644-8D6E-B42F34F28BD0}"/>
              </a:ext>
            </a:extLst>
          </p:cNvPr>
          <p:cNvPicPr>
            <a:picLocks noChangeAspect="1"/>
          </p:cNvPicPr>
          <p:nvPr userDrawn="1"/>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0991088" y="369646"/>
            <a:ext cx="967317" cy="228600"/>
          </a:xfrm>
          <a:prstGeom prst="rect">
            <a:avLst/>
          </a:prstGeom>
        </p:spPr>
      </p:pic>
    </p:spTree>
    <p:extLst>
      <p:ext uri="{BB962C8B-B14F-4D97-AF65-F5344CB8AC3E}">
        <p14:creationId xmlns:p14="http://schemas.microsoft.com/office/powerpoint/2010/main" val="29734888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ection Header with Gradient Backgroun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A2805C7-194F-934C-8173-6E3F32309043}"/>
              </a:ext>
            </a:extLst>
          </p:cNvPr>
          <p:cNvSpPr>
            <a:spLocks noGrp="1"/>
          </p:cNvSpPr>
          <p:nvPr>
            <p:ph type="sldNum" sz="quarter" idx="12"/>
          </p:nvPr>
        </p:nvSpPr>
        <p:spPr/>
        <p:txBody>
          <a:bodyPr/>
          <a:lstStyle>
            <a:lvl1pPr>
              <a:defRPr>
                <a:solidFill>
                  <a:schemeClr val="bg1"/>
                </a:solidFill>
              </a:defRPr>
            </a:lvl1pPr>
          </a:lstStyle>
          <a:p>
            <a:fld id="{196AF507-5BE0-AD45-B8C0-F7B01F444CE4}" type="slidenum">
              <a:rPr lang="en-US" smtClean="0"/>
              <a:pPr/>
              <a:t>‹#›</a:t>
            </a:fld>
            <a:endParaRPr lang="en-US"/>
          </a:p>
        </p:txBody>
      </p:sp>
      <p:sp>
        <p:nvSpPr>
          <p:cNvPr id="7" name="Footer Placeholder 4">
            <a:extLst>
              <a:ext uri="{FF2B5EF4-FFF2-40B4-BE49-F238E27FC236}">
                <a16:creationId xmlns:a16="http://schemas.microsoft.com/office/drawing/2014/main" id="{F59E7D40-210A-7F40-8CEA-E269AF23FE32}"/>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bg1"/>
                </a:solidFill>
              </a:defRPr>
            </a:lvl1pPr>
          </a:lstStyle>
          <a:p>
            <a:r>
              <a:rPr lang="en-US"/>
              <a:t>GREYLING INSURANCE BROKERAGE &amp; RISK CONSULTING</a:t>
            </a:r>
          </a:p>
        </p:txBody>
      </p:sp>
      <p:sp>
        <p:nvSpPr>
          <p:cNvPr id="11" name="Title 1">
            <a:extLst>
              <a:ext uri="{FF2B5EF4-FFF2-40B4-BE49-F238E27FC236}">
                <a16:creationId xmlns:a16="http://schemas.microsoft.com/office/drawing/2014/main" id="{DFCFCF1E-7009-9F43-B6BE-DC9F6993B4CC}"/>
              </a:ext>
            </a:extLst>
          </p:cNvPr>
          <p:cNvSpPr>
            <a:spLocks noGrp="1"/>
          </p:cNvSpPr>
          <p:nvPr>
            <p:ph type="title" hasCustomPrompt="1"/>
          </p:nvPr>
        </p:nvSpPr>
        <p:spPr>
          <a:xfrm>
            <a:off x="1523999" y="2963989"/>
            <a:ext cx="9144002" cy="930022"/>
          </a:xfrm>
        </p:spPr>
        <p:txBody>
          <a:bodyPr anchor="ctr">
            <a:noAutofit/>
          </a:bodyPr>
          <a:lstStyle>
            <a:lvl1pPr algn="ctr">
              <a:defRPr sz="5400">
                <a:solidFill>
                  <a:schemeClr val="bg1"/>
                </a:solidFill>
              </a:defRPr>
            </a:lvl1pPr>
          </a:lstStyle>
          <a:p>
            <a:r>
              <a:rPr lang="en-US" dirty="0"/>
              <a:t>CLICK TO EDIT MASTER TITLE</a:t>
            </a:r>
          </a:p>
        </p:txBody>
      </p:sp>
      <p:cxnSp>
        <p:nvCxnSpPr>
          <p:cNvPr id="9" name="Straight Connector 8">
            <a:extLst>
              <a:ext uri="{FF2B5EF4-FFF2-40B4-BE49-F238E27FC236}">
                <a16:creationId xmlns:a16="http://schemas.microsoft.com/office/drawing/2014/main" id="{1F2A916A-6724-D14B-ADB7-C34700574B39}"/>
              </a:ext>
            </a:extLst>
          </p:cNvPr>
          <p:cNvCxnSpPr>
            <a:cxnSpLocks/>
          </p:cNvCxnSpPr>
          <p:nvPr userDrawn="1"/>
        </p:nvCxnSpPr>
        <p:spPr>
          <a:xfrm>
            <a:off x="4998720" y="4093716"/>
            <a:ext cx="219456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Text Placeholder 2">
            <a:extLst>
              <a:ext uri="{FF2B5EF4-FFF2-40B4-BE49-F238E27FC236}">
                <a16:creationId xmlns:a16="http://schemas.microsoft.com/office/drawing/2014/main" id="{D8D001F1-4E2C-EF40-A75D-D61A63D94159}"/>
              </a:ext>
            </a:extLst>
          </p:cNvPr>
          <p:cNvSpPr>
            <a:spLocks noGrp="1"/>
          </p:cNvSpPr>
          <p:nvPr>
            <p:ph type="body" idx="1"/>
          </p:nvPr>
        </p:nvSpPr>
        <p:spPr>
          <a:xfrm>
            <a:off x="1523999" y="4359276"/>
            <a:ext cx="9144002" cy="602360"/>
          </a:xfrm>
        </p:spPr>
        <p:txBody>
          <a:bodyPr>
            <a:normAutofit/>
          </a:bodyPr>
          <a:lstStyle>
            <a:lvl1pPr marL="0" indent="0" algn="ctr">
              <a:buNone/>
              <a:defRPr sz="20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pic>
        <p:nvPicPr>
          <p:cNvPr id="25" name="Picture 12">
            <a:extLst>
              <a:ext uri="{FF2B5EF4-FFF2-40B4-BE49-F238E27FC236}">
                <a16:creationId xmlns:a16="http://schemas.microsoft.com/office/drawing/2014/main" id="{8F1085E8-E461-BF46-960C-ECBCEA9314C0}"/>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5181600" y="1990165"/>
            <a:ext cx="1828800" cy="432189"/>
          </a:xfrm>
          <a:prstGeom prst="rect">
            <a:avLst/>
          </a:prstGeom>
        </p:spPr>
      </p:pic>
    </p:spTree>
    <p:extLst>
      <p:ext uri="{BB962C8B-B14F-4D97-AF65-F5344CB8AC3E}">
        <p14:creationId xmlns:p14="http://schemas.microsoft.com/office/powerpoint/2010/main" val="42927713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9B9A-3D8D-6A42-993D-D42736AC494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52E0754-8937-E34A-92A1-CB8273737188}"/>
              </a:ext>
            </a:extLst>
          </p:cNvPr>
          <p:cNvSpPr>
            <a:spLocks noGrp="1"/>
          </p:cNvSpPr>
          <p:nvPr>
            <p:ph idx="1"/>
          </p:nvPr>
        </p:nvSpPr>
        <p:spPr>
          <a:xfrm>
            <a:off x="304800" y="1353313"/>
            <a:ext cx="11625086" cy="4681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DBE52A6-3DE5-E843-8BA1-13C08F7A5BBA}"/>
              </a:ext>
            </a:extLst>
          </p:cNvPr>
          <p:cNvSpPr>
            <a:spLocks noGrp="1"/>
          </p:cNvSpPr>
          <p:nvPr>
            <p:ph type="sldNum" sz="quarter" idx="12"/>
          </p:nvPr>
        </p:nvSpPr>
        <p:spPr/>
        <p:txBody>
          <a:bodyPr/>
          <a:lstStyle/>
          <a:p>
            <a:fld id="{196AF507-5BE0-AD45-B8C0-F7B01F444CE4}" type="slidenum">
              <a:rPr lang="en-US" smtClean="0"/>
              <a:t>‹#›</a:t>
            </a:fld>
            <a:endParaRPr lang="en-US"/>
          </a:p>
        </p:txBody>
      </p:sp>
      <p:sp>
        <p:nvSpPr>
          <p:cNvPr id="7" name="Footer Placeholder 4">
            <a:extLst>
              <a:ext uri="{FF2B5EF4-FFF2-40B4-BE49-F238E27FC236}">
                <a16:creationId xmlns:a16="http://schemas.microsoft.com/office/drawing/2014/main" id="{954E9983-FA90-8249-A239-F1BED6BF6400}"/>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GREYLING INSURANCE BROKERAGE &amp; RISK CONSULTING</a:t>
            </a:r>
          </a:p>
        </p:txBody>
      </p:sp>
      <p:pic>
        <p:nvPicPr>
          <p:cNvPr id="9" name="Picture 10">
            <a:extLst>
              <a:ext uri="{FF2B5EF4-FFF2-40B4-BE49-F238E27FC236}">
                <a16:creationId xmlns:a16="http://schemas.microsoft.com/office/drawing/2014/main" id="{1017728A-FF65-2E4D-A2D1-C995CED9F646}"/>
              </a:ext>
            </a:extLst>
          </p:cNvPr>
          <p:cNvPicPr>
            <a:picLocks noChangeAspect="1"/>
          </p:cNvPicPr>
          <p:nvPr userDrawn="1"/>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0991088" y="365125"/>
            <a:ext cx="981972" cy="226774"/>
          </a:xfrm>
          <a:prstGeom prst="rect">
            <a:avLst/>
          </a:prstGeom>
        </p:spPr>
      </p:pic>
    </p:spTree>
    <p:extLst>
      <p:ext uri="{BB962C8B-B14F-4D97-AF65-F5344CB8AC3E}">
        <p14:creationId xmlns:p14="http://schemas.microsoft.com/office/powerpoint/2010/main" val="280841585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9B9A-3D8D-6A42-993D-D42736AC494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52E0754-8937-E34A-92A1-CB8273737188}"/>
              </a:ext>
            </a:extLst>
          </p:cNvPr>
          <p:cNvSpPr>
            <a:spLocks noGrp="1"/>
          </p:cNvSpPr>
          <p:nvPr>
            <p:ph idx="1"/>
          </p:nvPr>
        </p:nvSpPr>
        <p:spPr>
          <a:xfrm>
            <a:off x="304800" y="1353313"/>
            <a:ext cx="11625086" cy="4681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DBE52A6-3DE5-E843-8BA1-13C08F7A5BBA}"/>
              </a:ext>
            </a:extLst>
          </p:cNvPr>
          <p:cNvSpPr>
            <a:spLocks noGrp="1"/>
          </p:cNvSpPr>
          <p:nvPr>
            <p:ph type="sldNum" sz="quarter" idx="12"/>
          </p:nvPr>
        </p:nvSpPr>
        <p:spPr/>
        <p:txBody>
          <a:bodyPr/>
          <a:lstStyle/>
          <a:p>
            <a:fld id="{196AF507-5BE0-AD45-B8C0-F7B01F444CE4}" type="slidenum">
              <a:rPr lang="en-US" smtClean="0"/>
              <a:t>‹#›</a:t>
            </a:fld>
            <a:endParaRPr lang="en-US"/>
          </a:p>
        </p:txBody>
      </p:sp>
      <p:sp>
        <p:nvSpPr>
          <p:cNvPr id="7" name="Footer Placeholder 4">
            <a:extLst>
              <a:ext uri="{FF2B5EF4-FFF2-40B4-BE49-F238E27FC236}">
                <a16:creationId xmlns:a16="http://schemas.microsoft.com/office/drawing/2014/main" id="{954E9983-FA90-8249-A239-F1BED6BF6400}"/>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GREYLING INSURANCE BROKERAGE &amp; RISK CONSULTING</a:t>
            </a:r>
          </a:p>
        </p:txBody>
      </p:sp>
      <p:pic>
        <p:nvPicPr>
          <p:cNvPr id="9" name="Picture 10">
            <a:extLst>
              <a:ext uri="{FF2B5EF4-FFF2-40B4-BE49-F238E27FC236}">
                <a16:creationId xmlns:a16="http://schemas.microsoft.com/office/drawing/2014/main" id="{1017728A-FF65-2E4D-A2D1-C995CED9F646}"/>
              </a:ext>
            </a:extLst>
          </p:cNvPr>
          <p:cNvPicPr>
            <a:picLocks noChangeAspect="1"/>
          </p:cNvPicPr>
          <p:nvPr userDrawn="1"/>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0991088" y="365125"/>
            <a:ext cx="981972" cy="226774"/>
          </a:xfrm>
          <a:prstGeom prst="rect">
            <a:avLst/>
          </a:prstGeom>
        </p:spPr>
      </p:pic>
    </p:spTree>
    <p:extLst>
      <p:ext uri="{BB962C8B-B14F-4D97-AF65-F5344CB8AC3E}">
        <p14:creationId xmlns:p14="http://schemas.microsoft.com/office/powerpoint/2010/main" val="2808415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A26F25E-D9D7-D146-8B63-053D0905CF86}"/>
              </a:ext>
            </a:extLst>
          </p:cNvPr>
          <p:cNvSpPr>
            <a:spLocks noGrp="1"/>
          </p:cNvSpPr>
          <p:nvPr>
            <p:ph type="sldNum" sz="quarter" idx="12"/>
          </p:nvPr>
        </p:nvSpPr>
        <p:spPr/>
        <p:txBody>
          <a:bodyPr/>
          <a:lstStyle/>
          <a:p>
            <a:fld id="{196AF507-5BE0-AD45-B8C0-F7B01F444CE4}" type="slidenum">
              <a:rPr lang="en-US" smtClean="0"/>
              <a:t>‹#›</a:t>
            </a:fld>
            <a:endParaRPr lang="en-US"/>
          </a:p>
        </p:txBody>
      </p:sp>
      <p:sp>
        <p:nvSpPr>
          <p:cNvPr id="5" name="Footer Placeholder 4">
            <a:extLst>
              <a:ext uri="{FF2B5EF4-FFF2-40B4-BE49-F238E27FC236}">
                <a16:creationId xmlns:a16="http://schemas.microsoft.com/office/drawing/2014/main" id="{F68D3031-22D0-ED49-B781-E028261CEB88}"/>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GREYLING INSURANCE BROKERAGE &amp; RISK CONSULTING</a:t>
            </a:r>
          </a:p>
        </p:txBody>
      </p:sp>
    </p:spTree>
    <p:extLst>
      <p:ext uri="{BB962C8B-B14F-4D97-AF65-F5344CB8AC3E}">
        <p14:creationId xmlns:p14="http://schemas.microsoft.com/office/powerpoint/2010/main" val="28120079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Content Slide with Gradient Backgroun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9B9A-3D8D-6A42-993D-D42736AC4946}"/>
              </a:ext>
            </a:extLst>
          </p:cNvPr>
          <p:cNvSpPr>
            <a:spLocks noGrp="1"/>
          </p:cNvSpPr>
          <p:nvPr>
            <p:ph type="title"/>
          </p:nvPr>
        </p:nvSpPr>
        <p:spPr>
          <a:xfrm>
            <a:off x="1502229" y="781039"/>
            <a:ext cx="9275837" cy="1513365"/>
          </a:xfrm>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52E0754-8937-E34A-92A1-CB8273737188}"/>
              </a:ext>
            </a:extLst>
          </p:cNvPr>
          <p:cNvSpPr>
            <a:spLocks noGrp="1"/>
          </p:cNvSpPr>
          <p:nvPr>
            <p:ph idx="1"/>
          </p:nvPr>
        </p:nvSpPr>
        <p:spPr>
          <a:xfrm>
            <a:off x="1502229" y="2530929"/>
            <a:ext cx="9275838" cy="333102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DBE52A6-3DE5-E843-8BA1-13C08F7A5BBA}"/>
              </a:ext>
            </a:extLst>
          </p:cNvPr>
          <p:cNvSpPr>
            <a:spLocks noGrp="1"/>
          </p:cNvSpPr>
          <p:nvPr>
            <p:ph type="sldNum" sz="quarter" idx="12"/>
          </p:nvPr>
        </p:nvSpPr>
        <p:spPr/>
        <p:txBody>
          <a:bodyPr/>
          <a:lstStyle>
            <a:lvl1pPr>
              <a:defRPr>
                <a:solidFill>
                  <a:schemeClr val="bg1"/>
                </a:solidFill>
              </a:defRPr>
            </a:lvl1pPr>
          </a:lstStyle>
          <a:p>
            <a:fld id="{196AF507-5BE0-AD45-B8C0-F7B01F444CE4}" type="slidenum">
              <a:rPr lang="en-US" smtClean="0"/>
              <a:pPr/>
              <a:t>‹#›</a:t>
            </a:fld>
            <a:endParaRPr lang="en-US"/>
          </a:p>
        </p:txBody>
      </p:sp>
      <p:sp>
        <p:nvSpPr>
          <p:cNvPr id="7" name="Footer Placeholder 4">
            <a:extLst>
              <a:ext uri="{FF2B5EF4-FFF2-40B4-BE49-F238E27FC236}">
                <a16:creationId xmlns:a16="http://schemas.microsoft.com/office/drawing/2014/main" id="{954E9983-FA90-8249-A239-F1BED6BF6400}"/>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bg1"/>
                </a:solidFill>
              </a:defRPr>
            </a:lvl1pPr>
          </a:lstStyle>
          <a:p>
            <a:r>
              <a:rPr lang="en-US"/>
              <a:t>GREYLING INSURANCE BROKERAGE &amp; RISK CONSULTING</a:t>
            </a:r>
          </a:p>
        </p:txBody>
      </p:sp>
      <p:pic>
        <p:nvPicPr>
          <p:cNvPr id="8" name="Picture 12">
            <a:extLst>
              <a:ext uri="{FF2B5EF4-FFF2-40B4-BE49-F238E27FC236}">
                <a16:creationId xmlns:a16="http://schemas.microsoft.com/office/drawing/2014/main" id="{7F3BB8D6-5330-2644-8D6E-B42F34F28BD0}"/>
              </a:ext>
            </a:extLst>
          </p:cNvPr>
          <p:cNvPicPr>
            <a:picLocks noChangeAspect="1"/>
          </p:cNvPicPr>
          <p:nvPr userDrawn="1"/>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0991088" y="369646"/>
            <a:ext cx="967317" cy="228600"/>
          </a:xfrm>
          <a:prstGeom prst="rect">
            <a:avLst/>
          </a:prstGeom>
        </p:spPr>
      </p:pic>
    </p:spTree>
    <p:extLst>
      <p:ext uri="{BB962C8B-B14F-4D97-AF65-F5344CB8AC3E}">
        <p14:creationId xmlns:p14="http://schemas.microsoft.com/office/powerpoint/2010/main" val="29734888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Content Slide with Gradient Backgroun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9B9A-3D8D-6A42-993D-D42736AC4946}"/>
              </a:ext>
            </a:extLst>
          </p:cNvPr>
          <p:cNvSpPr>
            <a:spLocks noGrp="1"/>
          </p:cNvSpPr>
          <p:nvPr>
            <p:ph type="title"/>
          </p:nvPr>
        </p:nvSpPr>
        <p:spPr>
          <a:xfrm>
            <a:off x="1502229" y="781039"/>
            <a:ext cx="9275837" cy="1513365"/>
          </a:xfrm>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52E0754-8937-E34A-92A1-CB8273737188}"/>
              </a:ext>
            </a:extLst>
          </p:cNvPr>
          <p:cNvSpPr>
            <a:spLocks noGrp="1"/>
          </p:cNvSpPr>
          <p:nvPr>
            <p:ph idx="1"/>
          </p:nvPr>
        </p:nvSpPr>
        <p:spPr>
          <a:xfrm>
            <a:off x="1502229" y="2530929"/>
            <a:ext cx="9275838" cy="333102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DBE52A6-3DE5-E843-8BA1-13C08F7A5BBA}"/>
              </a:ext>
            </a:extLst>
          </p:cNvPr>
          <p:cNvSpPr>
            <a:spLocks noGrp="1"/>
          </p:cNvSpPr>
          <p:nvPr>
            <p:ph type="sldNum" sz="quarter" idx="12"/>
          </p:nvPr>
        </p:nvSpPr>
        <p:spPr/>
        <p:txBody>
          <a:bodyPr/>
          <a:lstStyle>
            <a:lvl1pPr>
              <a:defRPr>
                <a:solidFill>
                  <a:schemeClr val="bg1"/>
                </a:solidFill>
              </a:defRPr>
            </a:lvl1pPr>
          </a:lstStyle>
          <a:p>
            <a:fld id="{196AF507-5BE0-AD45-B8C0-F7B01F444CE4}" type="slidenum">
              <a:rPr lang="en-US" smtClean="0"/>
              <a:pPr/>
              <a:t>‹#›</a:t>
            </a:fld>
            <a:endParaRPr lang="en-US"/>
          </a:p>
        </p:txBody>
      </p:sp>
      <p:sp>
        <p:nvSpPr>
          <p:cNvPr id="7" name="Footer Placeholder 4">
            <a:extLst>
              <a:ext uri="{FF2B5EF4-FFF2-40B4-BE49-F238E27FC236}">
                <a16:creationId xmlns:a16="http://schemas.microsoft.com/office/drawing/2014/main" id="{954E9983-FA90-8249-A239-F1BED6BF6400}"/>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bg1"/>
                </a:solidFill>
              </a:defRPr>
            </a:lvl1pPr>
          </a:lstStyle>
          <a:p>
            <a:r>
              <a:rPr lang="en-US"/>
              <a:t>GREYLING INSURANCE BROKERAGE &amp; RISK CONSULTING</a:t>
            </a:r>
          </a:p>
        </p:txBody>
      </p:sp>
      <p:pic>
        <p:nvPicPr>
          <p:cNvPr id="8" name="Picture 12">
            <a:extLst>
              <a:ext uri="{FF2B5EF4-FFF2-40B4-BE49-F238E27FC236}">
                <a16:creationId xmlns:a16="http://schemas.microsoft.com/office/drawing/2014/main" id="{7F3BB8D6-5330-2644-8D6E-B42F34F28BD0}"/>
              </a:ext>
            </a:extLst>
          </p:cNvPr>
          <p:cNvPicPr>
            <a:picLocks noChangeAspect="1"/>
          </p:cNvPicPr>
          <p:nvPr userDrawn="1"/>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0991088" y="369646"/>
            <a:ext cx="967317" cy="228600"/>
          </a:xfrm>
          <a:prstGeom prst="rect">
            <a:avLst/>
          </a:prstGeom>
        </p:spPr>
      </p:pic>
    </p:spTree>
    <p:extLst>
      <p:ext uri="{BB962C8B-B14F-4D97-AF65-F5344CB8AC3E}">
        <p14:creationId xmlns:p14="http://schemas.microsoft.com/office/powerpoint/2010/main" val="297348880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Content Slide with Gradient Backgroun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9B9A-3D8D-6A42-993D-D42736AC4946}"/>
              </a:ext>
            </a:extLst>
          </p:cNvPr>
          <p:cNvSpPr>
            <a:spLocks noGrp="1"/>
          </p:cNvSpPr>
          <p:nvPr>
            <p:ph type="title"/>
          </p:nvPr>
        </p:nvSpPr>
        <p:spPr>
          <a:xfrm>
            <a:off x="1502229" y="781039"/>
            <a:ext cx="9275837" cy="1513365"/>
          </a:xfrm>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52E0754-8937-E34A-92A1-CB8273737188}"/>
              </a:ext>
            </a:extLst>
          </p:cNvPr>
          <p:cNvSpPr>
            <a:spLocks noGrp="1"/>
          </p:cNvSpPr>
          <p:nvPr>
            <p:ph idx="1"/>
          </p:nvPr>
        </p:nvSpPr>
        <p:spPr>
          <a:xfrm>
            <a:off x="1502229" y="2530929"/>
            <a:ext cx="9275838" cy="333102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DBE52A6-3DE5-E843-8BA1-13C08F7A5BBA}"/>
              </a:ext>
            </a:extLst>
          </p:cNvPr>
          <p:cNvSpPr>
            <a:spLocks noGrp="1"/>
          </p:cNvSpPr>
          <p:nvPr>
            <p:ph type="sldNum" sz="quarter" idx="12"/>
          </p:nvPr>
        </p:nvSpPr>
        <p:spPr/>
        <p:txBody>
          <a:bodyPr/>
          <a:lstStyle>
            <a:lvl1pPr>
              <a:defRPr>
                <a:solidFill>
                  <a:schemeClr val="bg1"/>
                </a:solidFill>
              </a:defRPr>
            </a:lvl1pPr>
          </a:lstStyle>
          <a:p>
            <a:fld id="{196AF507-5BE0-AD45-B8C0-F7B01F444CE4}" type="slidenum">
              <a:rPr lang="en-US" smtClean="0"/>
              <a:pPr/>
              <a:t>‹#›</a:t>
            </a:fld>
            <a:endParaRPr lang="en-US"/>
          </a:p>
        </p:txBody>
      </p:sp>
      <p:sp>
        <p:nvSpPr>
          <p:cNvPr id="7" name="Footer Placeholder 4">
            <a:extLst>
              <a:ext uri="{FF2B5EF4-FFF2-40B4-BE49-F238E27FC236}">
                <a16:creationId xmlns:a16="http://schemas.microsoft.com/office/drawing/2014/main" id="{954E9983-FA90-8249-A239-F1BED6BF6400}"/>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a:solidFill>
                  <a:schemeClr val="bg1"/>
                </a:solidFill>
              </a:defRPr>
            </a:lvl1pPr>
          </a:lstStyle>
          <a:p>
            <a:r>
              <a:rPr lang="en-US"/>
              <a:t>GREYLING INSURANCE BROKERAGE &amp; RISK CONSULTING</a:t>
            </a:r>
          </a:p>
        </p:txBody>
      </p:sp>
      <p:pic>
        <p:nvPicPr>
          <p:cNvPr id="8" name="Picture 12">
            <a:extLst>
              <a:ext uri="{FF2B5EF4-FFF2-40B4-BE49-F238E27FC236}">
                <a16:creationId xmlns:a16="http://schemas.microsoft.com/office/drawing/2014/main" id="{7F3BB8D6-5330-2644-8D6E-B42F34F28BD0}"/>
              </a:ext>
            </a:extLst>
          </p:cNvPr>
          <p:cNvPicPr>
            <a:picLocks noChangeAspect="1"/>
          </p:cNvPicPr>
          <p:nvPr userDrawn="1"/>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0991088" y="369646"/>
            <a:ext cx="967317" cy="228600"/>
          </a:xfrm>
          <a:prstGeom prst="rect">
            <a:avLst/>
          </a:prstGeom>
        </p:spPr>
      </p:pic>
    </p:spTree>
    <p:extLst>
      <p:ext uri="{BB962C8B-B14F-4D97-AF65-F5344CB8AC3E}">
        <p14:creationId xmlns:p14="http://schemas.microsoft.com/office/powerpoint/2010/main" val="29734888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100" b="1" i="0">
                <a:solidFill>
                  <a:srgbClr val="003A5C"/>
                </a:solidFill>
                <a:latin typeface="Century Gothic"/>
                <a:cs typeface="Century Gothic"/>
              </a:defRPr>
            </a:lvl1pPr>
          </a:lstStyle>
          <a:p>
            <a:endParaRPr/>
          </a:p>
        </p:txBody>
      </p:sp>
      <p:sp>
        <p:nvSpPr>
          <p:cNvPr id="3" name="Holder 3"/>
          <p:cNvSpPr>
            <a:spLocks noGrp="1"/>
          </p:cNvSpPr>
          <p:nvPr>
            <p:ph sz="half" idx="2"/>
          </p:nvPr>
        </p:nvSpPr>
        <p:spPr>
          <a:xfrm>
            <a:off x="383540" y="2515616"/>
            <a:ext cx="2534920" cy="3757295"/>
          </a:xfrm>
          <a:prstGeom prst="rect">
            <a:avLst/>
          </a:prstGeom>
        </p:spPr>
        <p:txBody>
          <a:bodyPr wrap="square" lIns="0" tIns="0" rIns="0" bIns="0">
            <a:spAutoFit/>
          </a:bodyPr>
          <a:lstStyle>
            <a:lvl1pPr>
              <a:defRPr sz="1500" b="0" i="0">
                <a:solidFill>
                  <a:srgbClr val="0F171F"/>
                </a:solidFill>
                <a:latin typeface="Century Gothic"/>
                <a:cs typeface="Century Gothic"/>
              </a:defRPr>
            </a:lvl1pPr>
          </a:lstStyle>
          <a:p>
            <a:endParaRPr/>
          </a:p>
        </p:txBody>
      </p:sp>
      <p:sp>
        <p:nvSpPr>
          <p:cNvPr id="4" name="Holder 4"/>
          <p:cNvSpPr>
            <a:spLocks noGrp="1"/>
          </p:cNvSpPr>
          <p:nvPr>
            <p:ph sz="half" idx="3"/>
          </p:nvPr>
        </p:nvSpPr>
        <p:spPr>
          <a:xfrm>
            <a:off x="7109206" y="1186129"/>
            <a:ext cx="4639945" cy="4406265"/>
          </a:xfrm>
          <a:prstGeom prst="rect">
            <a:avLst/>
          </a:prstGeom>
        </p:spPr>
        <p:txBody>
          <a:bodyPr wrap="square" lIns="0" tIns="0" rIns="0" bIns="0">
            <a:spAutoFit/>
          </a:bodyPr>
          <a:lstStyle>
            <a:lvl1pPr>
              <a:defRPr sz="2000" b="0" i="0">
                <a:solidFill>
                  <a:srgbClr val="111111"/>
                </a:solidFill>
                <a:latin typeface="Calibri"/>
                <a:cs typeface="Calibri"/>
              </a:defRPr>
            </a:lvl1pPr>
          </a:lstStyle>
          <a:p>
            <a:endParaRPr/>
          </a:p>
        </p:txBody>
      </p:sp>
      <p:sp>
        <p:nvSpPr>
          <p:cNvPr id="5" name="Holder 5"/>
          <p:cNvSpPr>
            <a:spLocks noGrp="1"/>
          </p:cNvSpPr>
          <p:nvPr>
            <p:ph type="ftr" sz="quarter" idx="5"/>
          </p:nvPr>
        </p:nvSpPr>
        <p:spPr/>
        <p:txBody>
          <a:bodyPr lIns="0" tIns="0" rIns="0" bIns="0"/>
          <a:lstStyle>
            <a:lvl1pPr>
              <a:defRPr sz="900" b="1" i="0">
                <a:solidFill>
                  <a:srgbClr val="898A8B"/>
                </a:solidFill>
                <a:latin typeface="Century Gothic"/>
                <a:cs typeface="Century Gothic"/>
              </a:defRPr>
            </a:lvl1pPr>
          </a:lstStyle>
          <a:p>
            <a:pPr marL="317500">
              <a:lnSpc>
                <a:spcPct val="100000"/>
              </a:lnSpc>
              <a:spcBef>
                <a:spcPts val="105"/>
              </a:spcBef>
            </a:pPr>
            <a:r>
              <a:t>GREYLING</a:t>
            </a:r>
            <a:r>
              <a:rPr spc="-40"/>
              <a:t> </a:t>
            </a:r>
            <a:r>
              <a:t>INSURANCE</a:t>
            </a:r>
            <a:r>
              <a:rPr spc="-20"/>
              <a:t> </a:t>
            </a:r>
            <a:r>
              <a:t>BROKERAGE</a:t>
            </a:r>
            <a:r>
              <a:rPr spc="-50"/>
              <a:t> </a:t>
            </a:r>
            <a:r>
              <a:t>&amp;</a:t>
            </a:r>
            <a:r>
              <a:rPr spc="-20"/>
              <a:t> </a:t>
            </a:r>
            <a:r>
              <a:t>RISK</a:t>
            </a:r>
            <a:r>
              <a:rPr spc="-25"/>
              <a:t> </a:t>
            </a:r>
            <a:r>
              <a:rPr spc="-10"/>
              <a:t>CONSULTING</a:t>
            </a:r>
            <a:endParaRPr spc="-10"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D69050FD-3437-4876-803C-C2E6858C6020}" type="datetime1">
              <a:rPr lang="en-US" smtClean="0"/>
              <a:t>4/8/2025</a:t>
            </a:fld>
            <a:endParaRPr lang="en-US"/>
          </a:p>
        </p:txBody>
      </p:sp>
      <p:sp>
        <p:nvSpPr>
          <p:cNvPr id="7" name="Holder 7"/>
          <p:cNvSpPr>
            <a:spLocks noGrp="1"/>
          </p:cNvSpPr>
          <p:nvPr>
            <p:ph type="sldNum" sz="quarter" idx="7"/>
          </p:nvPr>
        </p:nvSpPr>
        <p:spPr/>
        <p:txBody>
          <a:bodyPr lIns="0" tIns="0" rIns="0" bIns="0"/>
          <a:lstStyle>
            <a:lvl1pPr>
              <a:defRPr sz="1100" b="1" i="0">
                <a:solidFill>
                  <a:schemeClr val="bg1"/>
                </a:solidFill>
                <a:latin typeface="Century Gothic"/>
                <a:cs typeface="Century Gothic"/>
              </a:defRPr>
            </a:lvl1pPr>
          </a:lstStyle>
          <a:p>
            <a:pPr marL="4596130">
              <a:lnSpc>
                <a:spcPct val="100000"/>
              </a:lnSpc>
              <a:spcBef>
                <a:spcPts val="110"/>
              </a:spcBef>
            </a:pPr>
            <a:fld id="{81D60167-4931-47E6-BA6A-407CBD079E47}" type="slidenum">
              <a:rPr spc="-50" dirty="0">
                <a:solidFill>
                  <a:srgbClr val="003A5C"/>
                </a:solidFill>
              </a:rPr>
              <a:t>‹#›</a:t>
            </a:fld>
            <a:endParaRPr spc="-50" dirty="0">
              <a:solidFill>
                <a:srgbClr val="003A5C"/>
              </a:solidFill>
            </a:endParaRPr>
          </a:p>
        </p:txBody>
      </p:sp>
    </p:spTree>
    <p:extLst>
      <p:ext uri="{BB962C8B-B14F-4D97-AF65-F5344CB8AC3E}">
        <p14:creationId xmlns:p14="http://schemas.microsoft.com/office/powerpoint/2010/main" val="40552183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100" b="1" i="0">
                <a:solidFill>
                  <a:srgbClr val="003A5C"/>
                </a:solidFill>
                <a:latin typeface="Century Gothic"/>
                <a:cs typeface="Century Gothic"/>
              </a:defRPr>
            </a:lvl1pPr>
          </a:lstStyle>
          <a:p>
            <a:endParaRPr/>
          </a:p>
        </p:txBody>
      </p:sp>
      <p:sp>
        <p:nvSpPr>
          <p:cNvPr id="3" name="Holder 3"/>
          <p:cNvSpPr>
            <a:spLocks noGrp="1"/>
          </p:cNvSpPr>
          <p:nvPr>
            <p:ph type="body" idx="1"/>
          </p:nvPr>
        </p:nvSpPr>
        <p:spPr/>
        <p:txBody>
          <a:bodyPr lIns="0" tIns="0" rIns="0" bIns="0"/>
          <a:lstStyle>
            <a:lvl1pPr>
              <a:defRPr sz="2000" b="0" i="0">
                <a:solidFill>
                  <a:srgbClr val="0F171F"/>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defRPr sz="900" b="1" i="0">
                <a:solidFill>
                  <a:srgbClr val="898A8B"/>
                </a:solidFill>
                <a:latin typeface="Century Gothic"/>
                <a:cs typeface="Century Gothic"/>
              </a:defRPr>
            </a:lvl1pPr>
          </a:lstStyle>
          <a:p>
            <a:pPr marL="317500">
              <a:lnSpc>
                <a:spcPct val="100000"/>
              </a:lnSpc>
              <a:spcBef>
                <a:spcPts val="105"/>
              </a:spcBef>
            </a:pPr>
            <a:r>
              <a:t>GREYLING</a:t>
            </a:r>
            <a:r>
              <a:rPr spc="-40"/>
              <a:t> </a:t>
            </a:r>
            <a:r>
              <a:t>INSURANCE</a:t>
            </a:r>
            <a:r>
              <a:rPr spc="-20"/>
              <a:t> </a:t>
            </a:r>
            <a:r>
              <a:t>BROKERAGE</a:t>
            </a:r>
            <a:r>
              <a:rPr spc="-50"/>
              <a:t> </a:t>
            </a:r>
            <a:r>
              <a:t>&amp;</a:t>
            </a:r>
            <a:r>
              <a:rPr spc="-20"/>
              <a:t> </a:t>
            </a:r>
            <a:r>
              <a:t>RISK</a:t>
            </a:r>
            <a:r>
              <a:rPr spc="-25"/>
              <a:t> </a:t>
            </a:r>
            <a:r>
              <a:rPr spc="-10"/>
              <a:t>CONSULTING</a:t>
            </a:r>
            <a:endParaRPr spc="-10"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CE75876C-6524-4465-8CD9-6F4D6279B68B}" type="datetime1">
              <a:rPr lang="en-US" smtClean="0"/>
              <a:t>4/8/2025</a:t>
            </a:fld>
            <a:endParaRPr lang="en-US"/>
          </a:p>
        </p:txBody>
      </p:sp>
      <p:sp>
        <p:nvSpPr>
          <p:cNvPr id="6" name="Holder 6"/>
          <p:cNvSpPr>
            <a:spLocks noGrp="1"/>
          </p:cNvSpPr>
          <p:nvPr>
            <p:ph type="sldNum" sz="quarter" idx="7"/>
          </p:nvPr>
        </p:nvSpPr>
        <p:spPr/>
        <p:txBody>
          <a:bodyPr lIns="0" tIns="0" rIns="0" bIns="0"/>
          <a:lstStyle>
            <a:lvl1pPr>
              <a:defRPr sz="1100" b="1" i="0">
                <a:solidFill>
                  <a:schemeClr val="bg1"/>
                </a:solidFill>
                <a:latin typeface="Century Gothic"/>
                <a:cs typeface="Century Gothic"/>
              </a:defRPr>
            </a:lvl1pPr>
          </a:lstStyle>
          <a:p>
            <a:pPr marL="4596130">
              <a:lnSpc>
                <a:spcPct val="100000"/>
              </a:lnSpc>
              <a:spcBef>
                <a:spcPts val="110"/>
              </a:spcBef>
            </a:pPr>
            <a:fld id="{81D60167-4931-47E6-BA6A-407CBD079E47}" type="slidenum">
              <a:rPr spc="-50" dirty="0">
                <a:solidFill>
                  <a:srgbClr val="003A5C"/>
                </a:solidFill>
              </a:rPr>
              <a:t>‹#›</a:t>
            </a:fld>
            <a:endParaRPr spc="-50" dirty="0">
              <a:solidFill>
                <a:srgbClr val="003A5C"/>
              </a:solidFill>
            </a:endParaRPr>
          </a:p>
        </p:txBody>
      </p:sp>
    </p:spTree>
    <p:extLst>
      <p:ext uri="{BB962C8B-B14F-4D97-AF65-F5344CB8AC3E}">
        <p14:creationId xmlns:p14="http://schemas.microsoft.com/office/powerpoint/2010/main" val="41085293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900" b="1" i="0">
                <a:solidFill>
                  <a:srgbClr val="898A8B"/>
                </a:solidFill>
                <a:latin typeface="Century Gothic"/>
                <a:cs typeface="Century Gothic"/>
              </a:defRPr>
            </a:lvl1pPr>
          </a:lstStyle>
          <a:p>
            <a:pPr marL="317500">
              <a:lnSpc>
                <a:spcPct val="100000"/>
              </a:lnSpc>
              <a:spcBef>
                <a:spcPts val="105"/>
              </a:spcBef>
            </a:pPr>
            <a:r>
              <a:t>GREYLING</a:t>
            </a:r>
            <a:r>
              <a:rPr spc="-40"/>
              <a:t> </a:t>
            </a:r>
            <a:r>
              <a:t>INSURANCE</a:t>
            </a:r>
            <a:r>
              <a:rPr spc="-20"/>
              <a:t> </a:t>
            </a:r>
            <a:r>
              <a:t>BROKERAGE</a:t>
            </a:r>
            <a:r>
              <a:rPr spc="-50"/>
              <a:t> </a:t>
            </a:r>
            <a:r>
              <a:t>&amp;</a:t>
            </a:r>
            <a:r>
              <a:rPr spc="-20"/>
              <a:t> </a:t>
            </a:r>
            <a:r>
              <a:t>RISK</a:t>
            </a:r>
            <a:r>
              <a:rPr spc="-25"/>
              <a:t> </a:t>
            </a:r>
            <a:r>
              <a:rPr spc="-10"/>
              <a:t>CONSULTING</a:t>
            </a:r>
            <a:endParaRPr spc="-10"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9CEA3294-3135-4976-982C-4C6BFA04BFEE}" type="datetime1">
              <a:rPr lang="en-US" smtClean="0"/>
              <a:t>4/8/2025</a:t>
            </a:fld>
            <a:endParaRPr lang="en-US"/>
          </a:p>
        </p:txBody>
      </p:sp>
      <p:sp>
        <p:nvSpPr>
          <p:cNvPr id="4" name="Holder 4"/>
          <p:cNvSpPr>
            <a:spLocks noGrp="1"/>
          </p:cNvSpPr>
          <p:nvPr>
            <p:ph type="sldNum" sz="quarter" idx="7"/>
          </p:nvPr>
        </p:nvSpPr>
        <p:spPr/>
        <p:txBody>
          <a:bodyPr lIns="0" tIns="0" rIns="0" bIns="0"/>
          <a:lstStyle>
            <a:lvl1pPr>
              <a:defRPr sz="1100" b="1" i="0">
                <a:solidFill>
                  <a:schemeClr val="bg1"/>
                </a:solidFill>
                <a:latin typeface="Century Gothic"/>
                <a:cs typeface="Century Gothic"/>
              </a:defRPr>
            </a:lvl1pPr>
          </a:lstStyle>
          <a:p>
            <a:pPr marL="4596130">
              <a:lnSpc>
                <a:spcPct val="100000"/>
              </a:lnSpc>
              <a:spcBef>
                <a:spcPts val="110"/>
              </a:spcBef>
            </a:pPr>
            <a:fld id="{81D60167-4931-47E6-BA6A-407CBD079E47}" type="slidenum">
              <a:rPr spc="-50" dirty="0">
                <a:solidFill>
                  <a:srgbClr val="003A5C"/>
                </a:solidFill>
              </a:rPr>
              <a:t>‹#›</a:t>
            </a:fld>
            <a:endParaRPr spc="-50" dirty="0">
              <a:solidFill>
                <a:srgbClr val="003A5C"/>
              </a:solidFill>
            </a:endParaRPr>
          </a:p>
        </p:txBody>
      </p:sp>
    </p:spTree>
    <p:extLst>
      <p:ext uri="{BB962C8B-B14F-4D97-AF65-F5344CB8AC3E}">
        <p14:creationId xmlns:p14="http://schemas.microsoft.com/office/powerpoint/2010/main" val="135018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3.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5" Type="http://schemas.openxmlformats.org/officeDocument/2006/relationships/image" Target="../media/image8.png"/><Relationship Id="rId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E40A687-82A2-01E6-E64B-65A033FB91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E06534E-95D1-6CF7-D743-C69599E769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7D8170-1C39-57D9-7E3E-6EC481E5F64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A760BD-2B04-43D8-A716-888A376F4CEB}" type="datetimeFigureOut">
              <a:rPr lang="en-US" smtClean="0"/>
              <a:t>4/8/2025</a:t>
            </a:fld>
            <a:endParaRPr lang="en-US"/>
          </a:p>
        </p:txBody>
      </p:sp>
      <p:sp>
        <p:nvSpPr>
          <p:cNvPr id="5" name="Footer Placeholder 4">
            <a:extLst>
              <a:ext uri="{FF2B5EF4-FFF2-40B4-BE49-F238E27FC236}">
                <a16:creationId xmlns:a16="http://schemas.microsoft.com/office/drawing/2014/main" id="{71D0F6C1-1068-A6C6-4CFB-68CC1B55B95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C5FA872-3B5D-19AE-3057-EB58B50E57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D50F73-9BAB-4A5A-9A78-38F748AA50D7}" type="slidenum">
              <a:rPr lang="en-US" smtClean="0"/>
              <a:t>‹#›</a:t>
            </a:fld>
            <a:endParaRPr lang="en-US"/>
          </a:p>
        </p:txBody>
      </p:sp>
    </p:spTree>
    <p:extLst>
      <p:ext uri="{BB962C8B-B14F-4D97-AF65-F5344CB8AC3E}">
        <p14:creationId xmlns:p14="http://schemas.microsoft.com/office/powerpoint/2010/main" val="2614561912"/>
      </p:ext>
    </p:extLst>
  </p:cSld>
  <p:clrMap bg1="lt1" tx1="dk1" bg2="lt2" tx2="dk2" accent1="accent1" accent2="accent2" accent3="accent3" accent4="accent4" accent5="accent5" accent6="accent6" hlink="hlink" folHlink="folHlink"/>
  <p:sldLayoutIdLst>
    <p:sldLayoutId id="2147483690" r:id="rId1"/>
    <p:sldLayoutId id="2147483688" r:id="rId2"/>
    <p:sldLayoutId id="2147483651" r:id="rId3"/>
    <p:sldLayoutId id="2147483698" r:id="rId4"/>
    <p:sldLayoutId id="2147483653" r:id="rId5"/>
    <p:sldLayoutId id="2147483654" r:id="rId6"/>
    <p:sldLayoutId id="2147483687" r:id="rId7"/>
    <p:sldLayoutId id="2147483656" r:id="rId8"/>
    <p:sldLayoutId id="2147483657" r:id="rId9"/>
    <p:sldLayoutId id="2147483658" r:id="rId10"/>
    <p:sldLayoutId id="2147483659" r:id="rId11"/>
    <p:sldLayoutId id="2147483682" r:id="rId12"/>
    <p:sldLayoutId id="214748368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B28A16-9D8B-095E-860B-77F073A001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067B894-F270-95D6-2BC3-E3A9331776D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0F0B4EE-0C2A-98CF-EACE-E017A493B8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2B35C8-2375-4323-9C9D-A4BFAA6B7503}" type="datetimeFigureOut">
              <a:rPr lang="en-US" smtClean="0"/>
              <a:t>4/8/2025</a:t>
            </a:fld>
            <a:endParaRPr lang="en-US"/>
          </a:p>
        </p:txBody>
      </p:sp>
      <p:sp>
        <p:nvSpPr>
          <p:cNvPr id="5" name="Footer Placeholder 4">
            <a:extLst>
              <a:ext uri="{FF2B5EF4-FFF2-40B4-BE49-F238E27FC236}">
                <a16:creationId xmlns:a16="http://schemas.microsoft.com/office/drawing/2014/main" id="{9FDC99FB-BD4C-47E4-42F1-CCC1662D46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8361B2B-5C37-629B-6586-E5C3F762CD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C8A39D-7F8D-4840-82C1-B3B602A4319F}" type="slidenum">
              <a:rPr lang="en-US" smtClean="0"/>
              <a:t>‹#›</a:t>
            </a:fld>
            <a:endParaRPr lang="en-US"/>
          </a:p>
        </p:txBody>
      </p:sp>
    </p:spTree>
    <p:extLst>
      <p:ext uri="{BB962C8B-B14F-4D97-AF65-F5344CB8AC3E}">
        <p14:creationId xmlns:p14="http://schemas.microsoft.com/office/powerpoint/2010/main" val="368096539"/>
      </p:ext>
    </p:extLst>
  </p:cSld>
  <p:clrMap bg1="lt1" tx1="dk1" bg2="lt2" tx2="dk2" accent1="accent1" accent2="accent2" accent3="accent3" accent4="accent4" accent5="accent5" accent6="accent6" hlink="hlink" folHlink="folHlink"/>
  <p:sldLayoutIdLst>
    <p:sldLayoutId id="2147483649" r:id="rId1"/>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FDD60E-1540-4F40-AAF3-6C3750B9E6BA}"/>
              </a:ext>
            </a:extLst>
          </p:cNvPr>
          <p:cNvSpPr>
            <a:spLocks noGrp="1"/>
          </p:cNvSpPr>
          <p:nvPr>
            <p:ph type="title"/>
          </p:nvPr>
        </p:nvSpPr>
        <p:spPr>
          <a:xfrm>
            <a:off x="304799" y="365125"/>
            <a:ext cx="10473267" cy="52669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C275D72-8115-074C-B1AB-2A7026C0A1FD}"/>
              </a:ext>
            </a:extLst>
          </p:cNvPr>
          <p:cNvSpPr>
            <a:spLocks noGrp="1"/>
          </p:cNvSpPr>
          <p:nvPr>
            <p:ph type="body" idx="1"/>
          </p:nvPr>
        </p:nvSpPr>
        <p:spPr>
          <a:xfrm>
            <a:off x="304800" y="1091846"/>
            <a:ext cx="11625086" cy="498511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261817BE-3F6B-D14E-B0BF-A7551674E9EF}"/>
              </a:ext>
            </a:extLst>
          </p:cNvPr>
          <p:cNvSpPr>
            <a:spLocks noGrp="1"/>
          </p:cNvSpPr>
          <p:nvPr>
            <p:ph type="ftr" sz="quarter" idx="3"/>
          </p:nvPr>
        </p:nvSpPr>
        <p:spPr>
          <a:xfrm>
            <a:off x="304799" y="6313486"/>
            <a:ext cx="2949222" cy="365125"/>
          </a:xfrm>
          <a:prstGeom prst="rect">
            <a:avLst/>
          </a:prstGeom>
        </p:spPr>
        <p:txBody>
          <a:bodyPr vert="horz" lIns="91440" tIns="45720" rIns="91440" bIns="45720" rtlCol="0" anchor="ctr"/>
          <a:lstStyle>
            <a:lvl1pPr algn="l">
              <a:defRPr sz="900" b="1">
                <a:solidFill>
                  <a:schemeClr val="tx1">
                    <a:tint val="75000"/>
                  </a:schemeClr>
                </a:solidFill>
              </a:defRPr>
            </a:lvl1pPr>
          </a:lstStyle>
          <a:p>
            <a:r>
              <a:rPr lang="en-US"/>
              <a:t>GREYLING INSURANCE BROKERAGE &amp; RISK CONSULTING</a:t>
            </a:r>
            <a:endParaRPr lang="en-US" dirty="0"/>
          </a:p>
        </p:txBody>
      </p:sp>
      <p:sp>
        <p:nvSpPr>
          <p:cNvPr id="6" name="Slide Number Placeholder 5">
            <a:extLst>
              <a:ext uri="{FF2B5EF4-FFF2-40B4-BE49-F238E27FC236}">
                <a16:creationId xmlns:a16="http://schemas.microsoft.com/office/drawing/2014/main" id="{5CBD85FA-36BB-A54D-A953-0B1E24D00002}"/>
              </a:ext>
            </a:extLst>
          </p:cNvPr>
          <p:cNvSpPr>
            <a:spLocks noGrp="1"/>
          </p:cNvSpPr>
          <p:nvPr>
            <p:ph type="sldNum" sz="quarter" idx="4"/>
          </p:nvPr>
        </p:nvSpPr>
        <p:spPr>
          <a:xfrm>
            <a:off x="11311820" y="6313486"/>
            <a:ext cx="618066" cy="365125"/>
          </a:xfrm>
          <a:prstGeom prst="rect">
            <a:avLst/>
          </a:prstGeom>
        </p:spPr>
        <p:txBody>
          <a:bodyPr vert="horz" lIns="91440" tIns="45720" rIns="91440" bIns="45720" rtlCol="0" anchor="ctr"/>
          <a:lstStyle>
            <a:lvl1pPr algn="r">
              <a:defRPr sz="1100" b="1">
                <a:solidFill>
                  <a:schemeClr val="tx2"/>
                </a:solidFill>
              </a:defRPr>
            </a:lvl1pPr>
          </a:lstStyle>
          <a:p>
            <a:fld id="{196AF507-5BE0-AD45-B8C0-F7B01F444CE4}" type="slidenum">
              <a:rPr lang="en-US" smtClean="0"/>
              <a:pPr/>
              <a:t>‹#›</a:t>
            </a:fld>
            <a:endParaRPr lang="en-US"/>
          </a:p>
        </p:txBody>
      </p:sp>
    </p:spTree>
    <p:extLst>
      <p:ext uri="{BB962C8B-B14F-4D97-AF65-F5344CB8AC3E}">
        <p14:creationId xmlns:p14="http://schemas.microsoft.com/office/powerpoint/2010/main" val="1333477185"/>
      </p:ext>
    </p:extLst>
  </p:cSld>
  <p:clrMap bg1="lt1" tx1="dk1" bg2="lt2" tx2="dk2" accent1="accent1" accent2="accent2" accent3="accent3" accent4="accent4" accent5="accent5" accent6="accent6" hlink="hlink" folHlink="folHlink"/>
  <p:sldLayoutIdLst>
    <p:sldLayoutId id="2147483660" r:id="rId1"/>
    <p:sldLayoutId id="2147483699" r:id="rId2"/>
    <p:sldLayoutId id="2147483652" r:id="rId3"/>
    <p:sldLayoutId id="2147483697" r:id="rId4"/>
    <p:sldLayoutId id="2147483696" r:id="rId5"/>
    <p:sldLayoutId id="2147483695" r:id="rId6"/>
    <p:sldLayoutId id="2147483694" r:id="rId7"/>
    <p:sldLayoutId id="2147483693" r:id="rId8"/>
    <p:sldLayoutId id="2147483692" r:id="rId9"/>
    <p:sldLayoutId id="2147483691" r:id="rId10"/>
    <p:sldLayoutId id="2147483673" r:id="rId11"/>
    <p:sldLayoutId id="2147483689" r:id="rId12"/>
    <p:sldLayoutId id="2147483650" r:id="rId13"/>
    <p:sldLayoutId id="2147483655" r:id="rId14"/>
    <p:sldLayoutId id="2147483686" r:id="rId15"/>
    <p:sldLayoutId id="2147483685" r:id="rId16"/>
    <p:sldLayoutId id="2147483661" r:id="rId17"/>
  </p:sldLayoutIdLst>
  <p:hf sldNum="0" hdr="0" dt="0"/>
  <p:txStyles>
    <p:titleStyle>
      <a:lvl1pPr algn="l" defTabSz="914400" rtl="0" eaLnBrk="1" latinLnBrk="0" hangingPunct="1">
        <a:lnSpc>
          <a:spcPct val="90000"/>
        </a:lnSpc>
        <a:spcBef>
          <a:spcPct val="0"/>
        </a:spcBef>
        <a:buNone/>
        <a:defRPr sz="34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5" cstate="print"/>
          <a:stretch>
            <a:fillRect/>
          </a:stretch>
        </p:blipFill>
        <p:spPr>
          <a:xfrm>
            <a:off x="10842117" y="365137"/>
            <a:ext cx="1087716" cy="394957"/>
          </a:xfrm>
          <a:prstGeom prst="rect">
            <a:avLst/>
          </a:prstGeom>
        </p:spPr>
      </p:pic>
      <p:sp>
        <p:nvSpPr>
          <p:cNvPr id="2" name="Holder 2"/>
          <p:cNvSpPr>
            <a:spLocks noGrp="1"/>
          </p:cNvSpPr>
          <p:nvPr>
            <p:ph type="title"/>
          </p:nvPr>
        </p:nvSpPr>
        <p:spPr>
          <a:xfrm>
            <a:off x="383540" y="136982"/>
            <a:ext cx="10090785" cy="923290"/>
          </a:xfrm>
          <a:prstGeom prst="rect">
            <a:avLst/>
          </a:prstGeom>
        </p:spPr>
        <p:txBody>
          <a:bodyPr wrap="square" lIns="0" tIns="0" rIns="0" bIns="0">
            <a:spAutoFit/>
          </a:bodyPr>
          <a:lstStyle>
            <a:lvl1pPr>
              <a:defRPr sz="3100" b="1" i="0">
                <a:solidFill>
                  <a:srgbClr val="003A5C"/>
                </a:solidFill>
                <a:latin typeface="Century Gothic"/>
                <a:cs typeface="Century Gothic"/>
              </a:defRPr>
            </a:lvl1pPr>
          </a:lstStyle>
          <a:p>
            <a:endParaRPr/>
          </a:p>
        </p:txBody>
      </p:sp>
      <p:sp>
        <p:nvSpPr>
          <p:cNvPr id="3" name="Holder 3"/>
          <p:cNvSpPr>
            <a:spLocks noGrp="1"/>
          </p:cNvSpPr>
          <p:nvPr>
            <p:ph type="body" idx="1"/>
          </p:nvPr>
        </p:nvSpPr>
        <p:spPr>
          <a:xfrm>
            <a:off x="367664" y="1136141"/>
            <a:ext cx="11456670" cy="4763770"/>
          </a:xfrm>
          <a:prstGeom prst="rect">
            <a:avLst/>
          </a:prstGeom>
        </p:spPr>
        <p:txBody>
          <a:bodyPr wrap="square" lIns="0" tIns="0" rIns="0" bIns="0">
            <a:spAutoFit/>
          </a:bodyPr>
          <a:lstStyle>
            <a:lvl1pPr>
              <a:defRPr sz="2000" b="0" i="0">
                <a:solidFill>
                  <a:srgbClr val="0F171F"/>
                </a:solidFill>
                <a:latin typeface="Calibri"/>
                <a:cs typeface="Calibri"/>
              </a:defRPr>
            </a:lvl1pPr>
          </a:lstStyle>
          <a:p>
            <a:endParaRPr/>
          </a:p>
        </p:txBody>
      </p:sp>
      <p:sp>
        <p:nvSpPr>
          <p:cNvPr id="4" name="Holder 4"/>
          <p:cNvSpPr>
            <a:spLocks noGrp="1"/>
          </p:cNvSpPr>
          <p:nvPr>
            <p:ph type="ftr" sz="quarter" idx="5"/>
          </p:nvPr>
        </p:nvSpPr>
        <p:spPr>
          <a:xfrm>
            <a:off x="78739" y="6413948"/>
            <a:ext cx="3354705" cy="165734"/>
          </a:xfrm>
          <a:prstGeom prst="rect">
            <a:avLst/>
          </a:prstGeom>
        </p:spPr>
        <p:txBody>
          <a:bodyPr wrap="square" lIns="0" tIns="0" rIns="0" bIns="0">
            <a:spAutoFit/>
          </a:bodyPr>
          <a:lstStyle>
            <a:lvl1pPr>
              <a:defRPr sz="900" b="1" i="0">
                <a:solidFill>
                  <a:srgbClr val="898A8B"/>
                </a:solidFill>
                <a:latin typeface="Century Gothic"/>
                <a:cs typeface="Century Gothic"/>
              </a:defRPr>
            </a:lvl1pPr>
          </a:lstStyle>
          <a:p>
            <a:pPr marL="317500">
              <a:lnSpc>
                <a:spcPct val="100000"/>
              </a:lnSpc>
              <a:spcBef>
                <a:spcPts val="105"/>
              </a:spcBef>
            </a:pPr>
            <a:r>
              <a:t>GREYLING</a:t>
            </a:r>
            <a:r>
              <a:rPr spc="-40"/>
              <a:t> </a:t>
            </a:r>
            <a:r>
              <a:t>INSURANCE</a:t>
            </a:r>
            <a:r>
              <a:rPr spc="-20"/>
              <a:t> </a:t>
            </a:r>
            <a:r>
              <a:t>BROKERAGE</a:t>
            </a:r>
            <a:r>
              <a:rPr spc="-50"/>
              <a:t> </a:t>
            </a:r>
            <a:r>
              <a:t>&amp;</a:t>
            </a:r>
            <a:r>
              <a:rPr spc="-20"/>
              <a:t> </a:t>
            </a:r>
            <a:r>
              <a:t>RISK</a:t>
            </a:r>
            <a:r>
              <a:rPr spc="-25"/>
              <a:t> </a:t>
            </a:r>
            <a:r>
              <a:rPr spc="-10"/>
              <a:t>CONSULTING</a:t>
            </a:r>
            <a:endParaRPr spc="-10" dirty="0"/>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A6BC6FE4-CCC5-48BB-8F9D-2D4386D73EED}" type="datetime1">
              <a:rPr lang="en-US" smtClean="0"/>
              <a:t>4/8/2025</a:t>
            </a:fld>
            <a:endParaRPr lang="en-US"/>
          </a:p>
        </p:txBody>
      </p:sp>
      <p:sp>
        <p:nvSpPr>
          <p:cNvPr id="6" name="Holder 6"/>
          <p:cNvSpPr>
            <a:spLocks noGrp="1"/>
          </p:cNvSpPr>
          <p:nvPr>
            <p:ph type="sldNum" sz="quarter" idx="7"/>
          </p:nvPr>
        </p:nvSpPr>
        <p:spPr>
          <a:xfrm>
            <a:off x="7163181" y="6088250"/>
            <a:ext cx="4729352" cy="548938"/>
          </a:xfrm>
          <a:prstGeom prst="rect">
            <a:avLst/>
          </a:prstGeom>
        </p:spPr>
        <p:txBody>
          <a:bodyPr wrap="square" lIns="0" tIns="0" rIns="0" bIns="0">
            <a:spAutoFit/>
          </a:bodyPr>
          <a:lstStyle>
            <a:lvl1pPr>
              <a:defRPr sz="1100" b="1" i="0">
                <a:solidFill>
                  <a:schemeClr val="bg1"/>
                </a:solidFill>
                <a:latin typeface="Century Gothic"/>
                <a:cs typeface="Century Gothic"/>
              </a:defRPr>
            </a:lvl1pPr>
          </a:lstStyle>
          <a:p>
            <a:pPr marL="4596130">
              <a:lnSpc>
                <a:spcPct val="100000"/>
              </a:lnSpc>
              <a:spcBef>
                <a:spcPts val="110"/>
              </a:spcBef>
            </a:pPr>
            <a:fld id="{81D60167-4931-47E6-BA6A-407CBD079E47}" type="slidenum">
              <a:rPr spc="-50" dirty="0">
                <a:solidFill>
                  <a:srgbClr val="003A5C"/>
                </a:solidFill>
              </a:rPr>
              <a:t>‹#›</a:t>
            </a:fld>
            <a:endParaRPr spc="-50" dirty="0">
              <a:solidFill>
                <a:srgbClr val="003A5C"/>
              </a:solidFill>
            </a:endParaRPr>
          </a:p>
        </p:txBody>
      </p:sp>
    </p:spTree>
    <p:extLst>
      <p:ext uri="{BB962C8B-B14F-4D97-AF65-F5344CB8AC3E}">
        <p14:creationId xmlns:p14="http://schemas.microsoft.com/office/powerpoint/2010/main" val="1497043597"/>
      </p:ext>
    </p:extLst>
  </p:cSld>
  <p:clrMap bg1="lt1" tx1="dk1" bg2="lt2" tx2="dk2" accent1="accent1" accent2="accent2" accent3="accent3" accent4="accent4" accent5="accent5" accent6="accent6" hlink="hlink" folHlink="folHlink"/>
  <p:sldLayoutIdLst>
    <p:sldLayoutId id="2147483679" r:id="rId1"/>
    <p:sldLayoutId id="2147483678" r:id="rId2"/>
    <p:sldLayoutId id="2147483681" r:id="rId3"/>
  </p:sldLayoutIdLst>
  <p:hf sldNum="0" hdr="0" dt="0"/>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jpg"/></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xml"/><Relationship Id="rId1" Type="http://schemas.openxmlformats.org/officeDocument/2006/relationships/slideLayout" Target="../slideLayouts/slideLayout33.xml"/><Relationship Id="rId5" Type="http://schemas.openxmlformats.org/officeDocument/2006/relationships/image" Target="../media/image23.png"/><Relationship Id="rId4" Type="http://schemas.openxmlformats.org/officeDocument/2006/relationships/image" Target="../media/image26.jp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23.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jpg"/><Relationship Id="rId5" Type="http://schemas.openxmlformats.org/officeDocument/2006/relationships/image" Target="../media/image34.png"/><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23.png"/><Relationship Id="rId2" Type="http://schemas.openxmlformats.org/officeDocument/2006/relationships/image" Target="../media/image36.png"/><Relationship Id="rId1" Type="http://schemas.openxmlformats.org/officeDocument/2006/relationships/slideLayout" Target="../slideLayouts/slideLayout33.xml"/><Relationship Id="rId6" Type="http://schemas.openxmlformats.org/officeDocument/2006/relationships/image" Target="../media/image40.jpg"/><Relationship Id="rId5" Type="http://schemas.openxmlformats.org/officeDocument/2006/relationships/image" Target="../media/image39.png"/><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44.jpg"/><Relationship Id="rId4" Type="http://schemas.openxmlformats.org/officeDocument/2006/relationships/image" Target="../media/image43.png"/></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7.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26.xml"/><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34.xml"/><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1.png"/><Relationship Id="rId1" Type="http://schemas.openxmlformats.org/officeDocument/2006/relationships/slideLayout" Target="../slideLayouts/slideLayout33.xml"/></Relationships>
</file>

<file path=ppt/slides/_rels/slide3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32.xml"/><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Layout" Target="../slideLayouts/slideLayout33.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0.png"/><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49.png"/><Relationship Id="rId1" Type="http://schemas.openxmlformats.org/officeDocument/2006/relationships/slideLayout" Target="../slideLayouts/slideLayout33.xml"/><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2.jpg"/><Relationship Id="rId1" Type="http://schemas.openxmlformats.org/officeDocument/2006/relationships/slideLayout" Target="../slideLayouts/slideLayout33.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3.png"/><Relationship Id="rId1" Type="http://schemas.openxmlformats.org/officeDocument/2006/relationships/slideLayout" Target="../slideLayouts/slideLayout33.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1.png"/><Relationship Id="rId1" Type="http://schemas.openxmlformats.org/officeDocument/2006/relationships/slideLayout" Target="../slideLayouts/slideLayout33.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4.jpg"/><Relationship Id="rId1" Type="http://schemas.openxmlformats.org/officeDocument/2006/relationships/slideLayout" Target="../slideLayouts/slideLayout34.xml"/></Relationships>
</file>

<file path=ppt/slides/_rels/slide4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9.png"/><Relationship Id="rId1" Type="http://schemas.openxmlformats.org/officeDocument/2006/relationships/slideLayout" Target="../slideLayouts/slideLayout33.xml"/><Relationship Id="rId5" Type="http://schemas.openxmlformats.org/officeDocument/2006/relationships/image" Target="../media/image23.png"/><Relationship Id="rId4" Type="http://schemas.openxmlformats.org/officeDocument/2006/relationships/image" Target="../media/image66.jpg"/></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2.png"/><Relationship Id="rId1" Type="http://schemas.openxmlformats.org/officeDocument/2006/relationships/slideLayout" Target="../slideLayouts/slideLayout33.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5.xml"/></Relationships>
</file>

<file path=ppt/slides/_rels/slide4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lawinsider.com/clause/intellectual-property-indemnification" TargetMode="External"/><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BEE1E8"/>
          </a:bgClr>
        </a:patt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2D1E20E-2CED-0898-3B35-60FCEE9CC3EB}"/>
              </a:ext>
            </a:extLst>
          </p:cNvPr>
          <p:cNvPicPr>
            <a:picLocks noChangeAspect="1"/>
          </p:cNvPicPr>
          <p:nvPr/>
        </p:nvPicPr>
        <p:blipFill>
          <a:blip r:embed="rId2">
            <a:alphaModFix amt="50000"/>
          </a:blip>
          <a:stretch>
            <a:fillRect/>
          </a:stretch>
        </p:blipFill>
        <p:spPr>
          <a:xfrm>
            <a:off x="0" y="3657599"/>
            <a:ext cx="12192000" cy="3200399"/>
          </a:xfrm>
          <a:prstGeom prst="rect">
            <a:avLst/>
          </a:prstGeom>
        </p:spPr>
      </p:pic>
      <p:sp>
        <p:nvSpPr>
          <p:cNvPr id="2" name="TextBox 1">
            <a:extLst>
              <a:ext uri="{FF2B5EF4-FFF2-40B4-BE49-F238E27FC236}">
                <a16:creationId xmlns:a16="http://schemas.microsoft.com/office/drawing/2014/main" id="{336BE94A-0ACA-509C-6C2B-8E85034DDED8}"/>
              </a:ext>
            </a:extLst>
          </p:cNvPr>
          <p:cNvSpPr txBox="1"/>
          <p:nvPr/>
        </p:nvSpPr>
        <p:spPr>
          <a:xfrm>
            <a:off x="958361" y="4753515"/>
            <a:ext cx="6896888" cy="1323439"/>
          </a:xfrm>
          <a:prstGeom prst="rect">
            <a:avLst/>
          </a:prstGeom>
          <a:noFill/>
          <a:effectLst>
            <a:outerShdw blurRad="50800" dist="50800" dir="5400000" algn="ctr" rotWithShape="0">
              <a:schemeClr val="bg2"/>
            </a:outerShdw>
          </a:effectLst>
        </p:spPr>
        <p:txBody>
          <a:bodyPr wrap="square" rtlCol="0">
            <a:spAutoFit/>
          </a:bodyPr>
          <a:lstStyle/>
          <a:p>
            <a:pPr algn="ctr"/>
            <a:r>
              <a:rPr lang="en-US" sz="8000" dirty="0">
                <a:solidFill>
                  <a:srgbClr val="336699"/>
                </a:solidFill>
                <a:effectLst>
                  <a:outerShdw blurRad="50800" dist="38100" dir="5400000" algn="t" rotWithShape="0">
                    <a:schemeClr val="bg1">
                      <a:alpha val="40000"/>
                    </a:schemeClr>
                  </a:outerShdw>
                </a:effectLst>
                <a:latin typeface="Baskerville Old Face" panose="02020602080505020303" pitchFamily="18" charset="0"/>
              </a:rPr>
              <a:t>WELCOME!</a:t>
            </a:r>
            <a:endParaRPr lang="en-US" sz="7200" dirty="0">
              <a:solidFill>
                <a:srgbClr val="336699"/>
              </a:solidFill>
              <a:effectLst>
                <a:outerShdw blurRad="50800" dist="38100" dir="5400000" algn="t" rotWithShape="0">
                  <a:schemeClr val="bg1">
                    <a:alpha val="40000"/>
                  </a:schemeClr>
                </a:outerShdw>
              </a:effectLst>
              <a:latin typeface="Baskerville Old Face" panose="02020602080505020303" pitchFamily="18" charset="0"/>
            </a:endParaRPr>
          </a:p>
        </p:txBody>
      </p:sp>
      <p:pic>
        <p:nvPicPr>
          <p:cNvPr id="4" name="Picture 3" descr="A blue and green text&#10;&#10;AI-generated content may be incorrect.">
            <a:extLst>
              <a:ext uri="{FF2B5EF4-FFF2-40B4-BE49-F238E27FC236}">
                <a16:creationId xmlns:a16="http://schemas.microsoft.com/office/drawing/2014/main" id="{64C16E6D-DC2D-A498-344A-29FC2884C5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92000" cy="3657599"/>
          </a:xfrm>
          <a:prstGeom prst="rect">
            <a:avLst/>
          </a:prstGeom>
        </p:spPr>
      </p:pic>
    </p:spTree>
    <p:extLst>
      <p:ext uri="{BB962C8B-B14F-4D97-AF65-F5344CB8AC3E}">
        <p14:creationId xmlns:p14="http://schemas.microsoft.com/office/powerpoint/2010/main" val="1559918625"/>
      </p:ext>
    </p:extLst>
  </p:cSld>
  <p:clrMapOvr>
    <a:masterClrMapping/>
  </p:clrMapOvr>
  <p:transition advClick="0" advTm="8000"/>
</p:sld>
</file>

<file path=ppt/slides/slide2.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CEE9EE"/>
          </a:bgClr>
        </a:pattFill>
        <a:effectLst/>
      </p:bgPr>
    </p:bg>
    <p:spTree>
      <p:nvGrpSpPr>
        <p:cNvPr id="1" name=""/>
        <p:cNvGrpSpPr/>
        <p:nvPr/>
      </p:nvGrpSpPr>
      <p:grpSpPr>
        <a:xfrm>
          <a:off x="0" y="0"/>
          <a:ext cx="0" cy="0"/>
          <a:chOff x="0" y="0"/>
          <a:chExt cx="0" cy="0"/>
        </a:xfrm>
      </p:grpSpPr>
      <p:pic>
        <p:nvPicPr>
          <p:cNvPr id="11" name="Picture 10" descr="Background pattern, rectangle&#10;&#10;Description automatically generated">
            <a:extLst>
              <a:ext uri="{FF2B5EF4-FFF2-40B4-BE49-F238E27FC236}">
                <a16:creationId xmlns:a16="http://schemas.microsoft.com/office/drawing/2014/main" id="{B9A051EE-420E-FFA0-E54B-B4A55BF67470}"/>
              </a:ext>
            </a:extLst>
          </p:cNvPr>
          <p:cNvPicPr>
            <a:picLocks noChangeAspect="1"/>
          </p:cNvPicPr>
          <p:nvPr/>
        </p:nvPicPr>
        <p:blipFill rotWithShape="1">
          <a:blip r:embed="rId2">
            <a:alphaModFix/>
          </a:blip>
          <a:srcRect l="62883" r="2" b="2"/>
          <a:stretch/>
        </p:blipFill>
        <p:spPr>
          <a:xfrm>
            <a:off x="10118470" y="5289514"/>
            <a:ext cx="1973413" cy="1568486"/>
          </a:xfrm>
          <a:custGeom>
            <a:avLst/>
            <a:gdLst/>
            <a:ahLst/>
            <a:cxnLst/>
            <a:rect l="l" t="t" r="r" b="b"/>
            <a:pathLst>
              <a:path w="2733741" h="2172801">
                <a:moveTo>
                  <a:pt x="1366871" y="0"/>
                </a:moveTo>
                <a:cubicBezTo>
                  <a:pt x="2121772" y="0"/>
                  <a:pt x="2733741" y="595368"/>
                  <a:pt x="2733741" y="1329791"/>
                </a:cubicBezTo>
                <a:cubicBezTo>
                  <a:pt x="2733741" y="1605200"/>
                  <a:pt x="2647683" y="1861054"/>
                  <a:pt x="2500301" y="2073290"/>
                </a:cubicBezTo>
                <a:lnTo>
                  <a:pt x="2423813" y="2172801"/>
                </a:lnTo>
                <a:lnTo>
                  <a:pt x="309928" y="2172801"/>
                </a:lnTo>
                <a:lnTo>
                  <a:pt x="233440" y="2073290"/>
                </a:lnTo>
                <a:cubicBezTo>
                  <a:pt x="86058" y="1861054"/>
                  <a:pt x="0" y="1605200"/>
                  <a:pt x="0" y="1329791"/>
                </a:cubicBezTo>
                <a:cubicBezTo>
                  <a:pt x="0" y="595368"/>
                  <a:pt x="611969" y="0"/>
                  <a:pt x="1366871" y="0"/>
                </a:cubicBezTo>
                <a:close/>
              </a:path>
            </a:pathLst>
          </a:custGeom>
        </p:spPr>
      </p:pic>
      <p:sp>
        <p:nvSpPr>
          <p:cNvPr id="13" name="TextBox 3">
            <a:extLst>
              <a:ext uri="{FF2B5EF4-FFF2-40B4-BE49-F238E27FC236}">
                <a16:creationId xmlns:a16="http://schemas.microsoft.com/office/drawing/2014/main" id="{AF54AA8D-2BE6-23C8-75FF-6824302B5E37}"/>
              </a:ext>
            </a:extLst>
          </p:cNvPr>
          <p:cNvSpPr txBox="1"/>
          <p:nvPr/>
        </p:nvSpPr>
        <p:spPr>
          <a:xfrm>
            <a:off x="5249966" y="2849426"/>
            <a:ext cx="7318948" cy="1372730"/>
          </a:xfrm>
          <a:prstGeom prst="rect">
            <a:avLst/>
          </a:prstGeom>
        </p:spPr>
        <p:txBody>
          <a:bodyPr vert="horz" lIns="91440" tIns="45720" rIns="91440" bIns="45720" rtlCol="0">
            <a:noAutofit/>
          </a:bodyPr>
          <a:lstStyle/>
          <a:p>
            <a:pPr>
              <a:lnSpc>
                <a:spcPct val="90000"/>
              </a:lnSpc>
              <a:spcAft>
                <a:spcPts val="600"/>
              </a:spcAft>
            </a:pPr>
            <a:r>
              <a:rPr lang="en-US" sz="5400" b="1" dirty="0">
                <a:solidFill>
                  <a:schemeClr val="accent5">
                    <a:lumMod val="50000"/>
                  </a:schemeClr>
                </a:solidFill>
                <a:latin typeface="Adobe Devanagari" panose="02040503050201020203" pitchFamily="18" charset="0"/>
                <a:cs typeface="Adobe Devanagari" panose="02040503050201020203" pitchFamily="18" charset="0"/>
              </a:rPr>
              <a:t>Barker Dirmann President &amp; CEO</a:t>
            </a:r>
          </a:p>
        </p:txBody>
      </p:sp>
      <p:pic>
        <p:nvPicPr>
          <p:cNvPr id="22" name="Picture 21">
            <a:extLst>
              <a:ext uri="{FF2B5EF4-FFF2-40B4-BE49-F238E27FC236}">
                <a16:creationId xmlns:a16="http://schemas.microsoft.com/office/drawing/2014/main" id="{8AB333E0-F13A-D77A-A1A1-812DBC261A10}"/>
              </a:ext>
            </a:extLst>
          </p:cNvPr>
          <p:cNvPicPr>
            <a:picLocks noChangeAspect="1"/>
          </p:cNvPicPr>
          <p:nvPr/>
        </p:nvPicPr>
        <p:blipFill>
          <a:blip r:embed="rId3">
            <a:extLst>
              <a:ext uri="{28A0092B-C50C-407E-A947-70E740481C1C}">
                <a14:useLocalDpi xmlns:a14="http://schemas.microsoft.com/office/drawing/2010/main" val="0"/>
              </a:ext>
            </a:extLst>
          </a:blip>
          <a:srcRect l="573" t="8677" r="-573" b="24671"/>
          <a:stretch/>
        </p:blipFill>
        <p:spPr>
          <a:xfrm>
            <a:off x="2013641" y="2168921"/>
            <a:ext cx="2733741" cy="2733741"/>
          </a:xfrm>
          <a:prstGeom prst="rect">
            <a:avLst/>
          </a:prstGeom>
          <a:ln>
            <a:noFill/>
          </a:ln>
          <a:effectLst>
            <a:outerShdw blurRad="292100" dist="139700" dir="2700000" algn="tl" rotWithShape="0">
              <a:srgbClr val="333333">
                <a:alpha val="65000"/>
              </a:srgbClr>
            </a:outerShdw>
          </a:effectLst>
        </p:spPr>
      </p:pic>
      <p:pic>
        <p:nvPicPr>
          <p:cNvPr id="2" name="Picture 1">
            <a:extLst>
              <a:ext uri="{FF2B5EF4-FFF2-40B4-BE49-F238E27FC236}">
                <a16:creationId xmlns:a16="http://schemas.microsoft.com/office/drawing/2014/main" id="{0937FEC1-8283-9218-026F-3A43C46A2AC7}"/>
              </a:ext>
            </a:extLst>
          </p:cNvPr>
          <p:cNvPicPr>
            <a:picLocks noChangeAspect="1"/>
          </p:cNvPicPr>
          <p:nvPr/>
        </p:nvPicPr>
        <p:blipFill>
          <a:blip r:embed="rId4">
            <a:alphaModFix amt="70000"/>
            <a:extLst>
              <a:ext uri="{28A0092B-C50C-407E-A947-70E740481C1C}">
                <a14:useLocalDpi xmlns:a14="http://schemas.microsoft.com/office/drawing/2010/main" val="0"/>
              </a:ext>
            </a:extLst>
          </a:blip>
          <a:srcRect/>
          <a:stretch/>
        </p:blipFill>
        <p:spPr>
          <a:xfrm>
            <a:off x="206564" y="6137758"/>
            <a:ext cx="2546185" cy="641535"/>
          </a:xfrm>
          <a:prstGeom prst="rect">
            <a:avLst/>
          </a:prstGeom>
        </p:spPr>
      </p:pic>
      <p:sp>
        <p:nvSpPr>
          <p:cNvPr id="8" name="TextBox 7">
            <a:extLst>
              <a:ext uri="{FF2B5EF4-FFF2-40B4-BE49-F238E27FC236}">
                <a16:creationId xmlns:a16="http://schemas.microsoft.com/office/drawing/2014/main" id="{149C84A3-CFEE-10F4-589B-FC68EB1507CE}"/>
              </a:ext>
            </a:extLst>
          </p:cNvPr>
          <p:cNvSpPr txBox="1"/>
          <p:nvPr/>
        </p:nvSpPr>
        <p:spPr>
          <a:xfrm>
            <a:off x="2284053" y="133655"/>
            <a:ext cx="7623894" cy="144655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u="sng" dirty="0">
                <a:ln w="9525">
                  <a:solidFill>
                    <a:prstClr val="white"/>
                  </a:solidFill>
                  <a:prstDash val="solid"/>
                </a:ln>
                <a:solidFill>
                  <a:srgbClr val="5B9BD5">
                    <a:lumMod val="50000"/>
                  </a:srgbClr>
                </a:solidFill>
                <a:effectLst>
                  <a:outerShdw blurRad="12700" dist="38100" dir="2700000" algn="tl" rotWithShape="0">
                    <a:srgbClr val="5B9BD5">
                      <a:lumMod val="60000"/>
                      <a:lumOff val="40000"/>
                    </a:srgbClr>
                  </a:outerShdw>
                </a:effectLst>
                <a:latin typeface="Copperplate Gothic Bold" panose="020E0705020206020404" pitchFamily="34" charset="0"/>
                <a:cs typeface="Angsana New" panose="020B0502040204020203" pitchFamily="18" charset="-34"/>
              </a:rPr>
              <a:t>ACEC of LOUISIANA </a:t>
            </a:r>
            <a:r>
              <a:rPr kumimoji="0" lang="en-US" sz="4400" b="1" i="0" u="sng" strike="noStrike" kern="1200" cap="none" spc="0" normalizeH="0" baseline="0" noProof="0" dirty="0">
                <a:ln w="9525">
                  <a:solidFill>
                    <a:prstClr val="white"/>
                  </a:solidFill>
                  <a:prstDash val="solid"/>
                </a:ln>
                <a:solidFill>
                  <a:srgbClr val="5B9BD5">
                    <a:lumMod val="50000"/>
                  </a:srgbClr>
                </a:solidFill>
                <a:effectLst>
                  <a:outerShdw blurRad="12700" dist="38100" dir="2700000" algn="tl" rotWithShape="0">
                    <a:srgbClr val="5B9BD5">
                      <a:lumMod val="60000"/>
                      <a:lumOff val="40000"/>
                    </a:srgbClr>
                  </a:outerShdw>
                </a:effectLst>
                <a:uLnTx/>
                <a:uFillTx/>
                <a:latin typeface="Copperplate Gothic Bold" panose="020E0705020206020404" pitchFamily="34" charset="0"/>
                <a:ea typeface="+mn-ea"/>
                <a:cs typeface="Angsana New" panose="020B0502040204020203" pitchFamily="18" charset="-34"/>
              </a:rPr>
              <a:t>Welcomes</a:t>
            </a:r>
            <a:r>
              <a:rPr lang="en-US" sz="4400" b="1" u="sng" dirty="0">
                <a:ln w="9525">
                  <a:solidFill>
                    <a:prstClr val="white"/>
                  </a:solidFill>
                  <a:prstDash val="solid"/>
                </a:ln>
                <a:solidFill>
                  <a:srgbClr val="5B9BD5">
                    <a:lumMod val="50000"/>
                  </a:srgbClr>
                </a:solidFill>
                <a:effectLst>
                  <a:outerShdw blurRad="12700" dist="38100" dir="2700000" algn="tl" rotWithShape="0">
                    <a:srgbClr val="5B9BD5">
                      <a:lumMod val="60000"/>
                      <a:lumOff val="40000"/>
                    </a:srgbClr>
                  </a:outerShdw>
                </a:effectLst>
                <a:latin typeface="Copperplate Gothic Bold" panose="020E0705020206020404" pitchFamily="34" charset="0"/>
                <a:cs typeface="Angsana New" panose="020B0502040204020203" pitchFamily="18" charset="-34"/>
              </a:rPr>
              <a:t> You!</a:t>
            </a:r>
            <a:endParaRPr kumimoji="0" lang="en-US" sz="4400" b="1" i="0" u="sng" strike="noStrike" kern="1200" cap="none" spc="0" normalizeH="0" baseline="0" noProof="0" dirty="0">
              <a:ln w="9525">
                <a:solidFill>
                  <a:prstClr val="white"/>
                </a:solidFill>
                <a:prstDash val="solid"/>
              </a:ln>
              <a:solidFill>
                <a:srgbClr val="5B9BD5">
                  <a:lumMod val="50000"/>
                </a:srgbClr>
              </a:solidFill>
              <a:effectLst>
                <a:outerShdw blurRad="12700" dist="38100" dir="2700000" algn="tl" rotWithShape="0">
                  <a:srgbClr val="5B9BD5">
                    <a:lumMod val="60000"/>
                    <a:lumOff val="40000"/>
                  </a:srgbClr>
                </a:outerShdw>
              </a:effectLst>
              <a:uLnTx/>
              <a:uFillTx/>
              <a:latin typeface="Copperplate Gothic Bold" panose="020E0705020206020404" pitchFamily="34" charset="0"/>
              <a:ea typeface="+mn-ea"/>
              <a:cs typeface="Angsana New" panose="020B0502040204020203" pitchFamily="18" charset="-34"/>
            </a:endParaRPr>
          </a:p>
        </p:txBody>
      </p:sp>
    </p:spTree>
    <p:extLst>
      <p:ext uri="{BB962C8B-B14F-4D97-AF65-F5344CB8AC3E}">
        <p14:creationId xmlns:p14="http://schemas.microsoft.com/office/powerpoint/2010/main" val="37591076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CEE9EE"/>
          </a:bgClr>
        </a:pattFill>
        <a:effectLst/>
      </p:bgPr>
    </p:bg>
    <p:spTree>
      <p:nvGrpSpPr>
        <p:cNvPr id="1" name="">
          <a:extLst>
            <a:ext uri="{FF2B5EF4-FFF2-40B4-BE49-F238E27FC236}">
              <a16:creationId xmlns:a16="http://schemas.microsoft.com/office/drawing/2014/main" id="{C0419984-4FBA-402F-2FC7-979695A75D6B}"/>
            </a:ext>
          </a:extLst>
        </p:cNvPr>
        <p:cNvGrpSpPr/>
        <p:nvPr/>
      </p:nvGrpSpPr>
      <p:grpSpPr>
        <a:xfrm>
          <a:off x="0" y="0"/>
          <a:ext cx="0" cy="0"/>
          <a:chOff x="0" y="0"/>
          <a:chExt cx="0" cy="0"/>
        </a:xfrm>
      </p:grpSpPr>
      <p:pic>
        <p:nvPicPr>
          <p:cNvPr id="11" name="Picture 10" descr="Background pattern, rectangle&#10;&#10;Description automatically generated">
            <a:extLst>
              <a:ext uri="{FF2B5EF4-FFF2-40B4-BE49-F238E27FC236}">
                <a16:creationId xmlns:a16="http://schemas.microsoft.com/office/drawing/2014/main" id="{A4A80D97-EA8C-E360-F9F3-DE009264080A}"/>
              </a:ext>
            </a:extLst>
          </p:cNvPr>
          <p:cNvPicPr>
            <a:picLocks noChangeAspect="1"/>
          </p:cNvPicPr>
          <p:nvPr/>
        </p:nvPicPr>
        <p:blipFill rotWithShape="1">
          <a:blip r:embed="rId2"/>
          <a:srcRect l="62883" r="2" b="2"/>
          <a:stretch/>
        </p:blipFill>
        <p:spPr>
          <a:xfrm>
            <a:off x="9458259" y="4685199"/>
            <a:ext cx="2733741" cy="2172801"/>
          </a:xfrm>
          <a:custGeom>
            <a:avLst/>
            <a:gdLst/>
            <a:ahLst/>
            <a:cxnLst/>
            <a:rect l="l" t="t" r="r" b="b"/>
            <a:pathLst>
              <a:path w="2733741" h="2172801">
                <a:moveTo>
                  <a:pt x="1366871" y="0"/>
                </a:moveTo>
                <a:cubicBezTo>
                  <a:pt x="2121772" y="0"/>
                  <a:pt x="2733741" y="595368"/>
                  <a:pt x="2733741" y="1329791"/>
                </a:cubicBezTo>
                <a:cubicBezTo>
                  <a:pt x="2733741" y="1605200"/>
                  <a:pt x="2647683" y="1861054"/>
                  <a:pt x="2500301" y="2073290"/>
                </a:cubicBezTo>
                <a:lnTo>
                  <a:pt x="2423813" y="2172801"/>
                </a:lnTo>
                <a:lnTo>
                  <a:pt x="309928" y="2172801"/>
                </a:lnTo>
                <a:lnTo>
                  <a:pt x="233440" y="2073290"/>
                </a:lnTo>
                <a:cubicBezTo>
                  <a:pt x="86058" y="1861054"/>
                  <a:pt x="0" y="1605200"/>
                  <a:pt x="0" y="1329791"/>
                </a:cubicBezTo>
                <a:cubicBezTo>
                  <a:pt x="0" y="595368"/>
                  <a:pt x="611969" y="0"/>
                  <a:pt x="1366871" y="0"/>
                </a:cubicBezTo>
                <a:close/>
              </a:path>
            </a:pathLst>
          </a:custGeom>
        </p:spPr>
      </p:pic>
      <p:sp>
        <p:nvSpPr>
          <p:cNvPr id="13" name="TextBox 3">
            <a:extLst>
              <a:ext uri="{FF2B5EF4-FFF2-40B4-BE49-F238E27FC236}">
                <a16:creationId xmlns:a16="http://schemas.microsoft.com/office/drawing/2014/main" id="{34A02770-0A3B-F2D7-7D1B-18CF69BCA702}"/>
              </a:ext>
            </a:extLst>
          </p:cNvPr>
          <p:cNvSpPr txBox="1"/>
          <p:nvPr/>
        </p:nvSpPr>
        <p:spPr>
          <a:xfrm>
            <a:off x="4729360" y="2515691"/>
            <a:ext cx="7318948" cy="1372730"/>
          </a:xfrm>
          <a:prstGeom prst="rect">
            <a:avLst/>
          </a:prstGeom>
        </p:spPr>
        <p:txBody>
          <a:bodyPr vert="horz" lIns="91440" tIns="45720" rIns="91440" bIns="45720" rtlCol="0">
            <a:normAutofit fontScale="47500" lnSpcReduction="20000"/>
          </a:bodyPr>
          <a:lstStyle/>
          <a:p>
            <a:pPr>
              <a:lnSpc>
                <a:spcPct val="90000"/>
              </a:lnSpc>
              <a:spcAft>
                <a:spcPts val="600"/>
              </a:spcAft>
            </a:pPr>
            <a:r>
              <a:rPr lang="en-US" sz="6700" b="1" dirty="0">
                <a:solidFill>
                  <a:schemeClr val="accent5">
                    <a:lumMod val="50000"/>
                  </a:schemeClr>
                </a:solidFill>
                <a:latin typeface="Adobe Devanagari" panose="02040503050201020203" pitchFamily="18" charset="0"/>
                <a:cs typeface="Adobe Devanagari" panose="02040503050201020203" pitchFamily="18" charset="0"/>
              </a:rPr>
              <a:t>Sean McCone, P.E., CCM</a:t>
            </a:r>
          </a:p>
          <a:p>
            <a:pPr>
              <a:lnSpc>
                <a:spcPct val="90000"/>
              </a:lnSpc>
              <a:spcAft>
                <a:spcPts val="600"/>
              </a:spcAft>
            </a:pPr>
            <a:r>
              <a:rPr lang="en-US" sz="6700" b="1" dirty="0">
                <a:solidFill>
                  <a:schemeClr val="accent5">
                    <a:lumMod val="50000"/>
                  </a:schemeClr>
                </a:solidFill>
                <a:latin typeface="Adobe Devanagari" panose="02040503050201020203" pitchFamily="18" charset="0"/>
                <a:cs typeface="Adobe Devanagari" panose="02040503050201020203" pitchFamily="18" charset="0"/>
              </a:rPr>
              <a:t>2024 – 2026 Vice Chair</a:t>
            </a:r>
          </a:p>
          <a:p>
            <a:pPr>
              <a:lnSpc>
                <a:spcPct val="90000"/>
              </a:lnSpc>
              <a:spcAft>
                <a:spcPts val="600"/>
              </a:spcAft>
            </a:pPr>
            <a:r>
              <a:rPr lang="en-US" sz="6700" b="1" dirty="0">
                <a:solidFill>
                  <a:schemeClr val="accent5">
                    <a:lumMod val="50000"/>
                  </a:schemeClr>
                </a:solidFill>
                <a:latin typeface="Adobe Devanagari" panose="02040503050201020203" pitchFamily="18" charset="0"/>
                <a:cs typeface="Adobe Devanagari" panose="02040503050201020203" pitchFamily="18" charset="0"/>
              </a:rPr>
              <a:t>Johnson, Mirmiran &amp; Thompson, Inc.</a:t>
            </a:r>
          </a:p>
          <a:p>
            <a:pPr>
              <a:lnSpc>
                <a:spcPct val="90000"/>
              </a:lnSpc>
              <a:spcAft>
                <a:spcPts val="600"/>
              </a:spcAft>
            </a:pPr>
            <a:endParaRPr lang="en-US" sz="6700" b="1" dirty="0">
              <a:solidFill>
                <a:schemeClr val="accent5">
                  <a:lumMod val="50000"/>
                </a:schemeClr>
              </a:solidFill>
              <a:latin typeface="Adobe Devanagari" panose="02040503050201020203" pitchFamily="18" charset="0"/>
              <a:cs typeface="Adobe Devanagari" panose="02040503050201020203" pitchFamily="18" charset="0"/>
            </a:endParaRPr>
          </a:p>
          <a:p>
            <a:pPr>
              <a:lnSpc>
                <a:spcPct val="90000"/>
              </a:lnSpc>
              <a:spcAft>
                <a:spcPts val="600"/>
              </a:spcAft>
            </a:pPr>
            <a:endParaRPr lang="en-US" sz="6700" b="1" dirty="0">
              <a:solidFill>
                <a:schemeClr val="accent5">
                  <a:lumMod val="50000"/>
                </a:schemeClr>
              </a:solidFill>
              <a:latin typeface="Adobe Devanagari" panose="02040503050201020203" pitchFamily="18" charset="0"/>
              <a:cs typeface="Adobe Devanagari" panose="02040503050201020203" pitchFamily="18" charset="0"/>
            </a:endParaRPr>
          </a:p>
          <a:p>
            <a:pPr indent="-228600">
              <a:lnSpc>
                <a:spcPct val="90000"/>
              </a:lnSpc>
              <a:spcAft>
                <a:spcPts val="600"/>
              </a:spcAft>
              <a:buFont typeface="Arial" panose="020B0604020202020204" pitchFamily="34" charset="0"/>
              <a:buChar char="•"/>
            </a:pPr>
            <a:endParaRPr lang="en-US" dirty="0"/>
          </a:p>
        </p:txBody>
      </p:sp>
      <p:sp>
        <p:nvSpPr>
          <p:cNvPr id="14" name="Rectangle 13">
            <a:extLst>
              <a:ext uri="{FF2B5EF4-FFF2-40B4-BE49-F238E27FC236}">
                <a16:creationId xmlns:a16="http://schemas.microsoft.com/office/drawing/2014/main" id="{300448E0-2F5E-28C5-5044-43E44A6B29F7}"/>
              </a:ext>
            </a:extLst>
          </p:cNvPr>
          <p:cNvSpPr/>
          <p:nvPr/>
        </p:nvSpPr>
        <p:spPr>
          <a:xfrm>
            <a:off x="2353567" y="78707"/>
            <a:ext cx="7484871" cy="769441"/>
          </a:xfrm>
          <a:prstGeom prst="rect">
            <a:avLst/>
          </a:prstGeom>
          <a:noFill/>
        </p:spPr>
        <p:txBody>
          <a:bodyPr wrap="none" lIns="91440" tIns="45720" rIns="91440" bIns="45720">
            <a:spAutoFit/>
          </a:bodyPr>
          <a:lstStyle/>
          <a:p>
            <a:pPr algn="ctr"/>
            <a:r>
              <a:rPr lang="en-US" sz="4400" b="1" u="sng" kern="1200" cap="none" spc="0"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Copperplate Gothic Bold" panose="020E0705020206020404" pitchFamily="34" charset="0"/>
                <a:ea typeface="+mj-ea"/>
                <a:cs typeface="Angsana New" panose="020B0502040204020203" pitchFamily="18" charset="-34"/>
              </a:rPr>
              <a:t>ACEC National Update</a:t>
            </a:r>
            <a:endParaRPr lang="en-US" sz="4400" b="1" u="sng" cap="none" spc="0"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Copperplate Gothic Bold" panose="020E0705020206020404" pitchFamily="34" charset="0"/>
              <a:cs typeface="Angsana New" panose="020B0502040204020203" pitchFamily="18" charset="-34"/>
            </a:endParaRPr>
          </a:p>
        </p:txBody>
      </p:sp>
      <p:pic>
        <p:nvPicPr>
          <p:cNvPr id="22" name="Picture 21">
            <a:extLst>
              <a:ext uri="{FF2B5EF4-FFF2-40B4-BE49-F238E27FC236}">
                <a16:creationId xmlns:a16="http://schemas.microsoft.com/office/drawing/2014/main" id="{FCD435CD-AE55-2164-BA9A-7AB6E19E4977}"/>
              </a:ext>
            </a:extLst>
          </p:cNvPr>
          <p:cNvPicPr>
            <a:picLocks noChangeAspect="1"/>
          </p:cNvPicPr>
          <p:nvPr/>
        </p:nvPicPr>
        <p:blipFill>
          <a:blip r:embed="rId3">
            <a:extLst>
              <a:ext uri="{28A0092B-C50C-407E-A947-70E740481C1C}">
                <a14:useLocalDpi xmlns:a14="http://schemas.microsoft.com/office/drawing/2010/main" val="0"/>
              </a:ext>
            </a:extLst>
          </a:blip>
          <a:srcRect l="5500" r="5500"/>
          <a:stretch/>
        </p:blipFill>
        <p:spPr>
          <a:xfrm>
            <a:off x="642332" y="1309408"/>
            <a:ext cx="3742433" cy="3742433"/>
          </a:xfrm>
          <a:prstGeom prst="ellipse">
            <a:avLst/>
          </a:prstGeom>
          <a:ln w="63500" cap="rnd">
            <a:solidFill>
              <a:schemeClr val="bg1">
                <a:lumMod val="9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 name="Picture 1">
            <a:extLst>
              <a:ext uri="{FF2B5EF4-FFF2-40B4-BE49-F238E27FC236}">
                <a16:creationId xmlns:a16="http://schemas.microsoft.com/office/drawing/2014/main" id="{FC2FE037-1E06-20F2-F0DA-CAC515BD55E3}"/>
              </a:ext>
            </a:extLst>
          </p:cNvPr>
          <p:cNvPicPr>
            <a:picLocks noChangeAspect="1"/>
          </p:cNvPicPr>
          <p:nvPr/>
        </p:nvPicPr>
        <p:blipFill>
          <a:blip r:embed="rId4">
            <a:alphaModFix amt="70000"/>
            <a:extLst>
              <a:ext uri="{28A0092B-C50C-407E-A947-70E740481C1C}">
                <a14:useLocalDpi xmlns:a14="http://schemas.microsoft.com/office/drawing/2010/main" val="0"/>
              </a:ext>
            </a:extLst>
          </a:blip>
          <a:srcRect/>
          <a:stretch/>
        </p:blipFill>
        <p:spPr>
          <a:xfrm>
            <a:off x="206564" y="6137758"/>
            <a:ext cx="2546185" cy="641535"/>
          </a:xfrm>
          <a:prstGeom prst="rect">
            <a:avLst/>
          </a:prstGeom>
        </p:spPr>
      </p:pic>
    </p:spTree>
    <p:extLst>
      <p:ext uri="{BB962C8B-B14F-4D97-AF65-F5344CB8AC3E}">
        <p14:creationId xmlns:p14="http://schemas.microsoft.com/office/powerpoint/2010/main" val="12736391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CEE9EE"/>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2EABDE6-5DA0-9E36-BD24-0878631CCBE5}"/>
              </a:ext>
            </a:extLst>
          </p:cNvPr>
          <p:cNvSpPr>
            <a:spLocks noChangeArrowheads="1"/>
          </p:cNvSpPr>
          <p:nvPr/>
        </p:nvSpPr>
        <p:spPr bwMode="auto">
          <a:xfrm>
            <a:off x="1895061" y="4075476"/>
            <a:ext cx="202299"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6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2">
            <a:extLst>
              <a:ext uri="{FF2B5EF4-FFF2-40B4-BE49-F238E27FC236}">
                <a16:creationId xmlns:a16="http://schemas.microsoft.com/office/drawing/2014/main" id="{F2CD7F8F-7F64-F5E2-A8CC-AE23F3570194}"/>
              </a:ext>
            </a:extLst>
          </p:cNvPr>
          <p:cNvSpPr/>
          <p:nvPr/>
        </p:nvSpPr>
        <p:spPr>
          <a:xfrm>
            <a:off x="2664899" y="761684"/>
            <a:ext cx="6862200" cy="707886"/>
          </a:xfrm>
          <a:prstGeom prst="rect">
            <a:avLst/>
          </a:prstGeom>
          <a:noFill/>
        </p:spPr>
        <p:txBody>
          <a:bodyPr wrap="none" lIns="91440" tIns="45720" rIns="91440" bIns="45720">
            <a:spAutoFit/>
          </a:bodyPr>
          <a:lstStyle/>
          <a:p>
            <a:pPr algn="ctr"/>
            <a:r>
              <a:rPr lang="en-US" sz="4000" b="1" u="sng" kern="1200" cap="none" spc="0"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Copperplate Gothic Bold" panose="020E0705020206020404" pitchFamily="34" charset="0"/>
                <a:ea typeface="+mj-ea"/>
                <a:cs typeface="Angsana New" panose="020B0502040204020203" pitchFamily="18" charset="-34"/>
              </a:rPr>
              <a:t>Session I Sponsored By</a:t>
            </a:r>
            <a:endParaRPr lang="en-US" sz="4000" b="1" cap="none" spc="0"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Copperplate Gothic Bold" panose="020E0705020206020404" pitchFamily="34" charset="0"/>
              <a:cs typeface="Angsana New" panose="020B0502040204020203" pitchFamily="18" charset="-34"/>
            </a:endParaRPr>
          </a:p>
        </p:txBody>
      </p:sp>
      <p:pic>
        <p:nvPicPr>
          <p:cNvPr id="8" name="Picture 7">
            <a:extLst>
              <a:ext uri="{FF2B5EF4-FFF2-40B4-BE49-F238E27FC236}">
                <a16:creationId xmlns:a16="http://schemas.microsoft.com/office/drawing/2014/main" id="{FE2ECAE2-D6D2-FCD9-296F-A07422DF0E1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58043" y="2301874"/>
            <a:ext cx="4075911" cy="1958268"/>
          </a:xfrm>
          <a:prstGeom prst="rect">
            <a:avLst/>
          </a:prstGeom>
        </p:spPr>
      </p:pic>
      <p:sp>
        <p:nvSpPr>
          <p:cNvPr id="10" name="TextBox 9">
            <a:extLst>
              <a:ext uri="{FF2B5EF4-FFF2-40B4-BE49-F238E27FC236}">
                <a16:creationId xmlns:a16="http://schemas.microsoft.com/office/drawing/2014/main" id="{447E4B62-567F-BEAA-4E04-B0A7F8113E10}"/>
              </a:ext>
            </a:extLst>
          </p:cNvPr>
          <p:cNvSpPr txBox="1"/>
          <p:nvPr/>
        </p:nvSpPr>
        <p:spPr>
          <a:xfrm>
            <a:off x="2881720" y="5112040"/>
            <a:ext cx="6428559" cy="400110"/>
          </a:xfrm>
          <a:prstGeom prst="rect">
            <a:avLst/>
          </a:prstGeom>
          <a:noFill/>
        </p:spPr>
        <p:txBody>
          <a:bodyPr wrap="square">
            <a:spAutoFit/>
          </a:bodyPr>
          <a:lstStyle/>
          <a:p>
            <a:pPr algn="ctr"/>
            <a:r>
              <a:rPr lang="en-US" sz="2000" dirty="0"/>
              <a:t>John Krebsbach, National Director of Business Development</a:t>
            </a:r>
          </a:p>
        </p:txBody>
      </p:sp>
    </p:spTree>
    <p:extLst>
      <p:ext uri="{BB962C8B-B14F-4D97-AF65-F5344CB8AC3E}">
        <p14:creationId xmlns:p14="http://schemas.microsoft.com/office/powerpoint/2010/main" val="970883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CEE9EE"/>
          </a:bgClr>
        </a:pattFill>
        <a:effectLst/>
      </p:bgPr>
    </p:bg>
    <p:spTree>
      <p:nvGrpSpPr>
        <p:cNvPr id="1" name=""/>
        <p:cNvGrpSpPr/>
        <p:nvPr/>
      </p:nvGrpSpPr>
      <p:grpSpPr>
        <a:xfrm>
          <a:off x="0" y="0"/>
          <a:ext cx="0" cy="0"/>
          <a:chOff x="0" y="0"/>
          <a:chExt cx="0" cy="0"/>
        </a:xfrm>
      </p:grpSpPr>
      <p:pic>
        <p:nvPicPr>
          <p:cNvPr id="11" name="Picture 10" descr="Background pattern, rectangle&#10;&#10;Description automatically generated">
            <a:extLst>
              <a:ext uri="{FF2B5EF4-FFF2-40B4-BE49-F238E27FC236}">
                <a16:creationId xmlns:a16="http://schemas.microsoft.com/office/drawing/2014/main" id="{B9A051EE-420E-FFA0-E54B-B4A55BF67470}"/>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66000"/>
                    </a14:imgEffect>
                  </a14:imgLayer>
                </a14:imgProps>
              </a:ext>
            </a:extLst>
          </a:blip>
          <a:srcRect l="62883" r="2" b="2"/>
          <a:stretch/>
        </p:blipFill>
        <p:spPr>
          <a:xfrm>
            <a:off x="9386210" y="4685199"/>
            <a:ext cx="2733741" cy="2172801"/>
          </a:xfrm>
          <a:custGeom>
            <a:avLst/>
            <a:gdLst/>
            <a:ahLst/>
            <a:cxnLst/>
            <a:rect l="l" t="t" r="r" b="b"/>
            <a:pathLst>
              <a:path w="2733741" h="2172801">
                <a:moveTo>
                  <a:pt x="1366871" y="0"/>
                </a:moveTo>
                <a:cubicBezTo>
                  <a:pt x="2121772" y="0"/>
                  <a:pt x="2733741" y="595368"/>
                  <a:pt x="2733741" y="1329791"/>
                </a:cubicBezTo>
                <a:cubicBezTo>
                  <a:pt x="2733741" y="1605200"/>
                  <a:pt x="2647683" y="1861054"/>
                  <a:pt x="2500301" y="2073290"/>
                </a:cubicBezTo>
                <a:lnTo>
                  <a:pt x="2423813" y="2172801"/>
                </a:lnTo>
                <a:lnTo>
                  <a:pt x="309928" y="2172801"/>
                </a:lnTo>
                <a:lnTo>
                  <a:pt x="233440" y="2073290"/>
                </a:lnTo>
                <a:cubicBezTo>
                  <a:pt x="86058" y="1861054"/>
                  <a:pt x="0" y="1605200"/>
                  <a:pt x="0" y="1329791"/>
                </a:cubicBezTo>
                <a:cubicBezTo>
                  <a:pt x="0" y="595368"/>
                  <a:pt x="611969" y="0"/>
                  <a:pt x="1366871" y="0"/>
                </a:cubicBezTo>
                <a:close/>
              </a:path>
            </a:pathLst>
          </a:custGeom>
        </p:spPr>
      </p:pic>
      <p:sp>
        <p:nvSpPr>
          <p:cNvPr id="13" name="TextBox 3">
            <a:extLst>
              <a:ext uri="{FF2B5EF4-FFF2-40B4-BE49-F238E27FC236}">
                <a16:creationId xmlns:a16="http://schemas.microsoft.com/office/drawing/2014/main" id="{AF54AA8D-2BE6-23C8-75FF-6824302B5E37}"/>
              </a:ext>
            </a:extLst>
          </p:cNvPr>
          <p:cNvSpPr txBox="1"/>
          <p:nvPr/>
        </p:nvSpPr>
        <p:spPr>
          <a:xfrm>
            <a:off x="3798532" y="3428999"/>
            <a:ext cx="7198007" cy="700575"/>
          </a:xfrm>
          <a:prstGeom prst="rect">
            <a:avLst/>
          </a:prstGeom>
        </p:spPr>
        <p:txBody>
          <a:bodyPr vert="horz" lIns="91440" tIns="45720" rIns="91440" bIns="45720" rtlCol="0">
            <a:normAutofit/>
          </a:bodyPr>
          <a:lstStyle/>
          <a:p>
            <a:pPr>
              <a:lnSpc>
                <a:spcPct val="90000"/>
              </a:lnSpc>
              <a:spcAft>
                <a:spcPts val="600"/>
              </a:spcAft>
            </a:pPr>
            <a:r>
              <a:rPr lang="en-US" sz="3500" b="1" dirty="0">
                <a:solidFill>
                  <a:schemeClr val="accent5">
                    <a:lumMod val="50000"/>
                  </a:schemeClr>
                </a:solidFill>
                <a:latin typeface="Adobe Devanagari" panose="02040503050201020203" pitchFamily="18" charset="0"/>
                <a:cs typeface="Adobe Devanagari" panose="02040503050201020203" pitchFamily="18" charset="0"/>
              </a:rPr>
              <a:t>Gary Golden, Golden Opportunities</a:t>
            </a:r>
            <a:endParaRPr lang="en-US" dirty="0"/>
          </a:p>
        </p:txBody>
      </p:sp>
      <p:sp>
        <p:nvSpPr>
          <p:cNvPr id="14" name="Rectangle 13">
            <a:extLst>
              <a:ext uri="{FF2B5EF4-FFF2-40B4-BE49-F238E27FC236}">
                <a16:creationId xmlns:a16="http://schemas.microsoft.com/office/drawing/2014/main" id="{6391D0BC-A4F3-5E70-FA57-8D9E29729956}"/>
              </a:ext>
            </a:extLst>
          </p:cNvPr>
          <p:cNvSpPr/>
          <p:nvPr/>
        </p:nvSpPr>
        <p:spPr>
          <a:xfrm>
            <a:off x="1814571" y="127711"/>
            <a:ext cx="8562857" cy="1815882"/>
          </a:xfrm>
          <a:prstGeom prst="rect">
            <a:avLst/>
          </a:prstGeom>
          <a:noFill/>
        </p:spPr>
        <p:txBody>
          <a:bodyPr wrap="none" lIns="91440" tIns="45720" rIns="91440" bIns="45720">
            <a:spAutoFit/>
          </a:bodyPr>
          <a:lstStyle/>
          <a:p>
            <a:pPr algn="ctr"/>
            <a:r>
              <a:rPr lang="en-US" sz="4000" b="1" u="sng" kern="1200" cap="none" spc="0"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Copperplate Gothic Bold" panose="020E0705020206020404" pitchFamily="34" charset="0"/>
                <a:ea typeface="+mj-ea"/>
                <a:cs typeface="Angsana New" panose="020B0502040204020203" pitchFamily="18" charset="-34"/>
              </a:rPr>
              <a:t>LEADERSHIP DEVELOPMENT</a:t>
            </a:r>
          </a:p>
          <a:p>
            <a:pPr algn="ctr"/>
            <a:r>
              <a:rPr lang="en-US" sz="3600" b="1" cap="none" spc="0" dirty="0">
                <a:ln w="9525">
                  <a:solidFill>
                    <a:schemeClr val="bg1"/>
                  </a:solidFill>
                  <a:prstDash val="solid"/>
                </a:ln>
                <a:solidFill>
                  <a:srgbClr val="009999"/>
                </a:solidFill>
                <a:effectLst>
                  <a:outerShdw blurRad="12700" dist="38100" dir="2700000" algn="tl" rotWithShape="0">
                    <a:schemeClr val="accent5">
                      <a:lumMod val="60000"/>
                      <a:lumOff val="40000"/>
                    </a:schemeClr>
                  </a:outerShdw>
                </a:effectLst>
                <a:latin typeface="Copperplate Gothic Bold" panose="020E0705020206020404" pitchFamily="34" charset="0"/>
                <a:ea typeface="+mj-ea"/>
                <a:cs typeface="Angsana New" panose="020B0502040204020203" pitchFamily="18" charset="-34"/>
              </a:rPr>
              <a:t>Adapting to Change:</a:t>
            </a:r>
          </a:p>
          <a:p>
            <a:pPr algn="ctr"/>
            <a:r>
              <a:rPr lang="en-US" sz="3600" b="1" dirty="0">
                <a:ln w="9525">
                  <a:solidFill>
                    <a:schemeClr val="bg1"/>
                  </a:solidFill>
                  <a:prstDash val="solid"/>
                </a:ln>
                <a:solidFill>
                  <a:srgbClr val="009999"/>
                </a:solidFill>
                <a:effectLst>
                  <a:outerShdw blurRad="12700" dist="38100" dir="2700000" algn="tl" rotWithShape="0">
                    <a:schemeClr val="accent5">
                      <a:lumMod val="60000"/>
                      <a:lumOff val="40000"/>
                    </a:schemeClr>
                  </a:outerShdw>
                </a:effectLst>
                <a:latin typeface="Copperplate Gothic Bold" panose="020E0705020206020404" pitchFamily="34" charset="0"/>
                <a:ea typeface="+mj-ea"/>
                <a:cs typeface="Angsana New" panose="020B0502040204020203" pitchFamily="18" charset="-34"/>
              </a:rPr>
              <a:t>Dinosaurs or Dolphins?</a:t>
            </a:r>
            <a:endParaRPr lang="en-US" sz="3600" b="1" cap="none" spc="0" dirty="0">
              <a:ln w="9525">
                <a:solidFill>
                  <a:schemeClr val="bg1"/>
                </a:solidFill>
                <a:prstDash val="solid"/>
              </a:ln>
              <a:solidFill>
                <a:srgbClr val="009999"/>
              </a:solidFill>
              <a:effectLst>
                <a:outerShdw blurRad="12700" dist="38100" dir="2700000" algn="tl" rotWithShape="0">
                  <a:schemeClr val="accent5">
                    <a:lumMod val="60000"/>
                    <a:lumOff val="40000"/>
                  </a:schemeClr>
                </a:outerShdw>
              </a:effectLst>
              <a:latin typeface="Copperplate Gothic Bold" panose="020E0705020206020404" pitchFamily="34" charset="0"/>
              <a:cs typeface="Angsana New" panose="020B0502040204020203" pitchFamily="18" charset="-34"/>
            </a:endParaRPr>
          </a:p>
        </p:txBody>
      </p:sp>
      <p:pic>
        <p:nvPicPr>
          <p:cNvPr id="22" name="Picture 21">
            <a:extLst>
              <a:ext uri="{FF2B5EF4-FFF2-40B4-BE49-F238E27FC236}">
                <a16:creationId xmlns:a16="http://schemas.microsoft.com/office/drawing/2014/main" id="{8AB333E0-F13A-D77A-A1A1-812DBC261A1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95461" y="2698182"/>
            <a:ext cx="2162210" cy="2162210"/>
          </a:xfrm>
          <a:prstGeom prst="rect">
            <a:avLst/>
          </a:prstGeom>
          <a:ln>
            <a:noFill/>
          </a:ln>
          <a:effectLst>
            <a:outerShdw blurRad="292100" dist="139700" dir="2700000" algn="tl" rotWithShape="0">
              <a:srgbClr val="333333">
                <a:alpha val="65000"/>
              </a:srgbClr>
            </a:outerShdw>
          </a:effectLst>
        </p:spPr>
      </p:pic>
      <p:pic>
        <p:nvPicPr>
          <p:cNvPr id="2" name="Picture 1">
            <a:extLst>
              <a:ext uri="{FF2B5EF4-FFF2-40B4-BE49-F238E27FC236}">
                <a16:creationId xmlns:a16="http://schemas.microsoft.com/office/drawing/2014/main" id="{BBCB6B25-63A4-BA5A-35FE-37BE3ED8B302}"/>
              </a:ext>
            </a:extLst>
          </p:cNvPr>
          <p:cNvPicPr>
            <a:picLocks noChangeAspect="1"/>
          </p:cNvPicPr>
          <p:nvPr/>
        </p:nvPicPr>
        <p:blipFill>
          <a:blip r:embed="rId5">
            <a:alphaModFix amt="70000"/>
            <a:extLst>
              <a:ext uri="{28A0092B-C50C-407E-A947-70E740481C1C}">
                <a14:useLocalDpi xmlns:a14="http://schemas.microsoft.com/office/drawing/2010/main" val="0"/>
              </a:ext>
            </a:extLst>
          </a:blip>
          <a:srcRect/>
          <a:stretch/>
        </p:blipFill>
        <p:spPr>
          <a:xfrm>
            <a:off x="72049" y="6143063"/>
            <a:ext cx="2559144" cy="644800"/>
          </a:xfrm>
          <a:prstGeom prst="rect">
            <a:avLst/>
          </a:prstGeom>
        </p:spPr>
      </p:pic>
    </p:spTree>
    <p:extLst>
      <p:ext uri="{BB962C8B-B14F-4D97-AF65-F5344CB8AC3E}">
        <p14:creationId xmlns:p14="http://schemas.microsoft.com/office/powerpoint/2010/main" val="24700162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CEE9EE"/>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2EABDE6-5DA0-9E36-BD24-0878631CCBE5}"/>
              </a:ext>
            </a:extLst>
          </p:cNvPr>
          <p:cNvSpPr>
            <a:spLocks noChangeArrowheads="1"/>
          </p:cNvSpPr>
          <p:nvPr/>
        </p:nvSpPr>
        <p:spPr bwMode="auto">
          <a:xfrm>
            <a:off x="1895061" y="4075476"/>
            <a:ext cx="202299"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6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E6A93868-8539-6A5E-D13A-1E4D9D1AAEDB}"/>
              </a:ext>
            </a:extLst>
          </p:cNvPr>
          <p:cNvSpPr/>
          <p:nvPr/>
        </p:nvSpPr>
        <p:spPr>
          <a:xfrm>
            <a:off x="2580739" y="647330"/>
            <a:ext cx="7030515" cy="707886"/>
          </a:xfrm>
          <a:prstGeom prst="rect">
            <a:avLst/>
          </a:prstGeom>
          <a:noFill/>
        </p:spPr>
        <p:txBody>
          <a:bodyPr wrap="none" lIns="91440" tIns="45720" rIns="91440" bIns="45720">
            <a:spAutoFit/>
          </a:bodyPr>
          <a:lstStyle/>
          <a:p>
            <a:pPr algn="ctr"/>
            <a:r>
              <a:rPr lang="en-US" sz="4000" b="1" u="sng" kern="1200" cap="none" spc="0"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Copperplate Gothic Bold" panose="020E0705020206020404" pitchFamily="34" charset="0"/>
                <a:ea typeface="+mj-ea"/>
                <a:cs typeface="Angsana New" panose="020B0502040204020203" pitchFamily="18" charset="-34"/>
              </a:rPr>
              <a:t>Session II Sponsored By</a:t>
            </a:r>
            <a:endParaRPr lang="en-US" sz="4000" b="1" cap="none" spc="0"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Copperplate Gothic Bold" panose="020E0705020206020404" pitchFamily="34" charset="0"/>
              <a:cs typeface="Angsana New" panose="020B0502040204020203" pitchFamily="18" charset="-34"/>
            </a:endParaRPr>
          </a:p>
        </p:txBody>
      </p:sp>
      <p:pic>
        <p:nvPicPr>
          <p:cNvPr id="4" name="Picture 3">
            <a:extLst>
              <a:ext uri="{FF2B5EF4-FFF2-40B4-BE49-F238E27FC236}">
                <a16:creationId xmlns:a16="http://schemas.microsoft.com/office/drawing/2014/main" id="{5E113947-62E8-83AE-FC6A-E8733E37524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521642" y="2483383"/>
            <a:ext cx="3148708" cy="1732422"/>
          </a:xfrm>
          <a:prstGeom prst="rect">
            <a:avLst/>
          </a:prstGeom>
        </p:spPr>
      </p:pic>
      <p:sp>
        <p:nvSpPr>
          <p:cNvPr id="6" name="TextBox 5">
            <a:extLst>
              <a:ext uri="{FF2B5EF4-FFF2-40B4-BE49-F238E27FC236}">
                <a16:creationId xmlns:a16="http://schemas.microsoft.com/office/drawing/2014/main" id="{F8250F0C-A850-F6B6-B67E-4174E0A389A6}"/>
              </a:ext>
            </a:extLst>
          </p:cNvPr>
          <p:cNvSpPr txBox="1"/>
          <p:nvPr/>
        </p:nvSpPr>
        <p:spPr>
          <a:xfrm>
            <a:off x="3047452" y="5343972"/>
            <a:ext cx="6097088" cy="369332"/>
          </a:xfrm>
          <a:prstGeom prst="rect">
            <a:avLst/>
          </a:prstGeom>
          <a:noFill/>
        </p:spPr>
        <p:txBody>
          <a:bodyPr wrap="square">
            <a:spAutoFit/>
          </a:bodyPr>
          <a:lstStyle/>
          <a:p>
            <a:pPr algn="ctr"/>
            <a:r>
              <a:rPr lang="en-US" dirty="0"/>
              <a:t>Lydia R. </a:t>
            </a:r>
            <a:r>
              <a:rPr lang="en-US" dirty="0" err="1"/>
              <a:t>Zabrycki</a:t>
            </a:r>
            <a:r>
              <a:rPr lang="en-US" dirty="0"/>
              <a:t>, Vice President | CAPTRUST</a:t>
            </a:r>
          </a:p>
        </p:txBody>
      </p:sp>
    </p:spTree>
    <p:extLst>
      <p:ext uri="{BB962C8B-B14F-4D97-AF65-F5344CB8AC3E}">
        <p14:creationId xmlns:p14="http://schemas.microsoft.com/office/powerpoint/2010/main" val="2102655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CEE9EE"/>
          </a:bgClr>
        </a:pattFill>
        <a:effectLst/>
      </p:bgPr>
    </p:bg>
    <p:spTree>
      <p:nvGrpSpPr>
        <p:cNvPr id="1" name=""/>
        <p:cNvGrpSpPr/>
        <p:nvPr/>
      </p:nvGrpSpPr>
      <p:grpSpPr>
        <a:xfrm>
          <a:off x="0" y="0"/>
          <a:ext cx="0" cy="0"/>
          <a:chOff x="0" y="0"/>
          <a:chExt cx="0" cy="0"/>
        </a:xfrm>
      </p:grpSpPr>
      <p:pic>
        <p:nvPicPr>
          <p:cNvPr id="11" name="Picture 10" descr="Background pattern, rectangle&#10;&#10;Description automatically generated">
            <a:extLst>
              <a:ext uri="{FF2B5EF4-FFF2-40B4-BE49-F238E27FC236}">
                <a16:creationId xmlns:a16="http://schemas.microsoft.com/office/drawing/2014/main" id="{B9A051EE-420E-FFA0-E54B-B4A55BF67470}"/>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66000"/>
                    </a14:imgEffect>
                  </a14:imgLayer>
                </a14:imgProps>
              </a:ext>
            </a:extLst>
          </a:blip>
          <a:srcRect l="62883" r="2" b="2"/>
          <a:stretch/>
        </p:blipFill>
        <p:spPr>
          <a:xfrm>
            <a:off x="9362147" y="4685199"/>
            <a:ext cx="2733741" cy="2172801"/>
          </a:xfrm>
          <a:custGeom>
            <a:avLst/>
            <a:gdLst/>
            <a:ahLst/>
            <a:cxnLst/>
            <a:rect l="l" t="t" r="r" b="b"/>
            <a:pathLst>
              <a:path w="2733741" h="2172801">
                <a:moveTo>
                  <a:pt x="1366871" y="0"/>
                </a:moveTo>
                <a:cubicBezTo>
                  <a:pt x="2121772" y="0"/>
                  <a:pt x="2733741" y="595368"/>
                  <a:pt x="2733741" y="1329791"/>
                </a:cubicBezTo>
                <a:cubicBezTo>
                  <a:pt x="2733741" y="1605200"/>
                  <a:pt x="2647683" y="1861054"/>
                  <a:pt x="2500301" y="2073290"/>
                </a:cubicBezTo>
                <a:lnTo>
                  <a:pt x="2423813" y="2172801"/>
                </a:lnTo>
                <a:lnTo>
                  <a:pt x="309928" y="2172801"/>
                </a:lnTo>
                <a:lnTo>
                  <a:pt x="233440" y="2073290"/>
                </a:lnTo>
                <a:cubicBezTo>
                  <a:pt x="86058" y="1861054"/>
                  <a:pt x="0" y="1605200"/>
                  <a:pt x="0" y="1329791"/>
                </a:cubicBezTo>
                <a:cubicBezTo>
                  <a:pt x="0" y="595368"/>
                  <a:pt x="611969" y="0"/>
                  <a:pt x="1366871" y="0"/>
                </a:cubicBezTo>
                <a:close/>
              </a:path>
            </a:pathLst>
          </a:custGeom>
        </p:spPr>
      </p:pic>
      <p:sp>
        <p:nvSpPr>
          <p:cNvPr id="13" name="TextBox 3">
            <a:extLst>
              <a:ext uri="{FF2B5EF4-FFF2-40B4-BE49-F238E27FC236}">
                <a16:creationId xmlns:a16="http://schemas.microsoft.com/office/drawing/2014/main" id="{AF54AA8D-2BE6-23C8-75FF-6824302B5E37}"/>
              </a:ext>
            </a:extLst>
          </p:cNvPr>
          <p:cNvSpPr txBox="1"/>
          <p:nvPr/>
        </p:nvSpPr>
        <p:spPr>
          <a:xfrm>
            <a:off x="3975317" y="3322297"/>
            <a:ext cx="7717518" cy="1181235"/>
          </a:xfrm>
          <a:prstGeom prst="rect">
            <a:avLst/>
          </a:prstGeom>
        </p:spPr>
        <p:txBody>
          <a:bodyPr vert="horz" lIns="91440" tIns="45720" rIns="91440" bIns="45720" rtlCol="0">
            <a:normAutofit fontScale="92500"/>
          </a:bodyPr>
          <a:lstStyle/>
          <a:p>
            <a:pPr>
              <a:lnSpc>
                <a:spcPct val="90000"/>
              </a:lnSpc>
              <a:spcAft>
                <a:spcPts val="600"/>
              </a:spcAft>
            </a:pPr>
            <a:r>
              <a:rPr lang="en-US" sz="2800" b="1" dirty="0">
                <a:solidFill>
                  <a:schemeClr val="accent5">
                    <a:lumMod val="50000"/>
                  </a:schemeClr>
                </a:solidFill>
                <a:latin typeface="Adobe Devanagari" panose="02040503050201020203" pitchFamily="18" charset="0"/>
                <a:cs typeface="Adobe Devanagari" panose="02040503050201020203" pitchFamily="18" charset="0"/>
              </a:rPr>
              <a:t>Brett Tushaus, Vice President of Product Management</a:t>
            </a:r>
          </a:p>
          <a:p>
            <a:pPr>
              <a:lnSpc>
                <a:spcPct val="90000"/>
              </a:lnSpc>
              <a:spcAft>
                <a:spcPts val="600"/>
              </a:spcAft>
            </a:pPr>
            <a:r>
              <a:rPr lang="en-US" sz="2800" b="1" dirty="0" err="1">
                <a:solidFill>
                  <a:schemeClr val="accent5">
                    <a:lumMod val="50000"/>
                  </a:schemeClr>
                </a:solidFill>
                <a:latin typeface="Adobe Devanagari" panose="02040503050201020203" pitchFamily="18" charset="0"/>
                <a:cs typeface="Adobe Devanagari" panose="02040503050201020203" pitchFamily="18" charset="0"/>
              </a:rPr>
              <a:t>Deltek</a:t>
            </a:r>
            <a:endParaRPr lang="en-US" sz="2800" b="1" dirty="0">
              <a:solidFill>
                <a:schemeClr val="accent5">
                  <a:lumMod val="50000"/>
                </a:schemeClr>
              </a:solidFill>
              <a:latin typeface="Adobe Devanagari" panose="02040503050201020203" pitchFamily="18" charset="0"/>
              <a:cs typeface="Adobe Devanagari" panose="02040503050201020203" pitchFamily="18" charset="0"/>
            </a:endParaRPr>
          </a:p>
          <a:p>
            <a:pPr indent="-228600">
              <a:lnSpc>
                <a:spcPct val="90000"/>
              </a:lnSpc>
              <a:spcAft>
                <a:spcPts val="600"/>
              </a:spcAft>
              <a:buFont typeface="Arial" panose="020B0604020202020204" pitchFamily="34" charset="0"/>
              <a:buChar char="•"/>
            </a:pPr>
            <a:endParaRPr lang="en-US" dirty="0"/>
          </a:p>
        </p:txBody>
      </p:sp>
      <p:sp>
        <p:nvSpPr>
          <p:cNvPr id="14" name="Rectangle 13">
            <a:extLst>
              <a:ext uri="{FF2B5EF4-FFF2-40B4-BE49-F238E27FC236}">
                <a16:creationId xmlns:a16="http://schemas.microsoft.com/office/drawing/2014/main" id="{6391D0BC-A4F3-5E70-FA57-8D9E29729956}"/>
              </a:ext>
            </a:extLst>
          </p:cNvPr>
          <p:cNvSpPr/>
          <p:nvPr/>
        </p:nvSpPr>
        <p:spPr>
          <a:xfrm>
            <a:off x="239629" y="222714"/>
            <a:ext cx="11712742" cy="1815882"/>
          </a:xfrm>
          <a:prstGeom prst="rect">
            <a:avLst/>
          </a:prstGeom>
          <a:noFill/>
        </p:spPr>
        <p:txBody>
          <a:bodyPr wrap="square" lIns="91440" tIns="45720" rIns="91440" bIns="45720">
            <a:spAutoFit/>
          </a:bodyPr>
          <a:lstStyle/>
          <a:p>
            <a:pPr algn="ctr"/>
            <a:r>
              <a:rPr lang="en-US" sz="4000" b="1" u="sng" kern="1200" cap="none" spc="0"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Copperplate Gothic Bold" panose="020E0705020206020404" pitchFamily="34" charset="0"/>
                <a:ea typeface="+mj-ea"/>
                <a:cs typeface="Angsana New" panose="020B0502040204020203" pitchFamily="18" charset="-34"/>
              </a:rPr>
              <a:t>Project Management</a:t>
            </a:r>
          </a:p>
          <a:p>
            <a:pPr algn="ctr"/>
            <a:r>
              <a:rPr lang="en-US" sz="3600" b="1" cap="none" spc="0" dirty="0">
                <a:ln w="9525">
                  <a:solidFill>
                    <a:schemeClr val="bg1"/>
                  </a:solidFill>
                  <a:prstDash val="solid"/>
                </a:ln>
                <a:solidFill>
                  <a:srgbClr val="009999"/>
                </a:solidFill>
                <a:effectLst>
                  <a:outerShdw blurRad="12700" dist="38100" dir="2700000" algn="tl" rotWithShape="0">
                    <a:schemeClr val="accent5">
                      <a:lumMod val="60000"/>
                      <a:lumOff val="40000"/>
                    </a:schemeClr>
                  </a:outerShdw>
                </a:effectLst>
                <a:latin typeface="Copperplate Gothic Bold" panose="020E0705020206020404" pitchFamily="34" charset="0"/>
                <a:ea typeface="+mj-ea"/>
                <a:cs typeface="Angsana New" panose="020B0502040204020203" pitchFamily="18" charset="-34"/>
              </a:rPr>
              <a:t>How t</a:t>
            </a:r>
            <a:r>
              <a:rPr lang="en-US" sz="3600" b="1" dirty="0">
                <a:ln w="9525">
                  <a:solidFill>
                    <a:schemeClr val="bg1"/>
                  </a:solidFill>
                  <a:prstDash val="solid"/>
                </a:ln>
                <a:solidFill>
                  <a:srgbClr val="009999"/>
                </a:solidFill>
                <a:effectLst>
                  <a:outerShdw blurRad="12700" dist="38100" dir="2700000" algn="tl" rotWithShape="0">
                    <a:schemeClr val="accent5">
                      <a:lumMod val="60000"/>
                      <a:lumOff val="40000"/>
                    </a:schemeClr>
                  </a:outerShdw>
                </a:effectLst>
                <a:latin typeface="Copperplate Gothic Bold" panose="020E0705020206020404" pitchFamily="34" charset="0"/>
                <a:ea typeface="+mj-ea"/>
                <a:cs typeface="Angsana New" panose="020B0502040204020203" pitchFamily="18" charset="-34"/>
              </a:rPr>
              <a:t>o streamline Project Management &amp; Boost Productivity with ai</a:t>
            </a:r>
            <a:endParaRPr lang="en-US" sz="3600" b="1" cap="none" spc="0" dirty="0">
              <a:ln w="9525">
                <a:solidFill>
                  <a:schemeClr val="bg1"/>
                </a:solidFill>
                <a:prstDash val="solid"/>
              </a:ln>
              <a:solidFill>
                <a:srgbClr val="009999"/>
              </a:solidFill>
              <a:effectLst>
                <a:outerShdw blurRad="12700" dist="38100" dir="2700000" algn="tl" rotWithShape="0">
                  <a:schemeClr val="accent5">
                    <a:lumMod val="60000"/>
                    <a:lumOff val="40000"/>
                  </a:schemeClr>
                </a:outerShdw>
              </a:effectLst>
              <a:latin typeface="Copperplate Gothic Bold" panose="020E0705020206020404" pitchFamily="34" charset="0"/>
              <a:cs typeface="Angsana New" panose="020B0502040204020203" pitchFamily="18" charset="-34"/>
            </a:endParaRPr>
          </a:p>
        </p:txBody>
      </p:sp>
      <p:pic>
        <p:nvPicPr>
          <p:cNvPr id="22" name="Picture 21">
            <a:extLst>
              <a:ext uri="{FF2B5EF4-FFF2-40B4-BE49-F238E27FC236}">
                <a16:creationId xmlns:a16="http://schemas.microsoft.com/office/drawing/2014/main" id="{8AB333E0-F13A-D77A-A1A1-812DBC261A10}"/>
              </a:ext>
            </a:extLst>
          </p:cNvPr>
          <p:cNvPicPr>
            <a:picLocks noChangeAspect="1"/>
          </p:cNvPicPr>
          <p:nvPr/>
        </p:nvPicPr>
        <p:blipFill>
          <a:blip r:embed="rId4">
            <a:extLst>
              <a:ext uri="{28A0092B-C50C-407E-A947-70E740481C1C}">
                <a14:useLocalDpi xmlns:a14="http://schemas.microsoft.com/office/drawing/2010/main" val="0"/>
              </a:ext>
            </a:extLst>
          </a:blip>
          <a:srcRect l="10026" r="10026"/>
          <a:stretch/>
        </p:blipFill>
        <p:spPr>
          <a:xfrm>
            <a:off x="1413758" y="2549131"/>
            <a:ext cx="2136068" cy="2136068"/>
          </a:xfrm>
          <a:prstGeom prst="rect">
            <a:avLst/>
          </a:prstGeom>
          <a:ln>
            <a:noFill/>
          </a:ln>
          <a:effectLst>
            <a:outerShdw blurRad="292100" dist="139700" dir="2700000" algn="tl" rotWithShape="0">
              <a:srgbClr val="333333">
                <a:alpha val="65000"/>
              </a:srgbClr>
            </a:outerShdw>
          </a:effectLst>
        </p:spPr>
      </p:pic>
      <p:sp>
        <p:nvSpPr>
          <p:cNvPr id="3" name="TextBox 3">
            <a:extLst>
              <a:ext uri="{FF2B5EF4-FFF2-40B4-BE49-F238E27FC236}">
                <a16:creationId xmlns:a16="http://schemas.microsoft.com/office/drawing/2014/main" id="{5A40B382-5C38-E4D6-0FDB-6A9ABE3C0C0B}"/>
              </a:ext>
            </a:extLst>
          </p:cNvPr>
          <p:cNvSpPr txBox="1"/>
          <p:nvPr/>
        </p:nvSpPr>
        <p:spPr>
          <a:xfrm>
            <a:off x="2798610" y="4503532"/>
            <a:ext cx="8008538" cy="1181235"/>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endParaRPr lang="en-US" dirty="0"/>
          </a:p>
        </p:txBody>
      </p:sp>
      <p:pic>
        <p:nvPicPr>
          <p:cNvPr id="16" name="Picture 15">
            <a:extLst>
              <a:ext uri="{FF2B5EF4-FFF2-40B4-BE49-F238E27FC236}">
                <a16:creationId xmlns:a16="http://schemas.microsoft.com/office/drawing/2014/main" id="{B6CF720D-92CA-45DC-C6DD-3A549F25B5F3}"/>
              </a:ext>
            </a:extLst>
          </p:cNvPr>
          <p:cNvPicPr>
            <a:picLocks noChangeAspect="1"/>
          </p:cNvPicPr>
          <p:nvPr/>
        </p:nvPicPr>
        <p:blipFill>
          <a:blip r:embed="rId5">
            <a:alphaModFix amt="70000"/>
            <a:extLst>
              <a:ext uri="{28A0092B-C50C-407E-A947-70E740481C1C}">
                <a14:useLocalDpi xmlns:a14="http://schemas.microsoft.com/office/drawing/2010/main" val="0"/>
              </a:ext>
            </a:extLst>
          </a:blip>
          <a:srcRect/>
          <a:stretch/>
        </p:blipFill>
        <p:spPr>
          <a:xfrm>
            <a:off x="96112" y="6161110"/>
            <a:ext cx="2559144" cy="644800"/>
          </a:xfrm>
          <a:prstGeom prst="rect">
            <a:avLst/>
          </a:prstGeom>
        </p:spPr>
      </p:pic>
    </p:spTree>
    <p:extLst>
      <p:ext uri="{BB962C8B-B14F-4D97-AF65-F5344CB8AC3E}">
        <p14:creationId xmlns:p14="http://schemas.microsoft.com/office/powerpoint/2010/main" val="13280225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CEE9EE"/>
          </a:bgClr>
        </a:pattFill>
        <a:effectLst/>
      </p:bgPr>
    </p:bg>
    <p:spTree>
      <p:nvGrpSpPr>
        <p:cNvPr id="1" name=""/>
        <p:cNvGrpSpPr/>
        <p:nvPr/>
      </p:nvGrpSpPr>
      <p:grpSpPr>
        <a:xfrm>
          <a:off x="0" y="0"/>
          <a:ext cx="0" cy="0"/>
          <a:chOff x="0" y="0"/>
          <a:chExt cx="0" cy="0"/>
        </a:xfrm>
      </p:grpSpPr>
      <p:pic>
        <p:nvPicPr>
          <p:cNvPr id="11" name="Picture 10" descr="Background pattern, rectangle&#10;&#10;Description automatically generated">
            <a:extLst>
              <a:ext uri="{FF2B5EF4-FFF2-40B4-BE49-F238E27FC236}">
                <a16:creationId xmlns:a16="http://schemas.microsoft.com/office/drawing/2014/main" id="{B9A051EE-420E-FFA0-E54B-B4A55BF67470}"/>
              </a:ext>
            </a:extLst>
          </p:cNvPr>
          <p:cNvPicPr>
            <a:picLocks noChangeAspect="1"/>
          </p:cNvPicPr>
          <p:nvPr/>
        </p:nvPicPr>
        <p:blipFill rotWithShape="1">
          <a:blip r:embed="rId2"/>
          <a:srcRect l="62883" r="2" b="2"/>
          <a:stretch/>
        </p:blipFill>
        <p:spPr>
          <a:xfrm>
            <a:off x="9251695" y="4685199"/>
            <a:ext cx="2733741" cy="2172801"/>
          </a:xfrm>
          <a:custGeom>
            <a:avLst/>
            <a:gdLst/>
            <a:ahLst/>
            <a:cxnLst/>
            <a:rect l="l" t="t" r="r" b="b"/>
            <a:pathLst>
              <a:path w="2733741" h="2172801">
                <a:moveTo>
                  <a:pt x="1366871" y="0"/>
                </a:moveTo>
                <a:cubicBezTo>
                  <a:pt x="2121772" y="0"/>
                  <a:pt x="2733741" y="595368"/>
                  <a:pt x="2733741" y="1329791"/>
                </a:cubicBezTo>
                <a:cubicBezTo>
                  <a:pt x="2733741" y="1605200"/>
                  <a:pt x="2647683" y="1861054"/>
                  <a:pt x="2500301" y="2073290"/>
                </a:cubicBezTo>
                <a:lnTo>
                  <a:pt x="2423813" y="2172801"/>
                </a:lnTo>
                <a:lnTo>
                  <a:pt x="309928" y="2172801"/>
                </a:lnTo>
                <a:lnTo>
                  <a:pt x="233440" y="2073290"/>
                </a:lnTo>
                <a:cubicBezTo>
                  <a:pt x="86058" y="1861054"/>
                  <a:pt x="0" y="1605200"/>
                  <a:pt x="0" y="1329791"/>
                </a:cubicBezTo>
                <a:cubicBezTo>
                  <a:pt x="0" y="595368"/>
                  <a:pt x="611969" y="0"/>
                  <a:pt x="1366871" y="0"/>
                </a:cubicBezTo>
                <a:close/>
              </a:path>
            </a:pathLst>
          </a:custGeom>
        </p:spPr>
      </p:pic>
      <p:sp>
        <p:nvSpPr>
          <p:cNvPr id="13" name="TextBox 3">
            <a:extLst>
              <a:ext uri="{FF2B5EF4-FFF2-40B4-BE49-F238E27FC236}">
                <a16:creationId xmlns:a16="http://schemas.microsoft.com/office/drawing/2014/main" id="{AF54AA8D-2BE6-23C8-75FF-6824302B5E37}"/>
              </a:ext>
            </a:extLst>
          </p:cNvPr>
          <p:cNvSpPr txBox="1"/>
          <p:nvPr/>
        </p:nvSpPr>
        <p:spPr>
          <a:xfrm>
            <a:off x="929284" y="2064518"/>
            <a:ext cx="10333430" cy="3532185"/>
          </a:xfrm>
          <a:prstGeom prst="rect">
            <a:avLst/>
          </a:prstGeom>
        </p:spPr>
        <p:txBody>
          <a:bodyPr vert="horz" lIns="91440" tIns="45720" rIns="91440" bIns="45720" rtlCol="0">
            <a:normAutofit/>
          </a:bodyPr>
          <a:lstStyle/>
          <a:p>
            <a:pPr algn="ctr">
              <a:lnSpc>
                <a:spcPct val="90000"/>
              </a:lnSpc>
              <a:spcAft>
                <a:spcPts val="600"/>
              </a:spcAft>
            </a:pPr>
            <a:r>
              <a:rPr lang="en-US" sz="3200" b="1" dirty="0">
                <a:solidFill>
                  <a:srgbClr val="009999"/>
                </a:solidFill>
                <a:latin typeface="Adobe Devanagari" panose="02040503050201020203" pitchFamily="18" charset="0"/>
                <a:cs typeface="Adobe Devanagari" panose="02040503050201020203" pitchFamily="18" charset="0"/>
              </a:rPr>
              <a:t>*ACECL Transportation Committee (Jefferson Ballroom)</a:t>
            </a:r>
          </a:p>
          <a:p>
            <a:pPr algn="ctr">
              <a:lnSpc>
                <a:spcPct val="90000"/>
              </a:lnSpc>
              <a:spcAft>
                <a:spcPts val="600"/>
              </a:spcAft>
            </a:pPr>
            <a:endParaRPr lang="en-US" sz="3200" b="1" dirty="0">
              <a:solidFill>
                <a:srgbClr val="009999"/>
              </a:solidFill>
              <a:latin typeface="Adobe Devanagari" panose="02040503050201020203" pitchFamily="18" charset="0"/>
              <a:cs typeface="Adobe Devanagari" panose="02040503050201020203" pitchFamily="18" charset="0"/>
            </a:endParaRPr>
          </a:p>
          <a:p>
            <a:pPr algn="ctr">
              <a:lnSpc>
                <a:spcPct val="90000"/>
              </a:lnSpc>
              <a:spcAft>
                <a:spcPts val="600"/>
              </a:spcAft>
            </a:pPr>
            <a:r>
              <a:rPr lang="en-US" sz="3200" b="1" dirty="0">
                <a:solidFill>
                  <a:srgbClr val="009999"/>
                </a:solidFill>
                <a:latin typeface="Adobe Devanagari" panose="02040503050201020203" pitchFamily="18" charset="0"/>
                <a:cs typeface="Adobe Devanagari" panose="02040503050201020203" pitchFamily="18" charset="0"/>
              </a:rPr>
              <a:t>*ACECL Legislative Committee (Orleans Room)</a:t>
            </a:r>
          </a:p>
          <a:p>
            <a:pPr algn="ctr">
              <a:lnSpc>
                <a:spcPct val="90000"/>
              </a:lnSpc>
              <a:spcAft>
                <a:spcPts val="600"/>
              </a:spcAft>
            </a:pPr>
            <a:endParaRPr lang="en-US" sz="3200" b="1" dirty="0">
              <a:solidFill>
                <a:srgbClr val="009999"/>
              </a:solidFill>
              <a:latin typeface="Adobe Devanagari" panose="02040503050201020203" pitchFamily="18" charset="0"/>
              <a:cs typeface="Adobe Devanagari" panose="02040503050201020203" pitchFamily="18" charset="0"/>
            </a:endParaRPr>
          </a:p>
          <a:p>
            <a:pPr algn="ctr">
              <a:lnSpc>
                <a:spcPct val="90000"/>
              </a:lnSpc>
              <a:spcAft>
                <a:spcPts val="600"/>
              </a:spcAft>
            </a:pPr>
            <a:r>
              <a:rPr lang="en-US" sz="3200" b="1" dirty="0">
                <a:solidFill>
                  <a:srgbClr val="009999"/>
                </a:solidFill>
                <a:latin typeface="Adobe Devanagari" panose="02040503050201020203" pitchFamily="18" charset="0"/>
                <a:cs typeface="Adobe Devanagari" panose="02040503050201020203" pitchFamily="18" charset="0"/>
              </a:rPr>
              <a:t>*ACECL Facilities Committee ( St. Tammany Room)</a:t>
            </a:r>
          </a:p>
        </p:txBody>
      </p:sp>
      <p:sp>
        <p:nvSpPr>
          <p:cNvPr id="14" name="Rectangle 13">
            <a:extLst>
              <a:ext uri="{FF2B5EF4-FFF2-40B4-BE49-F238E27FC236}">
                <a16:creationId xmlns:a16="http://schemas.microsoft.com/office/drawing/2014/main" id="{6391D0BC-A4F3-5E70-FA57-8D9E29729956}"/>
              </a:ext>
            </a:extLst>
          </p:cNvPr>
          <p:cNvSpPr/>
          <p:nvPr/>
        </p:nvSpPr>
        <p:spPr>
          <a:xfrm>
            <a:off x="412168" y="200025"/>
            <a:ext cx="11367662" cy="1323439"/>
          </a:xfrm>
          <a:prstGeom prst="rect">
            <a:avLst/>
          </a:prstGeom>
          <a:noFill/>
        </p:spPr>
        <p:txBody>
          <a:bodyPr wrap="square" lIns="91440" tIns="45720" rIns="91440" bIns="45720">
            <a:spAutoFit/>
          </a:bodyPr>
          <a:lstStyle/>
          <a:p>
            <a:pPr algn="ctr"/>
            <a:r>
              <a:rPr lang="en-US" sz="4000" b="1" u="sng"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Copperplate Gothic Bold" panose="020E0705020206020404" pitchFamily="34" charset="0"/>
                <a:ea typeface="+mj-ea"/>
                <a:cs typeface="Angsana New" panose="020B0502040204020203" pitchFamily="18" charset="-34"/>
              </a:rPr>
              <a:t>LUNCH BREAKOUT </a:t>
            </a:r>
          </a:p>
          <a:p>
            <a:pPr algn="ctr"/>
            <a:r>
              <a:rPr lang="en-US" sz="4000" b="1" u="sng"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Copperplate Gothic Bold" panose="020E0705020206020404" pitchFamily="34" charset="0"/>
                <a:ea typeface="+mj-ea"/>
                <a:cs typeface="Angsana New" panose="020B0502040204020203" pitchFamily="18" charset="-34"/>
              </a:rPr>
              <a:t>COMMITTEE SESSIONS</a:t>
            </a:r>
            <a:endParaRPr lang="en-US" sz="4000" b="1" u="sng" cap="none" spc="0"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Copperplate Gothic Bold" panose="020E0705020206020404" pitchFamily="34" charset="0"/>
              <a:cs typeface="Angsana New" panose="020B0502040204020203" pitchFamily="18" charset="-34"/>
            </a:endParaRPr>
          </a:p>
        </p:txBody>
      </p:sp>
      <p:pic>
        <p:nvPicPr>
          <p:cNvPr id="2" name="Picture 1">
            <a:extLst>
              <a:ext uri="{FF2B5EF4-FFF2-40B4-BE49-F238E27FC236}">
                <a16:creationId xmlns:a16="http://schemas.microsoft.com/office/drawing/2014/main" id="{0937FEC1-8283-9218-026F-3A43C46A2AC7}"/>
              </a:ext>
            </a:extLst>
          </p:cNvPr>
          <p:cNvPicPr>
            <a:picLocks noChangeAspect="1"/>
          </p:cNvPicPr>
          <p:nvPr/>
        </p:nvPicPr>
        <p:blipFill>
          <a:blip r:embed="rId3">
            <a:alphaModFix amt="70000"/>
            <a:extLst>
              <a:ext uri="{28A0092B-C50C-407E-A947-70E740481C1C}">
                <a14:useLocalDpi xmlns:a14="http://schemas.microsoft.com/office/drawing/2010/main" val="0"/>
              </a:ext>
            </a:extLst>
          </a:blip>
          <a:srcRect/>
          <a:stretch/>
        </p:blipFill>
        <p:spPr>
          <a:xfrm>
            <a:off x="206564" y="6137758"/>
            <a:ext cx="2546185" cy="641535"/>
          </a:xfrm>
          <a:prstGeom prst="rect">
            <a:avLst/>
          </a:prstGeom>
        </p:spPr>
      </p:pic>
    </p:spTree>
    <p:extLst>
      <p:ext uri="{BB962C8B-B14F-4D97-AF65-F5344CB8AC3E}">
        <p14:creationId xmlns:p14="http://schemas.microsoft.com/office/powerpoint/2010/main" val="5614122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BEE1E8"/>
          </a:bgClr>
        </a:pattFill>
        <a:effectLst/>
      </p:bgPr>
    </p:bg>
    <p:spTree>
      <p:nvGrpSpPr>
        <p:cNvPr id="1" name="">
          <a:extLst>
            <a:ext uri="{FF2B5EF4-FFF2-40B4-BE49-F238E27FC236}">
              <a16:creationId xmlns:a16="http://schemas.microsoft.com/office/drawing/2014/main" id="{1F55255A-5AD4-73D6-059E-68147DBB01AE}"/>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C33E879-D79E-98D8-439A-7702DFB13AF4}"/>
              </a:ext>
            </a:extLst>
          </p:cNvPr>
          <p:cNvPicPr>
            <a:picLocks noChangeAspect="1"/>
          </p:cNvPicPr>
          <p:nvPr/>
        </p:nvPicPr>
        <p:blipFill>
          <a:blip r:embed="rId2">
            <a:alphaModFix amt="50000"/>
          </a:blip>
          <a:stretch>
            <a:fillRect/>
          </a:stretch>
        </p:blipFill>
        <p:spPr>
          <a:xfrm>
            <a:off x="0" y="3657599"/>
            <a:ext cx="12192000" cy="3200399"/>
          </a:xfrm>
          <a:prstGeom prst="rect">
            <a:avLst/>
          </a:prstGeom>
        </p:spPr>
      </p:pic>
      <p:sp>
        <p:nvSpPr>
          <p:cNvPr id="2" name="TextBox 1">
            <a:extLst>
              <a:ext uri="{FF2B5EF4-FFF2-40B4-BE49-F238E27FC236}">
                <a16:creationId xmlns:a16="http://schemas.microsoft.com/office/drawing/2014/main" id="{07EC60BD-2E0F-0931-41DF-5905BC34FF9B}"/>
              </a:ext>
            </a:extLst>
          </p:cNvPr>
          <p:cNvSpPr txBox="1"/>
          <p:nvPr/>
        </p:nvSpPr>
        <p:spPr>
          <a:xfrm>
            <a:off x="1069395" y="3980525"/>
            <a:ext cx="6896888" cy="2554545"/>
          </a:xfrm>
          <a:prstGeom prst="rect">
            <a:avLst/>
          </a:prstGeom>
          <a:noFill/>
          <a:effectLst>
            <a:outerShdw blurRad="50800" dist="50800" dir="5400000" algn="ctr" rotWithShape="0">
              <a:schemeClr val="bg2"/>
            </a:outerShdw>
          </a:effectLst>
        </p:spPr>
        <p:txBody>
          <a:bodyPr wrap="square" rtlCol="0">
            <a:spAutoFit/>
          </a:bodyPr>
          <a:lstStyle/>
          <a:p>
            <a:pPr algn="ctr"/>
            <a:r>
              <a:rPr lang="en-US" sz="8000" dirty="0">
                <a:solidFill>
                  <a:srgbClr val="336699"/>
                </a:solidFill>
                <a:effectLst>
                  <a:outerShdw blurRad="50800" dist="38100" dir="5400000" algn="t" rotWithShape="0">
                    <a:schemeClr val="bg1">
                      <a:alpha val="40000"/>
                    </a:schemeClr>
                  </a:outerShdw>
                </a:effectLst>
                <a:latin typeface="Baskerville Old Face" panose="02020602080505020303" pitchFamily="18" charset="0"/>
              </a:rPr>
              <a:t>Transportation Committee</a:t>
            </a:r>
            <a:endParaRPr lang="en-US" sz="7200" dirty="0">
              <a:solidFill>
                <a:srgbClr val="336699"/>
              </a:solidFill>
              <a:effectLst>
                <a:outerShdw blurRad="50800" dist="38100" dir="5400000" algn="t" rotWithShape="0">
                  <a:schemeClr val="bg1">
                    <a:alpha val="40000"/>
                  </a:schemeClr>
                </a:outerShdw>
              </a:effectLst>
              <a:latin typeface="Baskerville Old Face" panose="02020602080505020303" pitchFamily="18" charset="0"/>
            </a:endParaRPr>
          </a:p>
        </p:txBody>
      </p:sp>
      <p:pic>
        <p:nvPicPr>
          <p:cNvPr id="4" name="Picture 3" descr="A blue and green text&#10;&#10;AI-generated content may be incorrect.">
            <a:extLst>
              <a:ext uri="{FF2B5EF4-FFF2-40B4-BE49-F238E27FC236}">
                <a16:creationId xmlns:a16="http://schemas.microsoft.com/office/drawing/2014/main" id="{7D265007-228A-ADBB-D3CE-0BDF6B7E5D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92000" cy="3657599"/>
          </a:xfrm>
          <a:prstGeom prst="rect">
            <a:avLst/>
          </a:prstGeom>
        </p:spPr>
      </p:pic>
    </p:spTree>
    <p:extLst>
      <p:ext uri="{BB962C8B-B14F-4D97-AF65-F5344CB8AC3E}">
        <p14:creationId xmlns:p14="http://schemas.microsoft.com/office/powerpoint/2010/main" val="3629928485"/>
      </p:ext>
    </p:extLst>
  </p:cSld>
  <p:clrMapOvr>
    <a:masterClrMapping/>
  </p:clrMapOvr>
  <p:transition advClick="0" advTm="8000"/>
</p:sld>
</file>

<file path=ppt/slides/slide10.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CEE9EE"/>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2EABDE6-5DA0-9E36-BD24-0878631CCBE5}"/>
              </a:ext>
            </a:extLst>
          </p:cNvPr>
          <p:cNvSpPr>
            <a:spLocks noChangeArrowheads="1"/>
          </p:cNvSpPr>
          <p:nvPr/>
        </p:nvSpPr>
        <p:spPr bwMode="auto">
          <a:xfrm>
            <a:off x="1895061" y="4075476"/>
            <a:ext cx="202299"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6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E6A93868-8539-6A5E-D13A-1E4D9D1AAEDB}"/>
              </a:ext>
            </a:extLst>
          </p:cNvPr>
          <p:cNvSpPr/>
          <p:nvPr/>
        </p:nvSpPr>
        <p:spPr>
          <a:xfrm>
            <a:off x="2496584" y="561550"/>
            <a:ext cx="7198830" cy="707886"/>
          </a:xfrm>
          <a:prstGeom prst="rect">
            <a:avLst/>
          </a:prstGeom>
          <a:noFill/>
        </p:spPr>
        <p:txBody>
          <a:bodyPr wrap="none" lIns="91440" tIns="45720" rIns="91440" bIns="45720">
            <a:spAutoFit/>
          </a:bodyPr>
          <a:lstStyle/>
          <a:p>
            <a:pPr algn="ctr"/>
            <a:r>
              <a:rPr lang="en-US" sz="4000" b="1" u="sng" kern="1200" cap="none" spc="0"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Copperplate Gothic Bold" panose="020E0705020206020404" pitchFamily="34" charset="0"/>
                <a:ea typeface="+mj-ea"/>
                <a:cs typeface="Angsana New" panose="020B0502040204020203" pitchFamily="18" charset="-34"/>
              </a:rPr>
              <a:t>Session III Sponsored By</a:t>
            </a:r>
            <a:endParaRPr lang="en-US" sz="4000" b="1" cap="none" spc="0"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Copperplate Gothic Bold" panose="020E0705020206020404" pitchFamily="34" charset="0"/>
              <a:cs typeface="Angsana New" panose="020B0502040204020203" pitchFamily="18" charset="-34"/>
            </a:endParaRPr>
          </a:p>
        </p:txBody>
      </p:sp>
      <p:pic>
        <p:nvPicPr>
          <p:cNvPr id="5" name="Picture 4" descr="A black background with a yellow line">
            <a:extLst>
              <a:ext uri="{FF2B5EF4-FFF2-40B4-BE49-F238E27FC236}">
                <a16:creationId xmlns:a16="http://schemas.microsoft.com/office/drawing/2014/main" id="{CF9B28AB-1B24-9119-6D11-CC56E975D7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1337" y="0"/>
            <a:ext cx="7549324" cy="7549324"/>
          </a:xfrm>
          <a:prstGeom prst="rect">
            <a:avLst/>
          </a:prstGeom>
        </p:spPr>
      </p:pic>
    </p:spTree>
    <p:extLst>
      <p:ext uri="{BB962C8B-B14F-4D97-AF65-F5344CB8AC3E}">
        <p14:creationId xmlns:p14="http://schemas.microsoft.com/office/powerpoint/2010/main" val="29045414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CEE9EE"/>
          </a:bgClr>
        </a:pattFill>
        <a:effectLst/>
      </p:bgPr>
    </p:bg>
    <p:spTree>
      <p:nvGrpSpPr>
        <p:cNvPr id="1" name=""/>
        <p:cNvGrpSpPr/>
        <p:nvPr/>
      </p:nvGrpSpPr>
      <p:grpSpPr>
        <a:xfrm>
          <a:off x="0" y="0"/>
          <a:ext cx="0" cy="0"/>
          <a:chOff x="0" y="0"/>
          <a:chExt cx="0" cy="0"/>
        </a:xfrm>
      </p:grpSpPr>
      <p:pic>
        <p:nvPicPr>
          <p:cNvPr id="11" name="Picture 10" descr="Background pattern, rectangle&#10;&#10;Description automatically generated">
            <a:extLst>
              <a:ext uri="{FF2B5EF4-FFF2-40B4-BE49-F238E27FC236}">
                <a16:creationId xmlns:a16="http://schemas.microsoft.com/office/drawing/2014/main" id="{B9A051EE-420E-FFA0-E54B-B4A55BF67470}"/>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66000"/>
                    </a14:imgEffect>
                  </a14:imgLayer>
                </a14:imgProps>
              </a:ext>
            </a:extLst>
          </a:blip>
          <a:srcRect l="62883" r="2" b="2"/>
          <a:stretch/>
        </p:blipFill>
        <p:spPr>
          <a:xfrm>
            <a:off x="9333938" y="4685199"/>
            <a:ext cx="2733741" cy="2172801"/>
          </a:xfrm>
          <a:custGeom>
            <a:avLst/>
            <a:gdLst/>
            <a:ahLst/>
            <a:cxnLst/>
            <a:rect l="l" t="t" r="r" b="b"/>
            <a:pathLst>
              <a:path w="2733741" h="2172801">
                <a:moveTo>
                  <a:pt x="1366871" y="0"/>
                </a:moveTo>
                <a:cubicBezTo>
                  <a:pt x="2121772" y="0"/>
                  <a:pt x="2733741" y="595368"/>
                  <a:pt x="2733741" y="1329791"/>
                </a:cubicBezTo>
                <a:cubicBezTo>
                  <a:pt x="2733741" y="1605200"/>
                  <a:pt x="2647683" y="1861054"/>
                  <a:pt x="2500301" y="2073290"/>
                </a:cubicBezTo>
                <a:lnTo>
                  <a:pt x="2423813" y="2172801"/>
                </a:lnTo>
                <a:lnTo>
                  <a:pt x="309928" y="2172801"/>
                </a:lnTo>
                <a:lnTo>
                  <a:pt x="233440" y="2073290"/>
                </a:lnTo>
                <a:cubicBezTo>
                  <a:pt x="86058" y="1861054"/>
                  <a:pt x="0" y="1605200"/>
                  <a:pt x="0" y="1329791"/>
                </a:cubicBezTo>
                <a:cubicBezTo>
                  <a:pt x="0" y="595368"/>
                  <a:pt x="611969" y="0"/>
                  <a:pt x="1366871" y="0"/>
                </a:cubicBezTo>
                <a:close/>
              </a:path>
            </a:pathLst>
          </a:custGeom>
        </p:spPr>
      </p:pic>
      <p:sp>
        <p:nvSpPr>
          <p:cNvPr id="13" name="TextBox 3">
            <a:extLst>
              <a:ext uri="{FF2B5EF4-FFF2-40B4-BE49-F238E27FC236}">
                <a16:creationId xmlns:a16="http://schemas.microsoft.com/office/drawing/2014/main" id="{AF54AA8D-2BE6-23C8-75FF-6824302B5E37}"/>
              </a:ext>
            </a:extLst>
          </p:cNvPr>
          <p:cNvSpPr txBox="1"/>
          <p:nvPr/>
        </p:nvSpPr>
        <p:spPr>
          <a:xfrm>
            <a:off x="4571835" y="2792555"/>
            <a:ext cx="6253294" cy="1181235"/>
          </a:xfrm>
          <a:prstGeom prst="rect">
            <a:avLst/>
          </a:prstGeom>
        </p:spPr>
        <p:txBody>
          <a:bodyPr vert="horz" lIns="91440" tIns="45720" rIns="91440" bIns="45720" rtlCol="0">
            <a:normAutofit/>
          </a:bodyPr>
          <a:lstStyle/>
          <a:p>
            <a:pPr>
              <a:lnSpc>
                <a:spcPct val="90000"/>
              </a:lnSpc>
              <a:spcAft>
                <a:spcPts val="600"/>
              </a:spcAft>
            </a:pPr>
            <a:r>
              <a:rPr lang="en-US" sz="3200" b="1" dirty="0">
                <a:solidFill>
                  <a:schemeClr val="accent5">
                    <a:lumMod val="50000"/>
                  </a:schemeClr>
                </a:solidFill>
                <a:latin typeface="Adobe Devanagari" panose="02040503050201020203" pitchFamily="18" charset="0"/>
                <a:cs typeface="Adobe Devanagari" panose="02040503050201020203" pitchFamily="18" charset="0"/>
              </a:rPr>
              <a:t>Lee Ann Wheeler</a:t>
            </a:r>
          </a:p>
          <a:p>
            <a:pPr>
              <a:lnSpc>
                <a:spcPct val="90000"/>
              </a:lnSpc>
              <a:spcAft>
                <a:spcPts val="600"/>
              </a:spcAft>
            </a:pPr>
            <a:r>
              <a:rPr lang="en-US" sz="3200" b="1" dirty="0">
                <a:solidFill>
                  <a:schemeClr val="accent5">
                    <a:lumMod val="50000"/>
                  </a:schemeClr>
                </a:solidFill>
                <a:latin typeface="Adobe Devanagari" panose="02040503050201020203" pitchFamily="18" charset="0"/>
                <a:cs typeface="Adobe Devanagari" panose="02040503050201020203" pitchFamily="18" charset="0"/>
              </a:rPr>
              <a:t>Client Executive, Greyling Insurance</a:t>
            </a:r>
          </a:p>
          <a:p>
            <a:pPr>
              <a:lnSpc>
                <a:spcPct val="90000"/>
              </a:lnSpc>
              <a:spcAft>
                <a:spcPts val="600"/>
              </a:spcAft>
            </a:pPr>
            <a:endParaRPr lang="en-US" sz="3200" b="1" dirty="0">
              <a:solidFill>
                <a:schemeClr val="accent5">
                  <a:lumMod val="50000"/>
                </a:schemeClr>
              </a:solidFill>
              <a:latin typeface="Adobe Devanagari" panose="02040503050201020203" pitchFamily="18" charset="0"/>
              <a:cs typeface="Adobe Devanagari" panose="02040503050201020203" pitchFamily="18" charset="0"/>
            </a:endParaRPr>
          </a:p>
        </p:txBody>
      </p:sp>
      <p:sp>
        <p:nvSpPr>
          <p:cNvPr id="14" name="Rectangle 13">
            <a:extLst>
              <a:ext uri="{FF2B5EF4-FFF2-40B4-BE49-F238E27FC236}">
                <a16:creationId xmlns:a16="http://schemas.microsoft.com/office/drawing/2014/main" id="{6391D0BC-A4F3-5E70-FA57-8D9E29729956}"/>
              </a:ext>
            </a:extLst>
          </p:cNvPr>
          <p:cNvSpPr/>
          <p:nvPr/>
        </p:nvSpPr>
        <p:spPr>
          <a:xfrm>
            <a:off x="253134" y="213582"/>
            <a:ext cx="11685732" cy="1261884"/>
          </a:xfrm>
          <a:prstGeom prst="rect">
            <a:avLst/>
          </a:prstGeom>
          <a:noFill/>
        </p:spPr>
        <p:txBody>
          <a:bodyPr wrap="square" lIns="91440" tIns="45720" rIns="91440" bIns="45720">
            <a:spAutoFit/>
          </a:bodyPr>
          <a:lstStyle/>
          <a:p>
            <a:pPr marL="0" marR="0" lvl="0" indent="0" algn="ctr" defTabSz="914400" rtl="0" eaLnBrk="1" fontAlgn="auto" latinLnBrk="0" hangingPunct="1">
              <a:spcBef>
                <a:spcPts val="0"/>
              </a:spcBef>
              <a:spcAft>
                <a:spcPts val="0"/>
              </a:spcAft>
              <a:buClrTx/>
              <a:buSzTx/>
              <a:buFontTx/>
              <a:buNone/>
              <a:tabLst/>
              <a:defRPr/>
            </a:pPr>
            <a:r>
              <a:rPr lang="en-US" sz="4000" b="1" u="sng" dirty="0">
                <a:ln w="9525">
                  <a:solidFill>
                    <a:prstClr val="white"/>
                  </a:solidFill>
                  <a:prstDash val="solid"/>
                </a:ln>
                <a:solidFill>
                  <a:srgbClr val="5B9BD5">
                    <a:lumMod val="50000"/>
                  </a:srgbClr>
                </a:solidFill>
                <a:effectLst>
                  <a:outerShdw blurRad="12700" dist="38100" dir="2700000" algn="tl" rotWithShape="0">
                    <a:srgbClr val="5B9BD5">
                      <a:lumMod val="60000"/>
                      <a:lumOff val="40000"/>
                    </a:srgbClr>
                  </a:outerShdw>
                </a:effectLst>
                <a:latin typeface="Copperplate Gothic Bold" panose="020E0705020206020404" pitchFamily="34" charset="0"/>
                <a:cs typeface="Angsana New" panose="020B0502040204020203" pitchFamily="18" charset="-34"/>
              </a:rPr>
              <a:t>Risk Management</a:t>
            </a:r>
            <a:r>
              <a:rPr kumimoji="0" lang="en-US" sz="4000" b="1" i="0" u="sng" strike="noStrike" kern="1200" cap="none" spc="0" normalizeH="0" baseline="0" noProof="0" dirty="0">
                <a:ln w="9525">
                  <a:solidFill>
                    <a:prstClr val="white"/>
                  </a:solidFill>
                  <a:prstDash val="solid"/>
                </a:ln>
                <a:solidFill>
                  <a:srgbClr val="5B9BD5">
                    <a:lumMod val="50000"/>
                  </a:srgbClr>
                </a:solidFill>
                <a:effectLst>
                  <a:outerShdw blurRad="12700" dist="38100" dir="2700000" algn="tl" rotWithShape="0">
                    <a:srgbClr val="5B9BD5">
                      <a:lumMod val="60000"/>
                      <a:lumOff val="40000"/>
                    </a:srgbClr>
                  </a:outerShdw>
                </a:effectLst>
                <a:uLnTx/>
                <a:uFillTx/>
                <a:latin typeface="Copperplate Gothic Bold" panose="020E0705020206020404" pitchFamily="34" charset="0"/>
                <a:ea typeface="+mn-ea"/>
                <a:cs typeface="Angsana New" panose="020B0502040204020203" pitchFamily="18" charset="-34"/>
              </a:rPr>
              <a:t> </a:t>
            </a:r>
          </a:p>
          <a:p>
            <a:pPr marL="0" marR="0" lvl="0" indent="0" algn="ctr" defTabSz="914400" rtl="0" eaLnBrk="1" fontAlgn="auto" latinLnBrk="0" hangingPunct="1">
              <a:spcBef>
                <a:spcPts val="0"/>
              </a:spcBef>
              <a:spcAft>
                <a:spcPts val="0"/>
              </a:spcAft>
              <a:buClrTx/>
              <a:buSzTx/>
              <a:buFontTx/>
              <a:buNone/>
              <a:tabLst/>
              <a:defRPr/>
            </a:pPr>
            <a:r>
              <a:rPr lang="en-US" sz="3600" b="1" dirty="0">
                <a:ln w="9525">
                  <a:solidFill>
                    <a:prstClr val="white"/>
                  </a:solidFill>
                  <a:prstDash val="solid"/>
                </a:ln>
                <a:solidFill>
                  <a:srgbClr val="009999"/>
                </a:solidFill>
                <a:effectLst>
                  <a:outerShdw blurRad="12700" dist="38100" dir="2700000" algn="tl" rotWithShape="0">
                    <a:srgbClr val="5B9BD5">
                      <a:lumMod val="60000"/>
                      <a:lumOff val="40000"/>
                    </a:srgbClr>
                  </a:outerShdw>
                </a:effectLst>
                <a:latin typeface="Copperplate Gothic Bold" panose="020E0705020206020404" pitchFamily="34" charset="0"/>
                <a:cs typeface="Angsana New" panose="020B0502040204020203" pitchFamily="18" charset="-34"/>
              </a:rPr>
              <a:t>Risk Management and ai</a:t>
            </a:r>
            <a:endParaRPr kumimoji="0" lang="en-US" sz="3600" b="1" i="0" u="none" strike="noStrike" kern="1200" cap="none" spc="0" normalizeH="0" baseline="0" noProof="0" dirty="0">
              <a:ln w="9525">
                <a:solidFill>
                  <a:prstClr val="white"/>
                </a:solidFill>
                <a:prstDash val="solid"/>
              </a:ln>
              <a:solidFill>
                <a:srgbClr val="009999"/>
              </a:solidFill>
              <a:effectLst>
                <a:outerShdw blurRad="12700" dist="38100" dir="2700000" algn="tl" rotWithShape="0">
                  <a:srgbClr val="5B9BD5">
                    <a:lumMod val="60000"/>
                    <a:lumOff val="40000"/>
                  </a:srgbClr>
                </a:outerShdw>
              </a:effectLst>
              <a:uLnTx/>
              <a:uFillTx/>
              <a:latin typeface="Copperplate Gothic Bold" panose="020E0705020206020404" pitchFamily="34" charset="0"/>
              <a:ea typeface="+mn-ea"/>
              <a:cs typeface="Angsana New" panose="020B0502040204020203" pitchFamily="18" charset="-34"/>
            </a:endParaRPr>
          </a:p>
        </p:txBody>
      </p:sp>
      <p:pic>
        <p:nvPicPr>
          <p:cNvPr id="2" name="Picture 1">
            <a:extLst>
              <a:ext uri="{FF2B5EF4-FFF2-40B4-BE49-F238E27FC236}">
                <a16:creationId xmlns:a16="http://schemas.microsoft.com/office/drawing/2014/main" id="{407B5D38-8ED4-369C-7A2E-07B0FC680833}"/>
              </a:ext>
            </a:extLst>
          </p:cNvPr>
          <p:cNvPicPr>
            <a:picLocks noChangeAspect="1"/>
          </p:cNvPicPr>
          <p:nvPr/>
        </p:nvPicPr>
        <p:blipFill>
          <a:blip r:embed="rId4">
            <a:extLst>
              <a:ext uri="{28A0092B-C50C-407E-A947-70E740481C1C}">
                <a14:useLocalDpi xmlns:a14="http://schemas.microsoft.com/office/drawing/2010/main" val="0"/>
              </a:ext>
            </a:extLst>
          </a:blip>
          <a:srcRect t="4590" b="29144"/>
          <a:stretch/>
        </p:blipFill>
        <p:spPr>
          <a:xfrm>
            <a:off x="1541002" y="1927634"/>
            <a:ext cx="2619779" cy="2604052"/>
          </a:xfrm>
          <a:prstGeom prst="rect">
            <a:avLst/>
          </a:prstGeom>
          <a:ln>
            <a:noFill/>
          </a:ln>
          <a:effectLst>
            <a:outerShdw blurRad="292100" dist="139700" dir="2700000" algn="tl" rotWithShape="0">
              <a:srgbClr val="333333">
                <a:alpha val="65000"/>
              </a:srgbClr>
            </a:outerShdw>
          </a:effectLst>
        </p:spPr>
      </p:pic>
      <p:pic>
        <p:nvPicPr>
          <p:cNvPr id="5" name="Picture 4" descr="A blue and green text">
            <a:extLst>
              <a:ext uri="{FF2B5EF4-FFF2-40B4-BE49-F238E27FC236}">
                <a16:creationId xmlns:a16="http://schemas.microsoft.com/office/drawing/2014/main" id="{96A55A97-2C9D-41E4-07F1-DA4424E36904}"/>
              </a:ext>
            </a:extLst>
          </p:cNvPr>
          <p:cNvPicPr>
            <a:picLocks noChangeAspect="1"/>
          </p:cNvPicPr>
          <p:nvPr/>
        </p:nvPicPr>
        <p:blipFill>
          <a:blip r:embed="rId5">
            <a:alphaModFix amt="70000"/>
            <a:extLst>
              <a:ext uri="{28A0092B-C50C-407E-A947-70E740481C1C}">
                <a14:useLocalDpi xmlns:a14="http://schemas.microsoft.com/office/drawing/2010/main" val="0"/>
              </a:ext>
            </a:extLst>
          </a:blip>
          <a:stretch>
            <a:fillRect/>
          </a:stretch>
        </p:blipFill>
        <p:spPr>
          <a:xfrm>
            <a:off x="124321" y="6124959"/>
            <a:ext cx="2619779" cy="660078"/>
          </a:xfrm>
          <a:prstGeom prst="rect">
            <a:avLst/>
          </a:prstGeom>
        </p:spPr>
      </p:pic>
    </p:spTree>
    <p:extLst>
      <p:ext uri="{BB962C8B-B14F-4D97-AF65-F5344CB8AC3E}">
        <p14:creationId xmlns:p14="http://schemas.microsoft.com/office/powerpoint/2010/main" val="2996484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0F670-77D5-A04E-974A-4CBD16159067}"/>
              </a:ext>
            </a:extLst>
          </p:cNvPr>
          <p:cNvSpPr>
            <a:spLocks noGrp="1"/>
          </p:cNvSpPr>
          <p:nvPr>
            <p:ph type="ctrTitle"/>
          </p:nvPr>
        </p:nvSpPr>
        <p:spPr>
          <a:xfrm>
            <a:off x="2658980" y="1410673"/>
            <a:ext cx="7315200" cy="2167862"/>
          </a:xfrm>
        </p:spPr>
        <p:txBody>
          <a:bodyPr>
            <a:normAutofit/>
          </a:bodyPr>
          <a:lstStyle/>
          <a:p>
            <a:r>
              <a:rPr lang="en-US" dirty="0"/>
              <a:t>Artificial Intelligence in Design &amp; Construction</a:t>
            </a:r>
          </a:p>
        </p:txBody>
      </p:sp>
      <p:sp>
        <p:nvSpPr>
          <p:cNvPr id="3" name="Subtitle 2">
            <a:extLst>
              <a:ext uri="{FF2B5EF4-FFF2-40B4-BE49-F238E27FC236}">
                <a16:creationId xmlns:a16="http://schemas.microsoft.com/office/drawing/2014/main" id="{FD4527A0-DB15-A445-984B-43D753994780}"/>
              </a:ext>
            </a:extLst>
          </p:cNvPr>
          <p:cNvSpPr>
            <a:spLocks noGrp="1"/>
          </p:cNvSpPr>
          <p:nvPr>
            <p:ph type="subTitle" idx="1"/>
          </p:nvPr>
        </p:nvSpPr>
        <p:spPr>
          <a:xfrm>
            <a:off x="3372459" y="3481424"/>
            <a:ext cx="5013258" cy="1012371"/>
          </a:xfrm>
        </p:spPr>
        <p:txBody>
          <a:bodyPr>
            <a:normAutofit/>
          </a:bodyPr>
          <a:lstStyle/>
          <a:p>
            <a:pPr algn="ctr"/>
            <a:r>
              <a:rPr lang="en-US" dirty="0"/>
              <a:t>ACEC Louisiana</a:t>
            </a:r>
          </a:p>
          <a:p>
            <a:pPr algn="ctr"/>
            <a:endParaRPr lang="en-US" dirty="0"/>
          </a:p>
        </p:txBody>
      </p:sp>
      <p:pic>
        <p:nvPicPr>
          <p:cNvPr id="4" name="Picture 3">
            <a:extLst>
              <a:ext uri="{FF2B5EF4-FFF2-40B4-BE49-F238E27FC236}">
                <a16:creationId xmlns:a16="http://schemas.microsoft.com/office/drawing/2014/main" id="{1C8C4B47-F377-C058-36DE-CCF5C9F1738F}"/>
              </a:ext>
            </a:extLst>
          </p:cNvPr>
          <p:cNvPicPr>
            <a:picLocks noChangeAspect="1"/>
          </p:cNvPicPr>
          <p:nvPr/>
        </p:nvPicPr>
        <p:blipFill>
          <a:blip r:embed="rId2"/>
          <a:stretch>
            <a:fillRect/>
          </a:stretch>
        </p:blipFill>
        <p:spPr>
          <a:xfrm>
            <a:off x="9974180" y="5935245"/>
            <a:ext cx="1877731" cy="652329"/>
          </a:xfrm>
          <a:prstGeom prst="rect">
            <a:avLst/>
          </a:prstGeom>
        </p:spPr>
      </p:pic>
    </p:spTree>
    <p:extLst>
      <p:ext uri="{BB962C8B-B14F-4D97-AF65-F5344CB8AC3E}">
        <p14:creationId xmlns:p14="http://schemas.microsoft.com/office/powerpoint/2010/main" val="5123641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8AA1C16A-116F-5AF2-A01E-6E568D6B8B8A}"/>
              </a:ext>
            </a:extLst>
          </p:cNvPr>
          <p:cNvPicPr>
            <a:picLocks noGrp="1" noChangeAspect="1"/>
          </p:cNvPicPr>
          <p:nvPr>
            <p:ph idx="1"/>
          </p:nvPr>
        </p:nvPicPr>
        <p:blipFill>
          <a:blip r:embed="rId2"/>
          <a:srcRect t="27849" r="-1" b="3112"/>
          <a:stretch/>
        </p:blipFill>
        <p:spPr>
          <a:xfrm>
            <a:off x="6386945" y="1039091"/>
            <a:ext cx="5500256" cy="4821959"/>
          </a:xfrm>
          <a:prstGeom prst="rect">
            <a:avLst/>
          </a:prstGeom>
          <a:noFill/>
        </p:spPr>
      </p:pic>
      <p:sp>
        <p:nvSpPr>
          <p:cNvPr id="21" name="Footer Placeholder 5">
            <a:extLst>
              <a:ext uri="{FF2B5EF4-FFF2-40B4-BE49-F238E27FC236}">
                <a16:creationId xmlns:a16="http://schemas.microsoft.com/office/drawing/2014/main" id="{34044EC9-153E-FDDE-27B6-A32B3E997689}"/>
              </a:ext>
            </a:extLst>
          </p:cNvPr>
          <p:cNvSpPr>
            <a:spLocks noGrp="1"/>
          </p:cNvSpPr>
          <p:nvPr>
            <p:ph type="ftr" sz="quarter" idx="3"/>
          </p:nvPr>
        </p:nvSpPr>
        <p:spPr>
          <a:xfrm>
            <a:off x="304799" y="6313486"/>
            <a:ext cx="2949222" cy="365125"/>
          </a:xfrm>
        </p:spPr>
        <p:txBody>
          <a:bodyPr anchor="ctr">
            <a:normAutofit fontScale="62500" lnSpcReduction="20000"/>
          </a:bodyPr>
          <a:lstStyle/>
          <a:p>
            <a:pPr>
              <a:spcAft>
                <a:spcPts val="600"/>
              </a:spcAft>
            </a:pPr>
            <a:r>
              <a:rPr lang="en-US"/>
              <a:t>GREYLING INSURANCE BROKERAGE &amp; RISK CONSULTING</a:t>
            </a:r>
          </a:p>
        </p:txBody>
      </p:sp>
      <p:sp>
        <p:nvSpPr>
          <p:cNvPr id="2" name="Title 1">
            <a:extLst>
              <a:ext uri="{FF2B5EF4-FFF2-40B4-BE49-F238E27FC236}">
                <a16:creationId xmlns:a16="http://schemas.microsoft.com/office/drawing/2014/main" id="{D1550A52-5793-681E-BABF-833080E951E1}"/>
              </a:ext>
            </a:extLst>
          </p:cNvPr>
          <p:cNvSpPr>
            <a:spLocks noGrp="1"/>
          </p:cNvSpPr>
          <p:nvPr>
            <p:ph type="title"/>
          </p:nvPr>
        </p:nvSpPr>
        <p:spPr>
          <a:xfrm>
            <a:off x="304799" y="457201"/>
            <a:ext cx="5375565" cy="1155702"/>
          </a:xfrm>
        </p:spPr>
        <p:txBody>
          <a:bodyPr anchor="t">
            <a:normAutofit/>
          </a:bodyPr>
          <a:lstStyle/>
          <a:p>
            <a:r>
              <a:rPr lang="en-US" dirty="0"/>
              <a:t>Outline</a:t>
            </a:r>
          </a:p>
        </p:txBody>
      </p:sp>
      <p:sp>
        <p:nvSpPr>
          <p:cNvPr id="3" name="Content Placeholder 2">
            <a:extLst>
              <a:ext uri="{FF2B5EF4-FFF2-40B4-BE49-F238E27FC236}">
                <a16:creationId xmlns:a16="http://schemas.microsoft.com/office/drawing/2014/main" id="{EF5FE723-1513-3D05-1E3A-12B5EDC1AC05}"/>
              </a:ext>
            </a:extLst>
          </p:cNvPr>
          <p:cNvSpPr>
            <a:spLocks noGrp="1"/>
          </p:cNvSpPr>
          <p:nvPr>
            <p:ph type="body" sz="half" idx="2"/>
          </p:nvPr>
        </p:nvSpPr>
        <p:spPr>
          <a:xfrm>
            <a:off x="304799" y="2057400"/>
            <a:ext cx="6409152" cy="1913351"/>
          </a:xfrm>
        </p:spPr>
        <p:txBody>
          <a:bodyPr>
            <a:normAutofit/>
          </a:bodyPr>
          <a:lstStyle/>
          <a:p>
            <a:pPr marL="0" indent="0">
              <a:buNone/>
            </a:pPr>
            <a:r>
              <a:rPr lang="en-US" sz="2000" b="1" dirty="0"/>
              <a:t>Are we in new territory?</a:t>
            </a:r>
          </a:p>
          <a:p>
            <a:pPr marL="0" indent="0">
              <a:buNone/>
            </a:pPr>
            <a:r>
              <a:rPr lang="en-US" sz="2000" b="1" dirty="0"/>
              <a:t>Risks &amp; Opportunities faced by our clients</a:t>
            </a:r>
          </a:p>
          <a:p>
            <a:pPr marL="0" indent="0">
              <a:buNone/>
            </a:pPr>
            <a:r>
              <a:rPr lang="en-US" sz="2000" b="1" dirty="0"/>
              <a:t>Developing an AI Policy</a:t>
            </a:r>
          </a:p>
          <a:p>
            <a:pPr marL="0" indent="0">
              <a:buNone/>
            </a:pPr>
            <a:r>
              <a:rPr lang="en-US" sz="2000" b="1" dirty="0"/>
              <a:t>How can we advise our clients?</a:t>
            </a:r>
          </a:p>
          <a:p>
            <a:pPr marL="0" indent="0">
              <a:buNone/>
            </a:pPr>
            <a:endParaRPr lang="en-US" b="1" dirty="0"/>
          </a:p>
          <a:p>
            <a:pPr marL="0" indent="0">
              <a:buNone/>
            </a:pPr>
            <a:endParaRPr lang="en-US" b="1" dirty="0"/>
          </a:p>
          <a:p>
            <a:endParaRPr lang="en-US" dirty="0"/>
          </a:p>
        </p:txBody>
      </p:sp>
      <p:pic>
        <p:nvPicPr>
          <p:cNvPr id="5" name="Picture 4">
            <a:extLst>
              <a:ext uri="{FF2B5EF4-FFF2-40B4-BE49-F238E27FC236}">
                <a16:creationId xmlns:a16="http://schemas.microsoft.com/office/drawing/2014/main" id="{A6A8E3C3-20E0-248E-46D7-676F643DA525}"/>
              </a:ext>
            </a:extLst>
          </p:cNvPr>
          <p:cNvPicPr>
            <a:picLocks noChangeAspect="1"/>
          </p:cNvPicPr>
          <p:nvPr/>
        </p:nvPicPr>
        <p:blipFill>
          <a:blip r:embed="rId3"/>
          <a:stretch>
            <a:fillRect/>
          </a:stretch>
        </p:blipFill>
        <p:spPr>
          <a:xfrm>
            <a:off x="10005753" y="5987321"/>
            <a:ext cx="1877731" cy="652329"/>
          </a:xfrm>
          <a:prstGeom prst="rect">
            <a:avLst/>
          </a:prstGeom>
        </p:spPr>
      </p:pic>
    </p:spTree>
    <p:extLst>
      <p:ext uri="{BB962C8B-B14F-4D97-AF65-F5344CB8AC3E}">
        <p14:creationId xmlns:p14="http://schemas.microsoft.com/office/powerpoint/2010/main" val="17902552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529B0-9680-B363-833C-EA6A20F74771}"/>
              </a:ext>
            </a:extLst>
          </p:cNvPr>
          <p:cNvSpPr>
            <a:spLocks noGrp="1"/>
          </p:cNvSpPr>
          <p:nvPr>
            <p:ph type="title"/>
          </p:nvPr>
        </p:nvSpPr>
        <p:spPr>
          <a:xfrm>
            <a:off x="1458081" y="2516052"/>
            <a:ext cx="9275837" cy="1513365"/>
          </a:xfrm>
        </p:spPr>
        <p:txBody>
          <a:bodyPr anchor="ctr">
            <a:normAutofit fontScale="90000"/>
          </a:bodyPr>
          <a:lstStyle/>
          <a:p>
            <a:pPr algn="ctr"/>
            <a:br>
              <a:rPr lang="en-US" dirty="0"/>
            </a:br>
            <a:r>
              <a:rPr lang="en-US" sz="5400" dirty="0"/>
              <a:t>Are we in new territory?</a:t>
            </a:r>
            <a:br>
              <a:rPr lang="en-US" sz="5400" dirty="0"/>
            </a:br>
            <a:endParaRPr lang="en-US" sz="5400" dirty="0"/>
          </a:p>
        </p:txBody>
      </p:sp>
      <p:sp>
        <p:nvSpPr>
          <p:cNvPr id="9" name="Footer Placeholder 2">
            <a:extLst>
              <a:ext uri="{FF2B5EF4-FFF2-40B4-BE49-F238E27FC236}">
                <a16:creationId xmlns:a16="http://schemas.microsoft.com/office/drawing/2014/main" id="{732F5569-EF9A-82E2-604D-9E15B82EBC2A}"/>
              </a:ext>
            </a:extLst>
          </p:cNvPr>
          <p:cNvSpPr>
            <a:spLocks noGrp="1"/>
          </p:cNvSpPr>
          <p:nvPr>
            <p:ph type="ftr" sz="quarter" idx="3"/>
          </p:nvPr>
        </p:nvSpPr>
        <p:spPr>
          <a:xfrm>
            <a:off x="304799" y="6313486"/>
            <a:ext cx="2949222" cy="365125"/>
          </a:xfrm>
        </p:spPr>
        <p:txBody>
          <a:bodyPr anchor="ctr">
            <a:normAutofit lnSpcReduction="10000"/>
          </a:bodyPr>
          <a:lstStyle/>
          <a:p>
            <a:pPr>
              <a:spcAft>
                <a:spcPts val="600"/>
              </a:spcAft>
            </a:pPr>
            <a:r>
              <a:rPr lang="en-US"/>
              <a:t>GREYLING INSURANCE BROKERAGE &amp; RISK CONSULTING</a:t>
            </a:r>
          </a:p>
        </p:txBody>
      </p:sp>
      <p:pic>
        <p:nvPicPr>
          <p:cNvPr id="3" name="Picture 2">
            <a:extLst>
              <a:ext uri="{FF2B5EF4-FFF2-40B4-BE49-F238E27FC236}">
                <a16:creationId xmlns:a16="http://schemas.microsoft.com/office/drawing/2014/main" id="{521A1A3F-6D1E-2B8C-A004-04E9A45925CC}"/>
              </a:ext>
            </a:extLst>
          </p:cNvPr>
          <p:cNvPicPr>
            <a:picLocks noChangeAspect="1"/>
          </p:cNvPicPr>
          <p:nvPr/>
        </p:nvPicPr>
        <p:blipFill>
          <a:blip r:embed="rId2"/>
          <a:stretch>
            <a:fillRect/>
          </a:stretch>
        </p:blipFill>
        <p:spPr>
          <a:xfrm>
            <a:off x="10009470" y="5843719"/>
            <a:ext cx="1877731" cy="652329"/>
          </a:xfrm>
          <a:prstGeom prst="rect">
            <a:avLst/>
          </a:prstGeom>
        </p:spPr>
      </p:pic>
    </p:spTree>
    <p:extLst>
      <p:ext uri="{BB962C8B-B14F-4D97-AF65-F5344CB8AC3E}">
        <p14:creationId xmlns:p14="http://schemas.microsoft.com/office/powerpoint/2010/main" val="1419683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71DC6C1-487E-9691-200E-07B5F081C93E}"/>
              </a:ext>
            </a:extLst>
          </p:cNvPr>
          <p:cNvPicPr>
            <a:picLocks noChangeAspect="1"/>
          </p:cNvPicPr>
          <p:nvPr/>
        </p:nvPicPr>
        <p:blipFill>
          <a:blip r:embed="rId2"/>
          <a:stretch>
            <a:fillRect/>
          </a:stretch>
        </p:blipFill>
        <p:spPr>
          <a:xfrm>
            <a:off x="5414" y="0"/>
            <a:ext cx="12181172" cy="6858000"/>
          </a:xfrm>
          <a:prstGeom prst="rect">
            <a:avLst/>
          </a:prstGeom>
        </p:spPr>
      </p:pic>
      <p:sp>
        <p:nvSpPr>
          <p:cNvPr id="3" name="Footer Placeholder 2">
            <a:extLst>
              <a:ext uri="{FF2B5EF4-FFF2-40B4-BE49-F238E27FC236}">
                <a16:creationId xmlns:a16="http://schemas.microsoft.com/office/drawing/2014/main" id="{91F189A8-D1AB-F2E3-329E-CD94952B1D6E}"/>
              </a:ext>
            </a:extLst>
          </p:cNvPr>
          <p:cNvSpPr>
            <a:spLocks noGrp="1"/>
          </p:cNvSpPr>
          <p:nvPr>
            <p:ph type="ftr" sz="quarter" idx="5"/>
          </p:nvPr>
        </p:nvSpPr>
        <p:spPr/>
        <p:txBody>
          <a:bodyPr/>
          <a:lstStyle/>
          <a:p>
            <a:pPr marL="317500">
              <a:lnSpc>
                <a:spcPct val="100000"/>
              </a:lnSpc>
              <a:spcBef>
                <a:spcPts val="105"/>
              </a:spcBef>
            </a:pPr>
            <a:r>
              <a:rPr lang="en-US"/>
              <a:t>GREYLING</a:t>
            </a:r>
            <a:r>
              <a:rPr lang="en-US" spc="-40"/>
              <a:t> </a:t>
            </a:r>
            <a:r>
              <a:rPr lang="en-US"/>
              <a:t>INSURANCE</a:t>
            </a:r>
            <a:r>
              <a:rPr lang="en-US" spc="-20"/>
              <a:t> </a:t>
            </a:r>
            <a:r>
              <a:rPr lang="en-US"/>
              <a:t>BROKERAGE</a:t>
            </a:r>
            <a:r>
              <a:rPr lang="en-US" spc="-50"/>
              <a:t> </a:t>
            </a:r>
            <a:r>
              <a:rPr lang="en-US"/>
              <a:t>&amp;</a:t>
            </a:r>
            <a:r>
              <a:rPr lang="en-US" spc="-20"/>
              <a:t> </a:t>
            </a:r>
            <a:r>
              <a:rPr lang="en-US"/>
              <a:t>RISK</a:t>
            </a:r>
            <a:r>
              <a:rPr lang="en-US" spc="-25"/>
              <a:t> </a:t>
            </a:r>
            <a:r>
              <a:rPr lang="en-US" spc="-10"/>
              <a:t>CONSULTING</a:t>
            </a:r>
            <a:endParaRPr lang="en-US" spc="-10" dirty="0"/>
          </a:p>
        </p:txBody>
      </p:sp>
      <p:pic>
        <p:nvPicPr>
          <p:cNvPr id="4" name="Picture 3">
            <a:extLst>
              <a:ext uri="{FF2B5EF4-FFF2-40B4-BE49-F238E27FC236}">
                <a16:creationId xmlns:a16="http://schemas.microsoft.com/office/drawing/2014/main" id="{897F8EAA-783C-57C0-394B-AE6971883CDA}"/>
              </a:ext>
            </a:extLst>
          </p:cNvPr>
          <p:cNvPicPr>
            <a:picLocks noChangeAspect="1"/>
          </p:cNvPicPr>
          <p:nvPr/>
        </p:nvPicPr>
        <p:blipFill>
          <a:blip r:embed="rId3"/>
          <a:stretch>
            <a:fillRect/>
          </a:stretch>
        </p:blipFill>
        <p:spPr>
          <a:xfrm>
            <a:off x="10198359" y="5927353"/>
            <a:ext cx="1877731" cy="652329"/>
          </a:xfrm>
          <a:prstGeom prst="rect">
            <a:avLst/>
          </a:prstGeom>
        </p:spPr>
      </p:pic>
    </p:spTree>
    <p:extLst>
      <p:ext uri="{BB962C8B-B14F-4D97-AF65-F5344CB8AC3E}">
        <p14:creationId xmlns:p14="http://schemas.microsoft.com/office/powerpoint/2010/main" val="25117300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9D338E1-154A-C13D-4A18-E441842A2BD9}"/>
              </a:ext>
            </a:extLst>
          </p:cNvPr>
          <p:cNvSpPr txBox="1"/>
          <p:nvPr/>
        </p:nvSpPr>
        <p:spPr>
          <a:xfrm rot="20000902">
            <a:off x="54546" y="3841201"/>
            <a:ext cx="5003293" cy="646331"/>
          </a:xfrm>
          <a:prstGeom prst="rect">
            <a:avLst/>
          </a:prstGeom>
          <a:noFill/>
        </p:spPr>
        <p:txBody>
          <a:bodyPr wrap="none" rtlCol="0">
            <a:spAutoFit/>
          </a:bodyPr>
          <a:lstStyle/>
          <a:p>
            <a:r>
              <a:rPr lang="en-US" sz="3600" dirty="0">
                <a:solidFill>
                  <a:srgbClr val="C00000"/>
                </a:solidFill>
              </a:rPr>
              <a:t>Digital Transformation</a:t>
            </a:r>
          </a:p>
        </p:txBody>
      </p:sp>
      <p:sp>
        <p:nvSpPr>
          <p:cNvPr id="7" name="TextBox 6">
            <a:extLst>
              <a:ext uri="{FF2B5EF4-FFF2-40B4-BE49-F238E27FC236}">
                <a16:creationId xmlns:a16="http://schemas.microsoft.com/office/drawing/2014/main" id="{C3D3EC00-1F16-3E49-E2CE-07C7332DCE76}"/>
              </a:ext>
            </a:extLst>
          </p:cNvPr>
          <p:cNvSpPr txBox="1"/>
          <p:nvPr/>
        </p:nvSpPr>
        <p:spPr>
          <a:xfrm>
            <a:off x="77127" y="2563763"/>
            <a:ext cx="4693914" cy="646331"/>
          </a:xfrm>
          <a:prstGeom prst="rect">
            <a:avLst/>
          </a:prstGeom>
          <a:noFill/>
        </p:spPr>
        <p:txBody>
          <a:bodyPr wrap="none" rtlCol="0">
            <a:spAutoFit/>
          </a:bodyPr>
          <a:lstStyle/>
          <a:p>
            <a:r>
              <a:rPr lang="en-US" sz="3600" dirty="0">
                <a:solidFill>
                  <a:srgbClr val="7030A0"/>
                </a:solidFill>
              </a:rPr>
              <a:t>Artificial Intelligence</a:t>
            </a:r>
          </a:p>
        </p:txBody>
      </p:sp>
      <p:sp>
        <p:nvSpPr>
          <p:cNvPr id="8" name="Rectangle 7">
            <a:extLst>
              <a:ext uri="{FF2B5EF4-FFF2-40B4-BE49-F238E27FC236}">
                <a16:creationId xmlns:a16="http://schemas.microsoft.com/office/drawing/2014/main" id="{40CC0187-B737-ACAC-2341-660ADF064FCC}"/>
              </a:ext>
            </a:extLst>
          </p:cNvPr>
          <p:cNvSpPr/>
          <p:nvPr/>
        </p:nvSpPr>
        <p:spPr>
          <a:xfrm rot="1335681">
            <a:off x="7646062" y="762274"/>
            <a:ext cx="4245072" cy="646331"/>
          </a:xfrm>
          <a:prstGeom prst="rect">
            <a:avLst/>
          </a:prstGeom>
          <a:noFill/>
        </p:spPr>
        <p:txBody>
          <a:bodyPr wrap="none" lIns="91440" tIns="45720" rIns="91440" bIns="45720">
            <a:spAutoFit/>
          </a:bodyPr>
          <a:lstStyle/>
          <a:p>
            <a:pPr algn="ctr"/>
            <a:r>
              <a:rPr lang="en-US" sz="3600" b="0" cap="none" spc="0" dirty="0">
                <a:ln w="0"/>
                <a:solidFill>
                  <a:schemeClr val="tx1">
                    <a:lumMod val="25000"/>
                    <a:lumOff val="75000"/>
                  </a:schemeClr>
                </a:solidFill>
                <a:effectLst>
                  <a:outerShdw blurRad="38100" dist="25400" dir="5400000" algn="ctr" rotWithShape="0">
                    <a:srgbClr val="6E747A">
                      <a:alpha val="43000"/>
                    </a:srgbClr>
                  </a:outerShdw>
                </a:effectLst>
              </a:rPr>
              <a:t>Machine Learning</a:t>
            </a:r>
          </a:p>
        </p:txBody>
      </p:sp>
      <p:sp>
        <p:nvSpPr>
          <p:cNvPr id="9" name="Rectangle 8">
            <a:extLst>
              <a:ext uri="{FF2B5EF4-FFF2-40B4-BE49-F238E27FC236}">
                <a16:creationId xmlns:a16="http://schemas.microsoft.com/office/drawing/2014/main" id="{9FA577A7-C365-F6E2-EC98-70B8E69568E3}"/>
              </a:ext>
            </a:extLst>
          </p:cNvPr>
          <p:cNvSpPr/>
          <p:nvPr/>
        </p:nvSpPr>
        <p:spPr>
          <a:xfrm rot="20359713">
            <a:off x="6702130" y="4863545"/>
            <a:ext cx="4285147" cy="646331"/>
          </a:xfrm>
          <a:prstGeom prst="rect">
            <a:avLst/>
          </a:prstGeom>
          <a:noFill/>
        </p:spPr>
        <p:txBody>
          <a:bodyPr wrap="none" lIns="91440" tIns="45720" rIns="91440" bIns="45720">
            <a:spAutoFit/>
          </a:bodyPr>
          <a:lstStyle/>
          <a:p>
            <a:pPr algn="ctr"/>
            <a:r>
              <a:rPr lang="en-US" sz="3600" dirty="0">
                <a:ln w="0"/>
                <a:effectLst>
                  <a:outerShdw blurRad="38100" dist="25400" dir="5400000" algn="ctr" rotWithShape="0">
                    <a:srgbClr val="6E747A">
                      <a:alpha val="43000"/>
                    </a:srgbClr>
                  </a:outerShdw>
                </a:effectLst>
              </a:rPr>
              <a:t>Parametric Design</a:t>
            </a:r>
            <a:endParaRPr lang="en-US" sz="3600" b="0" cap="none" spc="0" dirty="0">
              <a:ln w="0"/>
              <a:effectLst>
                <a:outerShdw blurRad="38100" dist="25400" dir="5400000" algn="ctr" rotWithShape="0">
                  <a:srgbClr val="6E747A">
                    <a:alpha val="43000"/>
                  </a:srgbClr>
                </a:outerShdw>
              </a:effectLst>
            </a:endParaRPr>
          </a:p>
        </p:txBody>
      </p:sp>
      <p:sp>
        <p:nvSpPr>
          <p:cNvPr id="10" name="Rectangle 9">
            <a:extLst>
              <a:ext uri="{FF2B5EF4-FFF2-40B4-BE49-F238E27FC236}">
                <a16:creationId xmlns:a16="http://schemas.microsoft.com/office/drawing/2014/main" id="{B6DBA2BE-F0AF-B837-B563-E4491CC169DE}"/>
              </a:ext>
            </a:extLst>
          </p:cNvPr>
          <p:cNvSpPr/>
          <p:nvPr/>
        </p:nvSpPr>
        <p:spPr>
          <a:xfrm rot="18260474">
            <a:off x="-279960" y="1059381"/>
            <a:ext cx="3021981" cy="646331"/>
          </a:xfrm>
          <a:prstGeom prst="rect">
            <a:avLst/>
          </a:prstGeom>
          <a:noFill/>
        </p:spPr>
        <p:txBody>
          <a:bodyPr wrap="none" lIns="91440" tIns="45720" rIns="91440" bIns="45720">
            <a:spAutoFit/>
          </a:bodyPr>
          <a:lstStyle/>
          <a:p>
            <a:pPr algn="ctr"/>
            <a:r>
              <a:rPr lang="en-US" sz="3600" dirty="0">
                <a:ln w="0"/>
                <a:solidFill>
                  <a:schemeClr val="tx2"/>
                </a:solidFill>
                <a:effectLst>
                  <a:outerShdw blurRad="38100" dist="25400" dir="5400000" algn="ctr" rotWithShape="0">
                    <a:srgbClr val="6E747A">
                      <a:alpha val="43000"/>
                    </a:srgbClr>
                  </a:outerShdw>
                </a:effectLst>
              </a:rPr>
              <a:t>Optimization</a:t>
            </a:r>
            <a:endParaRPr lang="en-US" sz="3600" b="0" cap="none" spc="0" dirty="0">
              <a:ln w="0"/>
              <a:solidFill>
                <a:schemeClr val="tx2"/>
              </a:solidFill>
              <a:effectLst>
                <a:outerShdw blurRad="38100" dist="25400" dir="5400000" algn="ctr" rotWithShape="0">
                  <a:srgbClr val="6E747A">
                    <a:alpha val="43000"/>
                  </a:srgbClr>
                </a:outerShdw>
              </a:effectLst>
            </a:endParaRPr>
          </a:p>
        </p:txBody>
      </p:sp>
      <p:sp>
        <p:nvSpPr>
          <p:cNvPr id="12" name="Rectangle 11">
            <a:extLst>
              <a:ext uri="{FF2B5EF4-FFF2-40B4-BE49-F238E27FC236}">
                <a16:creationId xmlns:a16="http://schemas.microsoft.com/office/drawing/2014/main" id="{F07D9C8E-7A6E-AEF4-C58A-349DA9D045BF}"/>
              </a:ext>
            </a:extLst>
          </p:cNvPr>
          <p:cNvSpPr/>
          <p:nvPr/>
        </p:nvSpPr>
        <p:spPr>
          <a:xfrm rot="781639">
            <a:off x="1588764" y="2362073"/>
            <a:ext cx="8114722" cy="646331"/>
          </a:xfrm>
          <a:prstGeom prst="rect">
            <a:avLst/>
          </a:prstGeom>
          <a:noFill/>
        </p:spPr>
        <p:txBody>
          <a:bodyPr wrap="none" lIns="91440" tIns="45720" rIns="91440" bIns="45720">
            <a:spAutoFit/>
          </a:bodyPr>
          <a:lstStyle/>
          <a:p>
            <a:pPr algn="ctr"/>
            <a:r>
              <a:rPr lang="en-US" sz="3600" b="0" cap="none" spc="0" dirty="0">
                <a:ln w="0"/>
                <a:solidFill>
                  <a:srgbClr val="00B050"/>
                </a:solidFill>
                <a:effectLst>
                  <a:outerShdw blurRad="38100" dist="25400" dir="5400000" algn="ctr" rotWithShape="0">
                    <a:srgbClr val="6E747A">
                      <a:alpha val="43000"/>
                    </a:srgbClr>
                  </a:outerShdw>
                </a:effectLst>
              </a:rPr>
              <a:t>Building Information Modeling</a:t>
            </a:r>
            <a:r>
              <a:rPr lang="en-US" sz="3600" dirty="0">
                <a:ln w="0"/>
                <a:solidFill>
                  <a:srgbClr val="00B050"/>
                </a:solidFill>
                <a:effectLst>
                  <a:outerShdw blurRad="38100" dist="25400" dir="5400000" algn="ctr" rotWithShape="0">
                    <a:srgbClr val="6E747A">
                      <a:alpha val="43000"/>
                    </a:srgbClr>
                  </a:outerShdw>
                </a:effectLst>
              </a:rPr>
              <a:t> (BIM)</a:t>
            </a:r>
            <a:endParaRPr lang="en-US" sz="3600" b="0" cap="none" spc="0" dirty="0">
              <a:ln w="0"/>
              <a:solidFill>
                <a:srgbClr val="00B050"/>
              </a:solidFill>
              <a:effectLst>
                <a:outerShdw blurRad="38100" dist="25400" dir="5400000" algn="ctr" rotWithShape="0">
                  <a:srgbClr val="6E747A">
                    <a:alpha val="43000"/>
                  </a:srgbClr>
                </a:outerShdw>
              </a:effectLst>
            </a:endParaRPr>
          </a:p>
        </p:txBody>
      </p:sp>
      <p:sp>
        <p:nvSpPr>
          <p:cNvPr id="15" name="Rectangle 14">
            <a:extLst>
              <a:ext uri="{FF2B5EF4-FFF2-40B4-BE49-F238E27FC236}">
                <a16:creationId xmlns:a16="http://schemas.microsoft.com/office/drawing/2014/main" id="{0B24C0DF-0DC8-527B-9160-94B1E95CB1C1}"/>
              </a:ext>
            </a:extLst>
          </p:cNvPr>
          <p:cNvSpPr/>
          <p:nvPr/>
        </p:nvSpPr>
        <p:spPr>
          <a:xfrm>
            <a:off x="8215117" y="5803727"/>
            <a:ext cx="2542684" cy="646331"/>
          </a:xfrm>
          <a:prstGeom prst="rect">
            <a:avLst/>
          </a:prstGeom>
          <a:noFill/>
        </p:spPr>
        <p:txBody>
          <a:bodyPr wrap="none" lIns="91440" tIns="45720" rIns="91440" bIns="45720">
            <a:spAutoFit/>
          </a:bodyPr>
          <a:lstStyle/>
          <a:p>
            <a:pPr algn="ctr"/>
            <a:r>
              <a:rPr lang="en-US" sz="3600" dirty="0">
                <a:ln w="0"/>
                <a:solidFill>
                  <a:schemeClr val="accent2">
                    <a:lumMod val="50000"/>
                  </a:schemeClr>
                </a:solidFill>
                <a:effectLst>
                  <a:outerShdw blurRad="38100" dist="25400" dir="5400000" algn="ctr" rotWithShape="0">
                    <a:srgbClr val="6E747A">
                      <a:alpha val="43000"/>
                    </a:srgbClr>
                  </a:outerShdw>
                </a:effectLst>
              </a:rPr>
              <a:t>3D Printing</a:t>
            </a:r>
            <a:endParaRPr lang="en-US" sz="3600" b="0" cap="none" spc="0" dirty="0">
              <a:ln w="0"/>
              <a:solidFill>
                <a:schemeClr val="accent2">
                  <a:lumMod val="50000"/>
                </a:schemeClr>
              </a:solidFill>
              <a:effectLst>
                <a:outerShdw blurRad="38100" dist="25400" dir="5400000" algn="ctr" rotWithShape="0">
                  <a:srgbClr val="6E747A">
                    <a:alpha val="43000"/>
                  </a:srgbClr>
                </a:outerShdw>
              </a:effectLst>
            </a:endParaRPr>
          </a:p>
        </p:txBody>
      </p:sp>
      <p:sp>
        <p:nvSpPr>
          <p:cNvPr id="16" name="Rectangle 15">
            <a:extLst>
              <a:ext uri="{FF2B5EF4-FFF2-40B4-BE49-F238E27FC236}">
                <a16:creationId xmlns:a16="http://schemas.microsoft.com/office/drawing/2014/main" id="{A3924822-7912-EB57-0A13-9A9373280AAE}"/>
              </a:ext>
            </a:extLst>
          </p:cNvPr>
          <p:cNvSpPr/>
          <p:nvPr/>
        </p:nvSpPr>
        <p:spPr>
          <a:xfrm>
            <a:off x="4038586" y="796100"/>
            <a:ext cx="2853666" cy="646331"/>
          </a:xfrm>
          <a:prstGeom prst="rect">
            <a:avLst/>
          </a:prstGeom>
          <a:noFill/>
        </p:spPr>
        <p:txBody>
          <a:bodyPr wrap="none" lIns="91440" tIns="45720" rIns="91440" bIns="45720">
            <a:spAutoFit/>
          </a:bodyPr>
          <a:lstStyle/>
          <a:p>
            <a:pPr algn="ctr"/>
            <a:r>
              <a:rPr lang="en-US" sz="3600" dirty="0">
                <a:ln w="0"/>
                <a:solidFill>
                  <a:srgbClr val="7030A0"/>
                </a:solidFill>
                <a:effectLst>
                  <a:outerShdw blurRad="38100" dist="25400" dir="5400000" algn="ctr" rotWithShape="0">
                    <a:srgbClr val="6E747A">
                      <a:alpha val="43000"/>
                    </a:srgbClr>
                  </a:outerShdw>
                </a:effectLst>
              </a:rPr>
              <a:t>Digital Twins</a:t>
            </a:r>
            <a:endParaRPr lang="en-US" sz="3600" b="0" cap="none" spc="0" dirty="0">
              <a:ln w="0"/>
              <a:solidFill>
                <a:srgbClr val="7030A0"/>
              </a:solidFill>
              <a:effectLst>
                <a:outerShdw blurRad="38100" dist="25400" dir="5400000" algn="ctr" rotWithShape="0">
                  <a:srgbClr val="6E747A">
                    <a:alpha val="43000"/>
                  </a:srgbClr>
                </a:outerShdw>
              </a:effectLst>
            </a:endParaRPr>
          </a:p>
        </p:txBody>
      </p:sp>
      <p:sp>
        <p:nvSpPr>
          <p:cNvPr id="17" name="Rectangle 16">
            <a:extLst>
              <a:ext uri="{FF2B5EF4-FFF2-40B4-BE49-F238E27FC236}">
                <a16:creationId xmlns:a16="http://schemas.microsoft.com/office/drawing/2014/main" id="{04A9A298-D5A4-624E-7FAB-423684AE3993}"/>
              </a:ext>
            </a:extLst>
          </p:cNvPr>
          <p:cNvSpPr/>
          <p:nvPr/>
        </p:nvSpPr>
        <p:spPr>
          <a:xfrm>
            <a:off x="5955524" y="1791237"/>
            <a:ext cx="4519186" cy="646331"/>
          </a:xfrm>
          <a:prstGeom prst="rect">
            <a:avLst/>
          </a:prstGeom>
          <a:noFill/>
        </p:spPr>
        <p:txBody>
          <a:bodyPr wrap="none" lIns="91440" tIns="45720" rIns="91440" bIns="45720">
            <a:spAutoFit/>
          </a:bodyPr>
          <a:lstStyle/>
          <a:p>
            <a:pPr algn="ctr"/>
            <a:r>
              <a:rPr lang="en-US" sz="3600" dirty="0">
                <a:ln w="0"/>
                <a:solidFill>
                  <a:schemeClr val="tx2"/>
                </a:solidFill>
                <a:effectLst>
                  <a:outerShdw blurRad="38100" dist="25400" dir="5400000" algn="ctr" rotWithShape="0">
                    <a:srgbClr val="6E747A">
                      <a:alpha val="43000"/>
                    </a:srgbClr>
                  </a:outerShdw>
                </a:effectLst>
              </a:rPr>
              <a:t>Augmented Reality</a:t>
            </a:r>
            <a:endParaRPr lang="en-US" sz="3600" b="0" cap="none" spc="0" dirty="0">
              <a:ln w="0"/>
              <a:solidFill>
                <a:schemeClr val="tx2"/>
              </a:solidFill>
              <a:effectLst>
                <a:outerShdw blurRad="38100" dist="25400" dir="5400000" algn="ctr" rotWithShape="0">
                  <a:srgbClr val="6E747A">
                    <a:alpha val="43000"/>
                  </a:srgbClr>
                </a:outerShdw>
              </a:effectLst>
            </a:endParaRPr>
          </a:p>
        </p:txBody>
      </p:sp>
      <p:sp>
        <p:nvSpPr>
          <p:cNvPr id="18" name="Rectangle 17">
            <a:extLst>
              <a:ext uri="{FF2B5EF4-FFF2-40B4-BE49-F238E27FC236}">
                <a16:creationId xmlns:a16="http://schemas.microsoft.com/office/drawing/2014/main" id="{090D004D-F737-3853-011A-0ABB07F1E22B}"/>
              </a:ext>
            </a:extLst>
          </p:cNvPr>
          <p:cNvSpPr/>
          <p:nvPr/>
        </p:nvSpPr>
        <p:spPr>
          <a:xfrm rot="5204606">
            <a:off x="9308527" y="4012413"/>
            <a:ext cx="4366901" cy="646331"/>
          </a:xfrm>
          <a:prstGeom prst="rect">
            <a:avLst/>
          </a:prstGeom>
          <a:noFill/>
        </p:spPr>
        <p:txBody>
          <a:bodyPr wrap="none" lIns="91440" tIns="45720" rIns="91440" bIns="45720">
            <a:spAutoFit/>
          </a:bodyPr>
          <a:lstStyle/>
          <a:p>
            <a:pPr algn="ctr"/>
            <a:r>
              <a:rPr lang="en-US" sz="3600" dirty="0">
                <a:ln w="0"/>
                <a:solidFill>
                  <a:srgbClr val="FFFF00"/>
                </a:solidFill>
                <a:effectLst>
                  <a:outerShdw blurRad="38100" dist="25400" dir="5400000" algn="ctr" rotWithShape="0">
                    <a:srgbClr val="6E747A">
                      <a:alpha val="43000"/>
                    </a:srgbClr>
                  </a:outerShdw>
                </a:effectLst>
              </a:rPr>
              <a:t>Generative Design</a:t>
            </a:r>
            <a:endParaRPr lang="en-US" sz="3600" b="0" cap="none" spc="0" dirty="0">
              <a:ln w="0"/>
              <a:solidFill>
                <a:srgbClr val="FFFF00"/>
              </a:solidFill>
              <a:effectLst>
                <a:outerShdw blurRad="38100" dist="25400" dir="5400000" algn="ctr" rotWithShape="0">
                  <a:srgbClr val="6E747A">
                    <a:alpha val="43000"/>
                  </a:srgbClr>
                </a:outerShdw>
              </a:effectLst>
            </a:endParaRPr>
          </a:p>
        </p:txBody>
      </p:sp>
      <p:sp>
        <p:nvSpPr>
          <p:cNvPr id="19" name="Rectangle 18">
            <a:extLst>
              <a:ext uri="{FF2B5EF4-FFF2-40B4-BE49-F238E27FC236}">
                <a16:creationId xmlns:a16="http://schemas.microsoft.com/office/drawing/2014/main" id="{C9DAC78E-C5B5-3B8A-0682-E65D683AD87F}"/>
              </a:ext>
            </a:extLst>
          </p:cNvPr>
          <p:cNvSpPr/>
          <p:nvPr/>
        </p:nvSpPr>
        <p:spPr>
          <a:xfrm>
            <a:off x="3671610" y="3923363"/>
            <a:ext cx="3244798" cy="646331"/>
          </a:xfrm>
          <a:prstGeom prst="rect">
            <a:avLst/>
          </a:prstGeom>
          <a:noFill/>
        </p:spPr>
        <p:txBody>
          <a:bodyPr wrap="none" lIns="91440" tIns="45720" rIns="91440" bIns="45720">
            <a:spAutoFit/>
          </a:bodyPr>
          <a:lstStyle/>
          <a:p>
            <a:pPr algn="ctr"/>
            <a:r>
              <a:rPr lang="en-US" sz="3600" dirty="0">
                <a:ln w="0"/>
                <a:solidFill>
                  <a:schemeClr val="tx2"/>
                </a:solidFill>
                <a:effectLst>
                  <a:outerShdw blurRad="38100" dist="25400" dir="5400000" algn="ctr" rotWithShape="0">
                    <a:srgbClr val="6E747A">
                      <a:alpha val="43000"/>
                    </a:srgbClr>
                  </a:outerShdw>
                </a:effectLst>
              </a:rPr>
              <a:t>Data Science</a:t>
            </a:r>
            <a:endParaRPr lang="en-US" sz="3600" b="0" cap="none" spc="0" dirty="0">
              <a:ln w="0"/>
              <a:solidFill>
                <a:schemeClr val="tx2"/>
              </a:solidFill>
              <a:effectLst>
                <a:outerShdw blurRad="38100" dist="25400" dir="5400000" algn="ctr" rotWithShape="0">
                  <a:srgbClr val="6E747A">
                    <a:alpha val="43000"/>
                  </a:srgbClr>
                </a:outerShdw>
              </a:effectLst>
            </a:endParaRPr>
          </a:p>
        </p:txBody>
      </p:sp>
      <p:sp>
        <p:nvSpPr>
          <p:cNvPr id="20" name="Rectangle 19">
            <a:extLst>
              <a:ext uri="{FF2B5EF4-FFF2-40B4-BE49-F238E27FC236}">
                <a16:creationId xmlns:a16="http://schemas.microsoft.com/office/drawing/2014/main" id="{E1FBA1FD-E5A9-974C-34C8-ED06B9172E77}"/>
              </a:ext>
            </a:extLst>
          </p:cNvPr>
          <p:cNvSpPr/>
          <p:nvPr/>
        </p:nvSpPr>
        <p:spPr>
          <a:xfrm rot="1758331">
            <a:off x="870221" y="5632376"/>
            <a:ext cx="3244798" cy="646331"/>
          </a:xfrm>
          <a:prstGeom prst="rect">
            <a:avLst/>
          </a:prstGeom>
          <a:noFill/>
        </p:spPr>
        <p:txBody>
          <a:bodyPr wrap="square" lIns="91440" tIns="45720" rIns="91440" bIns="45720">
            <a:spAutoFit/>
          </a:bodyPr>
          <a:lstStyle/>
          <a:p>
            <a:pPr algn="ctr"/>
            <a:r>
              <a:rPr lang="en-US" sz="3600" dirty="0">
                <a:ln w="0"/>
                <a:solidFill>
                  <a:schemeClr val="accent6">
                    <a:lumMod val="75000"/>
                  </a:schemeClr>
                </a:solidFill>
                <a:effectLst>
                  <a:outerShdw blurRad="38100" dist="25400" dir="5400000" algn="ctr" rotWithShape="0">
                    <a:srgbClr val="6E747A">
                      <a:alpha val="43000"/>
                    </a:srgbClr>
                  </a:outerShdw>
                </a:effectLst>
              </a:rPr>
              <a:t>Virtual Reality</a:t>
            </a:r>
            <a:endParaRPr lang="en-US" sz="3600" b="0" cap="none" spc="0" dirty="0">
              <a:ln w="0"/>
              <a:solidFill>
                <a:schemeClr val="accent6">
                  <a:lumMod val="75000"/>
                </a:schemeClr>
              </a:solidFill>
              <a:effectLst>
                <a:outerShdw blurRad="38100" dist="25400" dir="5400000" algn="ctr" rotWithShape="0">
                  <a:srgbClr val="6E747A">
                    <a:alpha val="43000"/>
                  </a:srgbClr>
                </a:outerShdw>
              </a:effectLst>
            </a:endParaRPr>
          </a:p>
        </p:txBody>
      </p:sp>
      <p:sp>
        <p:nvSpPr>
          <p:cNvPr id="21" name="Rectangle 20">
            <a:extLst>
              <a:ext uri="{FF2B5EF4-FFF2-40B4-BE49-F238E27FC236}">
                <a16:creationId xmlns:a16="http://schemas.microsoft.com/office/drawing/2014/main" id="{57BE1668-3A05-0DB4-800A-224E345FB3DE}"/>
              </a:ext>
            </a:extLst>
          </p:cNvPr>
          <p:cNvSpPr/>
          <p:nvPr/>
        </p:nvSpPr>
        <p:spPr>
          <a:xfrm>
            <a:off x="2681276" y="4879624"/>
            <a:ext cx="2850460" cy="646331"/>
          </a:xfrm>
          <a:prstGeom prst="rect">
            <a:avLst/>
          </a:prstGeom>
          <a:noFill/>
        </p:spPr>
        <p:txBody>
          <a:bodyPr wrap="none" lIns="91440" tIns="45720" rIns="91440" bIns="45720">
            <a:spAutoFit/>
          </a:bodyPr>
          <a:lstStyle/>
          <a:p>
            <a:pPr algn="ctr"/>
            <a:r>
              <a:rPr lang="en-US" sz="3600" dirty="0">
                <a:ln w="0"/>
                <a:solidFill>
                  <a:schemeClr val="accent2">
                    <a:lumMod val="60000"/>
                    <a:lumOff val="40000"/>
                  </a:schemeClr>
                </a:solidFill>
                <a:effectLst>
                  <a:outerShdw blurRad="38100" dist="25400" dir="5400000" algn="ctr" rotWithShape="0">
                    <a:srgbClr val="6E747A">
                      <a:alpha val="43000"/>
                    </a:srgbClr>
                  </a:outerShdw>
                </a:effectLst>
              </a:rPr>
              <a:t>Automation</a:t>
            </a:r>
            <a:endParaRPr lang="en-US" sz="3600" b="0" cap="none" spc="0" dirty="0">
              <a:ln w="0"/>
              <a:solidFill>
                <a:schemeClr val="accent2">
                  <a:lumMod val="60000"/>
                  <a:lumOff val="40000"/>
                </a:schemeClr>
              </a:solidFill>
              <a:effectLst>
                <a:outerShdw blurRad="38100" dist="25400" dir="5400000" algn="ctr" rotWithShape="0">
                  <a:srgbClr val="6E747A">
                    <a:alpha val="43000"/>
                  </a:srgbClr>
                </a:outerShdw>
              </a:effectLst>
            </a:endParaRPr>
          </a:p>
        </p:txBody>
      </p:sp>
      <p:sp>
        <p:nvSpPr>
          <p:cNvPr id="22" name="Rectangle 21">
            <a:extLst>
              <a:ext uri="{FF2B5EF4-FFF2-40B4-BE49-F238E27FC236}">
                <a16:creationId xmlns:a16="http://schemas.microsoft.com/office/drawing/2014/main" id="{7DF4AAD0-81FD-74AE-303D-F4764F0865D8}"/>
              </a:ext>
            </a:extLst>
          </p:cNvPr>
          <p:cNvSpPr/>
          <p:nvPr/>
        </p:nvSpPr>
        <p:spPr>
          <a:xfrm rot="20496182">
            <a:off x="3575005" y="4669634"/>
            <a:ext cx="7771679" cy="646331"/>
          </a:xfrm>
          <a:prstGeom prst="rect">
            <a:avLst/>
          </a:prstGeom>
          <a:noFill/>
        </p:spPr>
        <p:txBody>
          <a:bodyPr wrap="none" lIns="91440" tIns="45720" rIns="91440" bIns="45720">
            <a:spAutoFit/>
          </a:bodyPr>
          <a:lstStyle/>
          <a:p>
            <a:pPr algn="ctr"/>
            <a:r>
              <a:rPr lang="en-US" sz="3600" b="0" cap="none" spc="0" dirty="0">
                <a:ln w="0"/>
                <a:solidFill>
                  <a:srgbClr val="00B050"/>
                </a:solidFill>
                <a:effectLst>
                  <a:outerShdw blurRad="38100" dist="25400" dir="5400000" algn="ctr" rotWithShape="0">
                    <a:srgbClr val="6E747A">
                      <a:alpha val="43000"/>
                    </a:srgbClr>
                  </a:outerShdw>
                </a:effectLst>
              </a:rPr>
              <a:t>Graphic Information Systems (GIS)</a:t>
            </a:r>
          </a:p>
        </p:txBody>
      </p:sp>
      <p:sp>
        <p:nvSpPr>
          <p:cNvPr id="23" name="Rectangle 22">
            <a:extLst>
              <a:ext uri="{FF2B5EF4-FFF2-40B4-BE49-F238E27FC236}">
                <a16:creationId xmlns:a16="http://schemas.microsoft.com/office/drawing/2014/main" id="{F3CB1FC4-BC40-7384-7BA5-3EE3A184E7A7}"/>
              </a:ext>
            </a:extLst>
          </p:cNvPr>
          <p:cNvSpPr/>
          <p:nvPr/>
        </p:nvSpPr>
        <p:spPr>
          <a:xfrm rot="1701729">
            <a:off x="5089346" y="3437896"/>
            <a:ext cx="3304111" cy="646331"/>
          </a:xfrm>
          <a:prstGeom prst="rect">
            <a:avLst/>
          </a:prstGeom>
          <a:noFill/>
        </p:spPr>
        <p:txBody>
          <a:bodyPr wrap="none" lIns="91440" tIns="45720" rIns="91440" bIns="45720">
            <a:spAutoFit/>
          </a:bodyPr>
          <a:lstStyle/>
          <a:p>
            <a:pPr algn="ctr"/>
            <a:r>
              <a:rPr lang="en-US" sz="3600" dirty="0">
                <a:ln w="0"/>
                <a:solidFill>
                  <a:srgbClr val="FF0000"/>
                </a:solidFill>
                <a:effectLst>
                  <a:outerShdw blurRad="38100" dist="25400" dir="5400000" algn="ctr" rotWithShape="0">
                    <a:srgbClr val="6E747A">
                      <a:alpha val="43000"/>
                    </a:srgbClr>
                  </a:outerShdw>
                </a:effectLst>
              </a:rPr>
              <a:t>Generative AI</a:t>
            </a:r>
            <a:endParaRPr lang="en-US" sz="3600" b="0" cap="none" spc="0" dirty="0">
              <a:ln w="0"/>
              <a:solidFill>
                <a:srgbClr val="FF0000"/>
              </a:solidFill>
              <a:effectLst>
                <a:outerShdw blurRad="38100" dist="25400" dir="5400000" algn="ctr" rotWithShape="0">
                  <a:srgbClr val="6E747A">
                    <a:alpha val="43000"/>
                  </a:srgbClr>
                </a:outerShdw>
              </a:effectLst>
            </a:endParaRPr>
          </a:p>
        </p:txBody>
      </p:sp>
      <p:sp>
        <p:nvSpPr>
          <p:cNvPr id="24" name="Rectangle 23">
            <a:extLst>
              <a:ext uri="{FF2B5EF4-FFF2-40B4-BE49-F238E27FC236}">
                <a16:creationId xmlns:a16="http://schemas.microsoft.com/office/drawing/2014/main" id="{E15432FF-2141-DDEF-D994-F9DF87EB3F93}"/>
              </a:ext>
            </a:extLst>
          </p:cNvPr>
          <p:cNvSpPr/>
          <p:nvPr/>
        </p:nvSpPr>
        <p:spPr>
          <a:xfrm rot="20252380">
            <a:off x="2195106" y="489006"/>
            <a:ext cx="2315057" cy="646331"/>
          </a:xfrm>
          <a:prstGeom prst="rect">
            <a:avLst/>
          </a:prstGeom>
          <a:noFill/>
        </p:spPr>
        <p:txBody>
          <a:bodyPr wrap="none" lIns="91440" tIns="45720" rIns="91440" bIns="45720">
            <a:spAutoFit/>
          </a:bodyPr>
          <a:lstStyle/>
          <a:p>
            <a:pPr algn="ctr"/>
            <a:r>
              <a:rPr lang="en-US" sz="3600" dirty="0">
                <a:ln w="0"/>
                <a:solidFill>
                  <a:schemeClr val="accent2">
                    <a:lumMod val="50000"/>
                  </a:schemeClr>
                </a:solidFill>
                <a:effectLst>
                  <a:outerShdw blurRad="38100" dist="25400" dir="5400000" algn="ctr" rotWithShape="0">
                    <a:srgbClr val="6E747A">
                      <a:alpha val="43000"/>
                    </a:srgbClr>
                  </a:outerShdw>
                </a:effectLst>
              </a:rPr>
              <a:t>Chat GPT</a:t>
            </a:r>
            <a:endParaRPr lang="en-US" sz="3600" b="0" cap="none" spc="0" dirty="0">
              <a:ln w="0"/>
              <a:solidFill>
                <a:schemeClr val="accent2">
                  <a:lumMod val="50000"/>
                </a:schemeClr>
              </a:solidFill>
              <a:effectLst>
                <a:outerShdw blurRad="38100" dist="25400" dir="5400000" algn="ctr" rotWithShape="0">
                  <a:srgbClr val="6E747A">
                    <a:alpha val="43000"/>
                  </a:srgbClr>
                </a:outerShdw>
              </a:effectLst>
            </a:endParaRPr>
          </a:p>
        </p:txBody>
      </p:sp>
      <p:sp>
        <p:nvSpPr>
          <p:cNvPr id="25" name="Rectangle 24">
            <a:extLst>
              <a:ext uri="{FF2B5EF4-FFF2-40B4-BE49-F238E27FC236}">
                <a16:creationId xmlns:a16="http://schemas.microsoft.com/office/drawing/2014/main" id="{47B26988-7D85-51E9-2D9A-4F13EB6E18FE}"/>
              </a:ext>
            </a:extLst>
          </p:cNvPr>
          <p:cNvSpPr/>
          <p:nvPr/>
        </p:nvSpPr>
        <p:spPr>
          <a:xfrm rot="17442820">
            <a:off x="-1288458" y="4223518"/>
            <a:ext cx="4875053" cy="646331"/>
          </a:xfrm>
          <a:prstGeom prst="rect">
            <a:avLst/>
          </a:prstGeom>
          <a:noFill/>
        </p:spPr>
        <p:txBody>
          <a:bodyPr wrap="none" lIns="91440" tIns="45720" rIns="91440" bIns="45720">
            <a:spAutoFit/>
          </a:bodyPr>
          <a:lstStyle/>
          <a:p>
            <a:pPr algn="ctr"/>
            <a:r>
              <a:rPr lang="en-US" sz="3600" b="0" cap="none" spc="0" dirty="0">
                <a:ln w="0"/>
                <a:solidFill>
                  <a:schemeClr val="accent2">
                    <a:lumMod val="60000"/>
                    <a:lumOff val="40000"/>
                  </a:schemeClr>
                </a:solidFill>
                <a:effectLst>
                  <a:outerShdw blurRad="38100" dist="25400" dir="5400000" algn="ctr" rotWithShape="0">
                    <a:srgbClr val="6E747A">
                      <a:alpha val="43000"/>
                    </a:srgbClr>
                  </a:outerShdw>
                </a:effectLst>
              </a:rPr>
              <a:t>Technology Products</a:t>
            </a:r>
          </a:p>
        </p:txBody>
      </p:sp>
      <p:sp>
        <p:nvSpPr>
          <p:cNvPr id="26" name="Rectangle 25">
            <a:extLst>
              <a:ext uri="{FF2B5EF4-FFF2-40B4-BE49-F238E27FC236}">
                <a16:creationId xmlns:a16="http://schemas.microsoft.com/office/drawing/2014/main" id="{7A1BB86E-4A1F-F85C-5A06-8F02ACB0C312}"/>
              </a:ext>
            </a:extLst>
          </p:cNvPr>
          <p:cNvSpPr/>
          <p:nvPr/>
        </p:nvSpPr>
        <p:spPr>
          <a:xfrm rot="20731790">
            <a:off x="6269394" y="775261"/>
            <a:ext cx="4875054" cy="646331"/>
          </a:xfrm>
          <a:prstGeom prst="rect">
            <a:avLst/>
          </a:prstGeom>
          <a:noFill/>
        </p:spPr>
        <p:txBody>
          <a:bodyPr wrap="none" lIns="91440" tIns="45720" rIns="91440" bIns="45720">
            <a:spAutoFit/>
          </a:bodyPr>
          <a:lstStyle/>
          <a:p>
            <a:pPr algn="ctr"/>
            <a:r>
              <a:rPr lang="en-US" sz="3600" b="0" cap="none" spc="0" dirty="0">
                <a:ln w="0"/>
                <a:solidFill>
                  <a:srgbClr val="C00000"/>
                </a:solidFill>
                <a:effectLst>
                  <a:outerShdw blurRad="38100" dist="25400" dir="5400000" algn="ctr" rotWithShape="0">
                    <a:srgbClr val="6E747A">
                      <a:alpha val="43000"/>
                    </a:srgbClr>
                  </a:outerShdw>
                </a:effectLst>
              </a:rPr>
              <a:t>Technology Products</a:t>
            </a:r>
          </a:p>
        </p:txBody>
      </p:sp>
      <p:sp>
        <p:nvSpPr>
          <p:cNvPr id="2" name="Rectangle 1">
            <a:extLst>
              <a:ext uri="{FF2B5EF4-FFF2-40B4-BE49-F238E27FC236}">
                <a16:creationId xmlns:a16="http://schemas.microsoft.com/office/drawing/2014/main" id="{D9C251AA-E45F-CDAB-B2C5-C7B1F9EDC2AD}"/>
              </a:ext>
            </a:extLst>
          </p:cNvPr>
          <p:cNvSpPr/>
          <p:nvPr/>
        </p:nvSpPr>
        <p:spPr>
          <a:xfrm>
            <a:off x="1329668" y="6266776"/>
            <a:ext cx="6646371" cy="646331"/>
          </a:xfrm>
          <a:prstGeom prst="rect">
            <a:avLst/>
          </a:prstGeom>
          <a:noFill/>
        </p:spPr>
        <p:txBody>
          <a:bodyPr wrap="none" lIns="91440" tIns="45720" rIns="91440" bIns="45720">
            <a:spAutoFit/>
          </a:bodyPr>
          <a:lstStyle/>
          <a:p>
            <a:pPr algn="ctr"/>
            <a:r>
              <a:rPr lang="en-US" sz="3600" b="0" cap="none" spc="0" dirty="0">
                <a:ln w="0"/>
                <a:solidFill>
                  <a:schemeClr val="tx2"/>
                </a:solidFill>
                <a:effectLst>
                  <a:outerShdw blurRad="38100" dist="25400" dir="5400000" algn="ctr" rotWithShape="0">
                    <a:srgbClr val="6E747A">
                      <a:alpha val="43000"/>
                    </a:srgbClr>
                  </a:outerShdw>
                </a:effectLst>
              </a:rPr>
              <a:t>Acceptable Use Policy (AUP)</a:t>
            </a:r>
          </a:p>
        </p:txBody>
      </p:sp>
      <p:sp>
        <p:nvSpPr>
          <p:cNvPr id="3" name="Footer Placeholder 2">
            <a:extLst>
              <a:ext uri="{FF2B5EF4-FFF2-40B4-BE49-F238E27FC236}">
                <a16:creationId xmlns:a16="http://schemas.microsoft.com/office/drawing/2014/main" id="{1337FA3B-4A3F-A61A-BA0C-266F66AC4ADD}"/>
              </a:ext>
            </a:extLst>
          </p:cNvPr>
          <p:cNvSpPr>
            <a:spLocks noGrp="1"/>
          </p:cNvSpPr>
          <p:nvPr>
            <p:ph type="ftr" sz="quarter" idx="3"/>
          </p:nvPr>
        </p:nvSpPr>
        <p:spPr/>
        <p:txBody>
          <a:bodyPr/>
          <a:lstStyle/>
          <a:p>
            <a:r>
              <a:rPr lang="en-US"/>
              <a:t>GREYLING INSURANCE BROKERAGE &amp; RISK CONSULTING</a:t>
            </a:r>
          </a:p>
        </p:txBody>
      </p:sp>
      <p:pic>
        <p:nvPicPr>
          <p:cNvPr id="4" name="Picture 3">
            <a:extLst>
              <a:ext uri="{FF2B5EF4-FFF2-40B4-BE49-F238E27FC236}">
                <a16:creationId xmlns:a16="http://schemas.microsoft.com/office/drawing/2014/main" id="{EACF8890-E5C8-65A8-4BB2-6862AE3018C9}"/>
              </a:ext>
            </a:extLst>
          </p:cNvPr>
          <p:cNvPicPr>
            <a:picLocks noChangeAspect="1"/>
          </p:cNvPicPr>
          <p:nvPr/>
        </p:nvPicPr>
        <p:blipFill>
          <a:blip r:embed="rId2"/>
          <a:stretch>
            <a:fillRect/>
          </a:stretch>
        </p:blipFill>
        <p:spPr>
          <a:xfrm>
            <a:off x="9996910" y="5877510"/>
            <a:ext cx="1877731" cy="652329"/>
          </a:xfrm>
          <a:prstGeom prst="rect">
            <a:avLst/>
          </a:prstGeom>
        </p:spPr>
      </p:pic>
    </p:spTree>
    <p:extLst>
      <p:ext uri="{BB962C8B-B14F-4D97-AF65-F5344CB8AC3E}">
        <p14:creationId xmlns:p14="http://schemas.microsoft.com/office/powerpoint/2010/main" val="42698876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203897" y="4443083"/>
            <a:ext cx="11742420" cy="1490345"/>
            <a:chOff x="203897" y="4443083"/>
            <a:chExt cx="11742420" cy="1490345"/>
          </a:xfrm>
        </p:grpSpPr>
        <p:pic>
          <p:nvPicPr>
            <p:cNvPr id="3" name="object 3"/>
            <p:cNvPicPr/>
            <p:nvPr/>
          </p:nvPicPr>
          <p:blipFill>
            <a:blip r:embed="rId3" cstate="print"/>
            <a:stretch>
              <a:fillRect/>
            </a:stretch>
          </p:blipFill>
          <p:spPr>
            <a:xfrm>
              <a:off x="203897" y="4443083"/>
              <a:ext cx="11742380" cy="1197279"/>
            </a:xfrm>
            <a:prstGeom prst="rect">
              <a:avLst/>
            </a:prstGeom>
          </p:spPr>
        </p:pic>
        <p:sp>
          <p:nvSpPr>
            <p:cNvPr id="4" name="object 4"/>
            <p:cNvSpPr/>
            <p:nvPr/>
          </p:nvSpPr>
          <p:spPr>
            <a:xfrm>
              <a:off x="4345546" y="5354700"/>
              <a:ext cx="2494280" cy="579120"/>
            </a:xfrm>
            <a:custGeom>
              <a:avLst/>
              <a:gdLst/>
              <a:ahLst/>
              <a:cxnLst/>
              <a:rect l="l" t="t" r="r" b="b"/>
              <a:pathLst>
                <a:path w="2494279" h="579120">
                  <a:moveTo>
                    <a:pt x="153416" y="76847"/>
                  </a:moveTo>
                  <a:lnTo>
                    <a:pt x="153149" y="76263"/>
                  </a:lnTo>
                  <a:lnTo>
                    <a:pt x="147027" y="63500"/>
                  </a:lnTo>
                  <a:lnTo>
                    <a:pt x="116598" y="0"/>
                  </a:lnTo>
                  <a:lnTo>
                    <a:pt x="77228" y="75565"/>
                  </a:lnTo>
                  <a:lnTo>
                    <a:pt x="112153" y="76149"/>
                  </a:lnTo>
                  <a:lnTo>
                    <a:pt x="112141" y="77216"/>
                  </a:lnTo>
                  <a:lnTo>
                    <a:pt x="108597" y="151511"/>
                  </a:lnTo>
                  <a:lnTo>
                    <a:pt x="103009" y="221361"/>
                  </a:lnTo>
                  <a:lnTo>
                    <a:pt x="97675" y="269125"/>
                  </a:lnTo>
                  <a:lnTo>
                    <a:pt x="91579" y="311670"/>
                  </a:lnTo>
                  <a:lnTo>
                    <a:pt x="82562" y="358571"/>
                  </a:lnTo>
                  <a:lnTo>
                    <a:pt x="77635" y="377151"/>
                  </a:lnTo>
                  <a:lnTo>
                    <a:pt x="77698" y="377304"/>
                  </a:lnTo>
                  <a:lnTo>
                    <a:pt x="77114" y="379006"/>
                  </a:lnTo>
                  <a:lnTo>
                    <a:pt x="76492" y="381203"/>
                  </a:lnTo>
                  <a:lnTo>
                    <a:pt x="74828" y="386321"/>
                  </a:lnTo>
                  <a:lnTo>
                    <a:pt x="61328" y="410121"/>
                  </a:lnTo>
                  <a:lnTo>
                    <a:pt x="61607" y="410121"/>
                  </a:lnTo>
                  <a:lnTo>
                    <a:pt x="60858" y="410438"/>
                  </a:lnTo>
                  <a:lnTo>
                    <a:pt x="60591" y="410540"/>
                  </a:lnTo>
                  <a:lnTo>
                    <a:pt x="59296" y="410540"/>
                  </a:lnTo>
                  <a:lnTo>
                    <a:pt x="53606" y="411543"/>
                  </a:lnTo>
                  <a:lnTo>
                    <a:pt x="26682" y="441439"/>
                  </a:lnTo>
                  <a:lnTo>
                    <a:pt x="10553" y="486397"/>
                  </a:lnTo>
                  <a:lnTo>
                    <a:pt x="2806" y="527634"/>
                  </a:lnTo>
                  <a:lnTo>
                    <a:pt x="0" y="572096"/>
                  </a:lnTo>
                  <a:lnTo>
                    <a:pt x="6362" y="572096"/>
                  </a:lnTo>
                  <a:lnTo>
                    <a:pt x="6604" y="557441"/>
                  </a:lnTo>
                  <a:lnTo>
                    <a:pt x="7632" y="542848"/>
                  </a:lnTo>
                  <a:lnTo>
                    <a:pt x="13614" y="501408"/>
                  </a:lnTo>
                  <a:lnTo>
                    <a:pt x="28359" y="452920"/>
                  </a:lnTo>
                  <a:lnTo>
                    <a:pt x="32283" y="444436"/>
                  </a:lnTo>
                  <a:lnTo>
                    <a:pt x="32359" y="444271"/>
                  </a:lnTo>
                  <a:lnTo>
                    <a:pt x="55448" y="417715"/>
                  </a:lnTo>
                  <a:lnTo>
                    <a:pt x="55130" y="417715"/>
                  </a:lnTo>
                  <a:lnTo>
                    <a:pt x="55626" y="417639"/>
                  </a:lnTo>
                  <a:lnTo>
                    <a:pt x="56705" y="417436"/>
                  </a:lnTo>
                  <a:lnTo>
                    <a:pt x="60591" y="416750"/>
                  </a:lnTo>
                  <a:lnTo>
                    <a:pt x="63893" y="416039"/>
                  </a:lnTo>
                  <a:lnTo>
                    <a:pt x="67449" y="413664"/>
                  </a:lnTo>
                  <a:lnTo>
                    <a:pt x="70180" y="410540"/>
                  </a:lnTo>
                  <a:lnTo>
                    <a:pt x="60693" y="410540"/>
                  </a:lnTo>
                  <a:lnTo>
                    <a:pt x="61633" y="410121"/>
                  </a:lnTo>
                  <a:lnTo>
                    <a:pt x="70510" y="410121"/>
                  </a:lnTo>
                  <a:lnTo>
                    <a:pt x="70612" y="409968"/>
                  </a:lnTo>
                  <a:lnTo>
                    <a:pt x="71488" y="408635"/>
                  </a:lnTo>
                  <a:lnTo>
                    <a:pt x="73291" y="405892"/>
                  </a:lnTo>
                  <a:lnTo>
                    <a:pt x="86245" y="369976"/>
                  </a:lnTo>
                  <a:lnTo>
                    <a:pt x="95643" y="325602"/>
                  </a:lnTo>
                  <a:lnTo>
                    <a:pt x="102120" y="284822"/>
                  </a:lnTo>
                  <a:lnTo>
                    <a:pt x="109359" y="221996"/>
                  </a:lnTo>
                  <a:lnTo>
                    <a:pt x="114947" y="152019"/>
                  </a:lnTo>
                  <a:lnTo>
                    <a:pt x="118503" y="77216"/>
                  </a:lnTo>
                  <a:lnTo>
                    <a:pt x="118516" y="76263"/>
                  </a:lnTo>
                  <a:lnTo>
                    <a:pt x="112166" y="76263"/>
                  </a:lnTo>
                  <a:lnTo>
                    <a:pt x="118516" y="76263"/>
                  </a:lnTo>
                  <a:lnTo>
                    <a:pt x="119126" y="76263"/>
                  </a:lnTo>
                  <a:lnTo>
                    <a:pt x="153416" y="76847"/>
                  </a:lnTo>
                  <a:close/>
                </a:path>
                <a:path w="2494279" h="579120">
                  <a:moveTo>
                    <a:pt x="1753628" y="125984"/>
                  </a:moveTo>
                  <a:lnTo>
                    <a:pt x="1747139" y="112014"/>
                  </a:lnTo>
                  <a:lnTo>
                    <a:pt x="1717814" y="48768"/>
                  </a:lnTo>
                  <a:lnTo>
                    <a:pt x="1677555" y="123825"/>
                  </a:lnTo>
                  <a:lnTo>
                    <a:pt x="1712226" y="124815"/>
                  </a:lnTo>
                  <a:lnTo>
                    <a:pt x="1712836" y="112395"/>
                  </a:lnTo>
                  <a:lnTo>
                    <a:pt x="1712277" y="123825"/>
                  </a:lnTo>
                  <a:lnTo>
                    <a:pt x="1712226" y="124815"/>
                  </a:lnTo>
                  <a:lnTo>
                    <a:pt x="1711223" y="145478"/>
                  </a:lnTo>
                  <a:lnTo>
                    <a:pt x="1708670" y="176911"/>
                  </a:lnTo>
                  <a:lnTo>
                    <a:pt x="1701685" y="235902"/>
                  </a:lnTo>
                  <a:lnTo>
                    <a:pt x="1692795" y="288671"/>
                  </a:lnTo>
                  <a:lnTo>
                    <a:pt x="1682127" y="333197"/>
                  </a:lnTo>
                  <a:lnTo>
                    <a:pt x="1667027" y="374637"/>
                  </a:lnTo>
                  <a:lnTo>
                    <a:pt x="1646948" y="395541"/>
                  </a:lnTo>
                  <a:lnTo>
                    <a:pt x="1639963" y="396659"/>
                  </a:lnTo>
                  <a:lnTo>
                    <a:pt x="1606816" y="430288"/>
                  </a:lnTo>
                  <a:lnTo>
                    <a:pt x="1591068" y="466940"/>
                  </a:lnTo>
                  <a:lnTo>
                    <a:pt x="1579765" y="511848"/>
                  </a:lnTo>
                  <a:lnTo>
                    <a:pt x="1574050" y="561416"/>
                  </a:lnTo>
                  <a:lnTo>
                    <a:pt x="1573669" y="578345"/>
                  </a:lnTo>
                  <a:lnTo>
                    <a:pt x="1580019" y="578497"/>
                  </a:lnTo>
                  <a:lnTo>
                    <a:pt x="1580388" y="561886"/>
                  </a:lnTo>
                  <a:lnTo>
                    <a:pt x="1581543" y="545261"/>
                  </a:lnTo>
                  <a:lnTo>
                    <a:pt x="1588985" y="498360"/>
                  </a:lnTo>
                  <a:lnTo>
                    <a:pt x="1602016" y="455409"/>
                  </a:lnTo>
                  <a:lnTo>
                    <a:pt x="1623999" y="416128"/>
                  </a:lnTo>
                  <a:lnTo>
                    <a:pt x="1641576" y="402869"/>
                  </a:lnTo>
                  <a:lnTo>
                    <a:pt x="1641360" y="402869"/>
                  </a:lnTo>
                  <a:lnTo>
                    <a:pt x="1641690" y="402818"/>
                  </a:lnTo>
                  <a:lnTo>
                    <a:pt x="1642859" y="402628"/>
                  </a:lnTo>
                  <a:lnTo>
                    <a:pt x="1647837" y="401828"/>
                  </a:lnTo>
                  <a:lnTo>
                    <a:pt x="1651647" y="401281"/>
                  </a:lnTo>
                  <a:lnTo>
                    <a:pt x="1655584" y="399427"/>
                  </a:lnTo>
                  <a:lnTo>
                    <a:pt x="1659305" y="396659"/>
                  </a:lnTo>
                  <a:lnTo>
                    <a:pt x="1660575" y="395338"/>
                  </a:lnTo>
                  <a:lnTo>
                    <a:pt x="1660766" y="395147"/>
                  </a:lnTo>
                  <a:lnTo>
                    <a:pt x="1662023" y="393814"/>
                  </a:lnTo>
                  <a:lnTo>
                    <a:pt x="1662950" y="392836"/>
                  </a:lnTo>
                  <a:lnTo>
                    <a:pt x="1663839" y="391655"/>
                  </a:lnTo>
                  <a:lnTo>
                    <a:pt x="1682381" y="353822"/>
                  </a:lnTo>
                  <a:lnTo>
                    <a:pt x="1693811" y="313601"/>
                  </a:lnTo>
                  <a:lnTo>
                    <a:pt x="1703717" y="264248"/>
                  </a:lnTo>
                  <a:lnTo>
                    <a:pt x="1711845" y="207772"/>
                  </a:lnTo>
                  <a:lnTo>
                    <a:pt x="1717560" y="146177"/>
                  </a:lnTo>
                  <a:lnTo>
                    <a:pt x="1718538" y="125984"/>
                  </a:lnTo>
                  <a:lnTo>
                    <a:pt x="1718589" y="124993"/>
                  </a:lnTo>
                  <a:lnTo>
                    <a:pt x="1719211" y="112395"/>
                  </a:lnTo>
                  <a:lnTo>
                    <a:pt x="1718652" y="123825"/>
                  </a:lnTo>
                  <a:lnTo>
                    <a:pt x="1718589" y="124993"/>
                  </a:lnTo>
                  <a:lnTo>
                    <a:pt x="1753628" y="125984"/>
                  </a:lnTo>
                  <a:close/>
                </a:path>
                <a:path w="2494279" h="579120">
                  <a:moveTo>
                    <a:pt x="2413393" y="100711"/>
                  </a:moveTo>
                  <a:lnTo>
                    <a:pt x="2407081" y="88519"/>
                  </a:lnTo>
                  <a:lnTo>
                    <a:pt x="2374277" y="25019"/>
                  </a:lnTo>
                  <a:lnTo>
                    <a:pt x="2337193" y="101727"/>
                  </a:lnTo>
                  <a:lnTo>
                    <a:pt x="2372169" y="101269"/>
                  </a:lnTo>
                  <a:lnTo>
                    <a:pt x="2378519" y="101193"/>
                  </a:lnTo>
                  <a:lnTo>
                    <a:pt x="2413393" y="100711"/>
                  </a:lnTo>
                  <a:close/>
                </a:path>
                <a:path w="2494279" h="579120">
                  <a:moveTo>
                    <a:pt x="2494165" y="511048"/>
                  </a:moveTo>
                  <a:lnTo>
                    <a:pt x="2493530" y="509409"/>
                  </a:lnTo>
                  <a:lnTo>
                    <a:pt x="2491752" y="507822"/>
                  </a:lnTo>
                  <a:lnTo>
                    <a:pt x="2489720" y="506679"/>
                  </a:lnTo>
                  <a:lnTo>
                    <a:pt x="2488184" y="506082"/>
                  </a:lnTo>
                  <a:lnTo>
                    <a:pt x="2488184" y="512965"/>
                  </a:lnTo>
                  <a:lnTo>
                    <a:pt x="2488069" y="512775"/>
                  </a:lnTo>
                  <a:lnTo>
                    <a:pt x="2487968" y="512508"/>
                  </a:lnTo>
                  <a:lnTo>
                    <a:pt x="2488146" y="512775"/>
                  </a:lnTo>
                  <a:lnTo>
                    <a:pt x="2488184" y="512965"/>
                  </a:lnTo>
                  <a:lnTo>
                    <a:pt x="2488184" y="506082"/>
                  </a:lnTo>
                  <a:lnTo>
                    <a:pt x="2443873" y="499529"/>
                  </a:lnTo>
                  <a:lnTo>
                    <a:pt x="2433942" y="499529"/>
                  </a:lnTo>
                  <a:lnTo>
                    <a:pt x="2431415" y="498944"/>
                  </a:lnTo>
                  <a:lnTo>
                    <a:pt x="2431186" y="498754"/>
                  </a:lnTo>
                  <a:lnTo>
                    <a:pt x="2429865" y="497713"/>
                  </a:lnTo>
                  <a:lnTo>
                    <a:pt x="2429548" y="497509"/>
                  </a:lnTo>
                  <a:lnTo>
                    <a:pt x="2429268" y="497243"/>
                  </a:lnTo>
                  <a:lnTo>
                    <a:pt x="2427313" y="494792"/>
                  </a:lnTo>
                  <a:lnTo>
                    <a:pt x="2427020" y="494474"/>
                  </a:lnTo>
                  <a:lnTo>
                    <a:pt x="2424569" y="490131"/>
                  </a:lnTo>
                  <a:lnTo>
                    <a:pt x="2421585" y="483654"/>
                  </a:lnTo>
                  <a:lnTo>
                    <a:pt x="2419426" y="477964"/>
                  </a:lnTo>
                  <a:lnTo>
                    <a:pt x="2419426" y="477748"/>
                  </a:lnTo>
                  <a:lnTo>
                    <a:pt x="2416949" y="469747"/>
                  </a:lnTo>
                  <a:lnTo>
                    <a:pt x="2406916" y="426923"/>
                  </a:lnTo>
                  <a:lnTo>
                    <a:pt x="2399931" y="384987"/>
                  </a:lnTo>
                  <a:lnTo>
                    <a:pt x="2393785" y="336550"/>
                  </a:lnTo>
                  <a:lnTo>
                    <a:pt x="2388171" y="281317"/>
                  </a:lnTo>
                  <a:lnTo>
                    <a:pt x="2385098" y="241744"/>
                  </a:lnTo>
                  <a:lnTo>
                    <a:pt x="2382418" y="200533"/>
                  </a:lnTo>
                  <a:lnTo>
                    <a:pt x="2380259" y="157861"/>
                  </a:lnTo>
                  <a:lnTo>
                    <a:pt x="2378722" y="114173"/>
                  </a:lnTo>
                  <a:lnTo>
                    <a:pt x="2378519" y="101269"/>
                  </a:lnTo>
                  <a:lnTo>
                    <a:pt x="2372169" y="101269"/>
                  </a:lnTo>
                  <a:lnTo>
                    <a:pt x="2373871" y="157200"/>
                  </a:lnTo>
                  <a:lnTo>
                    <a:pt x="2376157" y="200152"/>
                  </a:lnTo>
                  <a:lnTo>
                    <a:pt x="2378684" y="241274"/>
                  </a:lnTo>
                  <a:lnTo>
                    <a:pt x="2381847" y="280758"/>
                  </a:lnTo>
                  <a:lnTo>
                    <a:pt x="2387282" y="335838"/>
                  </a:lnTo>
                  <a:lnTo>
                    <a:pt x="2395867" y="400799"/>
                  </a:lnTo>
                  <a:lnTo>
                    <a:pt x="2403106" y="440486"/>
                  </a:lnTo>
                  <a:lnTo>
                    <a:pt x="2413393" y="479920"/>
                  </a:lnTo>
                  <a:lnTo>
                    <a:pt x="2443619" y="505866"/>
                  </a:lnTo>
                  <a:lnTo>
                    <a:pt x="2453906" y="506526"/>
                  </a:lnTo>
                  <a:lnTo>
                    <a:pt x="2488222" y="513181"/>
                  </a:lnTo>
                  <a:lnTo>
                    <a:pt x="2488323" y="513397"/>
                  </a:lnTo>
                  <a:lnTo>
                    <a:pt x="2488450" y="513346"/>
                  </a:lnTo>
                  <a:lnTo>
                    <a:pt x="2488412" y="513181"/>
                  </a:lnTo>
                  <a:lnTo>
                    <a:pt x="2488501" y="513334"/>
                  </a:lnTo>
                  <a:lnTo>
                    <a:pt x="2490533" y="512508"/>
                  </a:lnTo>
                  <a:lnTo>
                    <a:pt x="2494165" y="511048"/>
                  </a:lnTo>
                  <a:close/>
                </a:path>
              </a:pathLst>
            </a:custGeom>
            <a:solidFill>
              <a:srgbClr val="878A8D"/>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sp>
        <p:nvSpPr>
          <p:cNvPr id="5" name="object 5"/>
          <p:cNvSpPr txBox="1">
            <a:spLocks noGrp="1"/>
          </p:cNvSpPr>
          <p:nvPr>
            <p:ph type="title"/>
          </p:nvPr>
        </p:nvSpPr>
        <p:spPr>
          <a:prstGeom prst="rect">
            <a:avLst/>
          </a:prstGeom>
        </p:spPr>
        <p:txBody>
          <a:bodyPr vert="horz" wrap="square" lIns="0" tIns="225094" rIns="0" bIns="0" rtlCol="0">
            <a:spAutoFit/>
          </a:bodyPr>
          <a:lstStyle/>
          <a:p>
            <a:pPr marL="12700">
              <a:lnSpc>
                <a:spcPct val="100000"/>
              </a:lnSpc>
              <a:spcBef>
                <a:spcPts val="95"/>
              </a:spcBef>
            </a:pPr>
            <a:r>
              <a:rPr dirty="0"/>
              <a:t>AI,</a:t>
            </a:r>
            <a:r>
              <a:rPr spc="-35" dirty="0"/>
              <a:t> </a:t>
            </a:r>
            <a:r>
              <a:rPr dirty="0"/>
              <a:t>a</a:t>
            </a:r>
            <a:r>
              <a:rPr spc="-15" dirty="0"/>
              <a:t> </a:t>
            </a:r>
            <a:r>
              <a:rPr dirty="0"/>
              <a:t>Brief</a:t>
            </a:r>
            <a:r>
              <a:rPr spc="-25" dirty="0"/>
              <a:t> </a:t>
            </a:r>
            <a:r>
              <a:rPr spc="-10" dirty="0"/>
              <a:t>History</a:t>
            </a:r>
          </a:p>
        </p:txBody>
      </p:sp>
      <p:pic>
        <p:nvPicPr>
          <p:cNvPr id="6" name="object 6"/>
          <p:cNvPicPr/>
          <p:nvPr/>
        </p:nvPicPr>
        <p:blipFill>
          <a:blip r:embed="rId4" cstate="print"/>
          <a:stretch>
            <a:fillRect/>
          </a:stretch>
        </p:blipFill>
        <p:spPr>
          <a:xfrm>
            <a:off x="78422" y="1108158"/>
            <a:ext cx="12092665" cy="2823171"/>
          </a:xfrm>
          <a:prstGeom prst="rect">
            <a:avLst/>
          </a:prstGeom>
        </p:spPr>
      </p:pic>
      <p:sp>
        <p:nvSpPr>
          <p:cNvPr id="7" name="object 7"/>
          <p:cNvSpPr txBox="1"/>
          <p:nvPr/>
        </p:nvSpPr>
        <p:spPr>
          <a:xfrm>
            <a:off x="6610350" y="5947359"/>
            <a:ext cx="2757170" cy="239395"/>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400" b="0" i="0" u="none" strike="noStrike" kern="0" cap="none" spc="0" normalizeH="0" baseline="0" noProof="0" dirty="0">
                <a:ln>
                  <a:noFill/>
                </a:ln>
                <a:solidFill>
                  <a:srgbClr val="B06215"/>
                </a:solidFill>
                <a:effectLst/>
                <a:uLnTx/>
                <a:uFillTx/>
                <a:latin typeface="Calibri"/>
                <a:cs typeface="Calibri"/>
              </a:rPr>
              <a:t>Building</a:t>
            </a:r>
            <a:r>
              <a:rPr kumimoji="0" sz="1400" b="0" i="0" u="none" strike="noStrike" kern="0" cap="none" spc="150" normalizeH="0" baseline="0" noProof="0" dirty="0">
                <a:ln>
                  <a:noFill/>
                </a:ln>
                <a:solidFill>
                  <a:srgbClr val="B06215"/>
                </a:solidFill>
                <a:effectLst/>
                <a:uLnTx/>
                <a:uFillTx/>
                <a:latin typeface="Calibri"/>
                <a:cs typeface="Calibri"/>
              </a:rPr>
              <a:t> </a:t>
            </a:r>
            <a:r>
              <a:rPr kumimoji="0" sz="1400" b="0" i="0" u="none" strike="noStrike" kern="0" cap="none" spc="0" normalizeH="0" baseline="0" noProof="0" dirty="0">
                <a:ln>
                  <a:noFill/>
                </a:ln>
                <a:solidFill>
                  <a:srgbClr val="B06215"/>
                </a:solidFill>
                <a:effectLst/>
                <a:uLnTx/>
                <a:uFillTx/>
                <a:latin typeface="Calibri"/>
                <a:cs typeface="Calibri"/>
              </a:rPr>
              <a:t>Information</a:t>
            </a:r>
            <a:r>
              <a:rPr kumimoji="0" sz="1400" b="0" i="0" u="none" strike="noStrike" kern="0" cap="none" spc="135" normalizeH="0" baseline="0" noProof="0" dirty="0">
                <a:ln>
                  <a:noFill/>
                </a:ln>
                <a:solidFill>
                  <a:srgbClr val="B06215"/>
                </a:solidFill>
                <a:effectLst/>
                <a:uLnTx/>
                <a:uFillTx/>
                <a:latin typeface="Calibri"/>
                <a:cs typeface="Calibri"/>
              </a:rPr>
              <a:t> </a:t>
            </a:r>
            <a:r>
              <a:rPr kumimoji="0" sz="1400" b="0" i="0" u="none" strike="noStrike" kern="0" cap="none" spc="0" normalizeH="0" baseline="0" noProof="0" dirty="0">
                <a:ln>
                  <a:noFill/>
                </a:ln>
                <a:solidFill>
                  <a:srgbClr val="B06215"/>
                </a:solidFill>
                <a:effectLst/>
                <a:uLnTx/>
                <a:uFillTx/>
                <a:latin typeface="Calibri"/>
                <a:cs typeface="Calibri"/>
              </a:rPr>
              <a:t>Modeling</a:t>
            </a:r>
            <a:r>
              <a:rPr kumimoji="0" sz="1400" b="0" i="0" u="none" strike="noStrike" kern="0" cap="none" spc="135" normalizeH="0" baseline="0" noProof="0" dirty="0">
                <a:ln>
                  <a:noFill/>
                </a:ln>
                <a:solidFill>
                  <a:srgbClr val="B06215"/>
                </a:solidFill>
                <a:effectLst/>
                <a:uLnTx/>
                <a:uFillTx/>
                <a:latin typeface="Calibri"/>
                <a:cs typeface="Calibri"/>
              </a:rPr>
              <a:t> </a:t>
            </a:r>
            <a:r>
              <a:rPr kumimoji="0" sz="1400" b="0" i="0" u="none" strike="noStrike" kern="0" cap="none" spc="-10" normalizeH="0" baseline="0" noProof="0" dirty="0">
                <a:ln>
                  <a:noFill/>
                </a:ln>
                <a:solidFill>
                  <a:srgbClr val="B06215"/>
                </a:solidFill>
                <a:effectLst/>
                <a:uLnTx/>
                <a:uFillTx/>
                <a:latin typeface="Calibri"/>
                <a:cs typeface="Calibri"/>
              </a:rPr>
              <a:t>(BIM)</a:t>
            </a:r>
            <a:endParaRPr kumimoji="0" sz="1400" b="0" i="0" u="none" strike="noStrike" kern="0" cap="none" spc="0" normalizeH="0" baseline="0" noProof="0">
              <a:ln>
                <a:noFill/>
              </a:ln>
              <a:solidFill>
                <a:sysClr val="windowText" lastClr="000000"/>
              </a:solidFill>
              <a:effectLst/>
              <a:uLnTx/>
              <a:uFillTx/>
              <a:latin typeface="Calibri"/>
              <a:cs typeface="Calibri"/>
            </a:endParaRPr>
          </a:p>
        </p:txBody>
      </p:sp>
      <p:sp>
        <p:nvSpPr>
          <p:cNvPr id="11" name="object 11"/>
          <p:cNvSpPr txBox="1">
            <a:spLocks noGrp="1"/>
          </p:cNvSpPr>
          <p:nvPr>
            <p:ph type="ftr" sz="quarter" idx="5"/>
          </p:nvPr>
        </p:nvSpPr>
        <p:spPr>
          <a:prstGeom prst="rect">
            <a:avLst/>
          </a:prstGeom>
        </p:spPr>
        <p:txBody>
          <a:bodyPr vert="horz" wrap="square" lIns="0" tIns="13335" rIns="0" bIns="0" rtlCol="0">
            <a:spAutoFit/>
          </a:bodyPr>
          <a:lstStyle/>
          <a:p>
            <a:pPr marL="317500" marR="0" lvl="0" indent="0" defTabSz="914400" eaLnBrk="1" fontAlgn="auto" latinLnBrk="0" hangingPunct="1">
              <a:lnSpc>
                <a:spcPct val="100000"/>
              </a:lnSpc>
              <a:spcBef>
                <a:spcPts val="105"/>
              </a:spcBef>
              <a:spcAft>
                <a:spcPts val="0"/>
              </a:spcAft>
              <a:buClrTx/>
              <a:buSzTx/>
              <a:buFontTx/>
              <a:buNone/>
              <a:tabLst/>
              <a:defRPr/>
            </a:pPr>
            <a:r>
              <a:rPr kumimoji="0" sz="900" b="1" i="0" u="none" strike="noStrike" kern="0" cap="none" spc="0" normalizeH="0" baseline="0" noProof="0" dirty="0">
                <a:ln>
                  <a:noFill/>
                </a:ln>
                <a:solidFill>
                  <a:srgbClr val="898A8B"/>
                </a:solidFill>
                <a:effectLst/>
                <a:uLnTx/>
                <a:uFillTx/>
                <a:latin typeface="Century Gothic"/>
              </a:rPr>
              <a:t>GREYLING</a:t>
            </a:r>
            <a:r>
              <a:rPr kumimoji="0" sz="900" b="1" i="0" u="none" strike="noStrike" kern="0" cap="none" spc="-4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INSURANCE</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BROKERAGE</a:t>
            </a:r>
            <a:r>
              <a:rPr kumimoji="0" sz="900" b="1" i="0" u="none" strike="noStrike" kern="0" cap="none" spc="-5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&amp;</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RISK</a:t>
            </a:r>
            <a:r>
              <a:rPr kumimoji="0" sz="900" b="1" i="0" u="none" strike="noStrike" kern="0" cap="none" spc="-25" normalizeH="0" baseline="0" noProof="0" dirty="0">
                <a:ln>
                  <a:noFill/>
                </a:ln>
                <a:solidFill>
                  <a:srgbClr val="898A8B"/>
                </a:solidFill>
                <a:effectLst/>
                <a:uLnTx/>
                <a:uFillTx/>
                <a:latin typeface="Century Gothic"/>
              </a:rPr>
              <a:t> </a:t>
            </a:r>
            <a:r>
              <a:rPr kumimoji="0" sz="900" b="1" i="0" u="none" strike="noStrike" kern="0" cap="none" spc="-10" normalizeH="0" baseline="0" noProof="0" dirty="0">
                <a:ln>
                  <a:noFill/>
                </a:ln>
                <a:solidFill>
                  <a:srgbClr val="898A8B"/>
                </a:solidFill>
                <a:effectLst/>
                <a:uLnTx/>
                <a:uFillTx/>
                <a:latin typeface="Century Gothic"/>
              </a:rPr>
              <a:t>CONSULTING</a:t>
            </a:r>
          </a:p>
        </p:txBody>
      </p:sp>
      <p:sp>
        <p:nvSpPr>
          <p:cNvPr id="8" name="object 8"/>
          <p:cNvSpPr txBox="1"/>
          <p:nvPr/>
        </p:nvSpPr>
        <p:spPr>
          <a:xfrm>
            <a:off x="3900296" y="5947359"/>
            <a:ext cx="734695" cy="239395"/>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400" b="0" i="0" u="none" strike="noStrike" kern="0" cap="none" spc="40" normalizeH="0" baseline="0" noProof="0" dirty="0">
                <a:ln>
                  <a:noFill/>
                </a:ln>
                <a:solidFill>
                  <a:srgbClr val="4F68AD"/>
                </a:solidFill>
                <a:effectLst/>
                <a:uLnTx/>
                <a:uFillTx/>
                <a:latin typeface="Calibri"/>
                <a:cs typeface="Calibri"/>
              </a:rPr>
              <a:t>AutoCAD</a:t>
            </a:r>
            <a:endParaRPr kumimoji="0" sz="1400" b="0" i="0" u="none" strike="noStrike" kern="0" cap="none" spc="0" normalizeH="0" baseline="0" noProof="0">
              <a:ln>
                <a:noFill/>
              </a:ln>
              <a:solidFill>
                <a:sysClr val="windowText" lastClr="000000"/>
              </a:solidFill>
              <a:effectLst/>
              <a:uLnTx/>
              <a:uFillTx/>
              <a:latin typeface="Calibri"/>
              <a:cs typeface="Calibri"/>
            </a:endParaRPr>
          </a:p>
        </p:txBody>
      </p:sp>
      <p:sp>
        <p:nvSpPr>
          <p:cNvPr id="9" name="object 9"/>
          <p:cNvSpPr txBox="1"/>
          <p:nvPr/>
        </p:nvSpPr>
        <p:spPr>
          <a:xfrm>
            <a:off x="5716270" y="5938215"/>
            <a:ext cx="408940" cy="239395"/>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400" b="0" i="0" u="none" strike="noStrike" kern="0" cap="none" spc="-10" normalizeH="0" baseline="0" noProof="0" dirty="0">
                <a:ln>
                  <a:noFill/>
                </a:ln>
                <a:solidFill>
                  <a:srgbClr val="9A1A4E"/>
                </a:solidFill>
                <a:effectLst/>
                <a:uLnTx/>
                <a:uFillTx/>
                <a:latin typeface="Calibri"/>
                <a:cs typeface="Calibri"/>
              </a:rPr>
              <a:t>Revit</a:t>
            </a:r>
            <a:endParaRPr kumimoji="0" sz="1400" b="0" i="0" u="none" strike="noStrike" kern="0" cap="none" spc="0" normalizeH="0" baseline="0" noProof="0">
              <a:ln>
                <a:noFill/>
              </a:ln>
              <a:solidFill>
                <a:sysClr val="windowText" lastClr="000000"/>
              </a:solidFill>
              <a:effectLst/>
              <a:uLnTx/>
              <a:uFillTx/>
              <a:latin typeface="Calibri"/>
              <a:cs typeface="Calibri"/>
            </a:endParaRPr>
          </a:p>
        </p:txBody>
      </p:sp>
      <p:pic>
        <p:nvPicPr>
          <p:cNvPr id="10" name="Picture 9">
            <a:extLst>
              <a:ext uri="{FF2B5EF4-FFF2-40B4-BE49-F238E27FC236}">
                <a16:creationId xmlns:a16="http://schemas.microsoft.com/office/drawing/2014/main" id="{3943440D-585A-1491-93E4-55E8611EC793}"/>
              </a:ext>
            </a:extLst>
          </p:cNvPr>
          <p:cNvPicPr>
            <a:picLocks noChangeAspect="1"/>
          </p:cNvPicPr>
          <p:nvPr/>
        </p:nvPicPr>
        <p:blipFill>
          <a:blip r:embed="rId5"/>
          <a:stretch>
            <a:fillRect/>
          </a:stretch>
        </p:blipFill>
        <p:spPr>
          <a:xfrm>
            <a:off x="10042609" y="5825951"/>
            <a:ext cx="1877731" cy="652329"/>
          </a:xfrm>
          <a:prstGeom prst="rect">
            <a:avLst/>
          </a:prstGeom>
        </p:spPr>
      </p:pic>
    </p:spTree>
    <p:extLst>
      <p:ext uri="{BB962C8B-B14F-4D97-AF65-F5344CB8AC3E}">
        <p14:creationId xmlns:p14="http://schemas.microsoft.com/office/powerpoint/2010/main" val="30522776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818897" y="195419"/>
            <a:ext cx="8002095" cy="704346"/>
          </a:xfrm>
          <a:prstGeom prst="rect">
            <a:avLst/>
          </a:prstGeom>
        </p:spPr>
        <p:txBody>
          <a:bodyPr vert="horz" wrap="square" lIns="0" tIns="225094" rIns="0" bIns="0" rtlCol="0">
            <a:spAutoFit/>
          </a:bodyPr>
          <a:lstStyle/>
          <a:p>
            <a:pPr marL="12700">
              <a:lnSpc>
                <a:spcPct val="100000"/>
              </a:lnSpc>
              <a:spcBef>
                <a:spcPts val="95"/>
              </a:spcBef>
            </a:pPr>
            <a:r>
              <a:rPr dirty="0"/>
              <a:t>Evaluating</a:t>
            </a:r>
            <a:r>
              <a:rPr spc="-80" dirty="0"/>
              <a:t> </a:t>
            </a:r>
            <a:r>
              <a:rPr dirty="0"/>
              <a:t>AI</a:t>
            </a:r>
            <a:r>
              <a:rPr spc="-110" dirty="0"/>
              <a:t> </a:t>
            </a:r>
            <a:r>
              <a:rPr spc="-10" dirty="0"/>
              <a:t>Implementation</a:t>
            </a:r>
            <a:r>
              <a:rPr spc="-80" dirty="0"/>
              <a:t> </a:t>
            </a:r>
            <a:r>
              <a:rPr dirty="0"/>
              <a:t>in</a:t>
            </a:r>
            <a:r>
              <a:rPr spc="-105" dirty="0"/>
              <a:t> </a:t>
            </a:r>
            <a:r>
              <a:rPr spc="-10" dirty="0"/>
              <a:t>Firms</a:t>
            </a:r>
          </a:p>
        </p:txBody>
      </p:sp>
      <p:grpSp>
        <p:nvGrpSpPr>
          <p:cNvPr id="28" name="Group 27">
            <a:extLst>
              <a:ext uri="{FF2B5EF4-FFF2-40B4-BE49-F238E27FC236}">
                <a16:creationId xmlns:a16="http://schemas.microsoft.com/office/drawing/2014/main" id="{8DD17BD9-7D60-BB92-B11E-439AABD3FCBE}"/>
              </a:ext>
            </a:extLst>
          </p:cNvPr>
          <p:cNvGrpSpPr/>
          <p:nvPr/>
        </p:nvGrpSpPr>
        <p:grpSpPr>
          <a:xfrm>
            <a:off x="1325880" y="1503358"/>
            <a:ext cx="8497727" cy="4186019"/>
            <a:chOff x="6113779" y="1590294"/>
            <a:chExt cx="5367402" cy="3989576"/>
          </a:xfrm>
        </p:grpSpPr>
        <p:sp>
          <p:nvSpPr>
            <p:cNvPr id="18" name="object 18"/>
            <p:cNvSpPr/>
            <p:nvPr/>
          </p:nvSpPr>
          <p:spPr>
            <a:xfrm>
              <a:off x="8903716" y="5485638"/>
              <a:ext cx="243840" cy="0"/>
            </a:xfrm>
            <a:custGeom>
              <a:avLst/>
              <a:gdLst/>
              <a:ahLst/>
              <a:cxnLst/>
              <a:rect l="l" t="t" r="r" b="b"/>
              <a:pathLst>
                <a:path w="243840">
                  <a:moveTo>
                    <a:pt x="0" y="0"/>
                  </a:moveTo>
                  <a:lnTo>
                    <a:pt x="243839" y="0"/>
                  </a:lnTo>
                </a:path>
              </a:pathLst>
            </a:custGeom>
            <a:ln w="28575">
              <a:solidFill>
                <a:srgbClr val="FFBE3E"/>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nvGrpSpPr>
            <p:cNvPr id="27" name="Group 26">
              <a:extLst>
                <a:ext uri="{FF2B5EF4-FFF2-40B4-BE49-F238E27FC236}">
                  <a16:creationId xmlns:a16="http://schemas.microsoft.com/office/drawing/2014/main" id="{7A8F7D29-B01A-6F69-CFED-D89BE2F2BC60}"/>
                </a:ext>
              </a:extLst>
            </p:cNvPr>
            <p:cNvGrpSpPr/>
            <p:nvPr/>
          </p:nvGrpSpPr>
          <p:grpSpPr>
            <a:xfrm>
              <a:off x="6113779" y="1590294"/>
              <a:ext cx="5367402" cy="3989576"/>
              <a:chOff x="6113779" y="1590294"/>
              <a:chExt cx="5367402" cy="3989576"/>
            </a:xfrm>
          </p:grpSpPr>
          <p:sp>
            <p:nvSpPr>
              <p:cNvPr id="16" name="object 16"/>
              <p:cNvSpPr/>
              <p:nvPr/>
            </p:nvSpPr>
            <p:spPr>
              <a:xfrm>
                <a:off x="7160641" y="5444909"/>
                <a:ext cx="243840" cy="81915"/>
              </a:xfrm>
              <a:custGeom>
                <a:avLst/>
                <a:gdLst/>
                <a:ahLst/>
                <a:cxnLst/>
                <a:rect l="l" t="t" r="r" b="b"/>
                <a:pathLst>
                  <a:path w="243840" h="81914">
                    <a:moveTo>
                      <a:pt x="243840" y="0"/>
                    </a:moveTo>
                    <a:lnTo>
                      <a:pt x="0" y="0"/>
                    </a:lnTo>
                    <a:lnTo>
                      <a:pt x="0" y="81495"/>
                    </a:lnTo>
                    <a:lnTo>
                      <a:pt x="243840" y="81495"/>
                    </a:lnTo>
                    <a:lnTo>
                      <a:pt x="243840" y="0"/>
                    </a:lnTo>
                    <a:close/>
                  </a:path>
                </a:pathLst>
              </a:custGeom>
              <a:solidFill>
                <a:srgbClr val="004A8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nvGrpSpPr>
              <p:cNvPr id="26" name="Group 25">
                <a:extLst>
                  <a:ext uri="{FF2B5EF4-FFF2-40B4-BE49-F238E27FC236}">
                    <a16:creationId xmlns:a16="http://schemas.microsoft.com/office/drawing/2014/main" id="{0628EE4A-6CE1-1060-DB93-FBE629E1D128}"/>
                  </a:ext>
                </a:extLst>
              </p:cNvPr>
              <p:cNvGrpSpPr/>
              <p:nvPr/>
            </p:nvGrpSpPr>
            <p:grpSpPr>
              <a:xfrm>
                <a:off x="6113779" y="1590294"/>
                <a:ext cx="5367402" cy="3989576"/>
                <a:chOff x="6113779" y="1590294"/>
                <a:chExt cx="5367402" cy="3989576"/>
              </a:xfrm>
            </p:grpSpPr>
            <p:sp>
              <p:nvSpPr>
                <p:cNvPr id="9" name="object 9"/>
                <p:cNvSpPr/>
                <p:nvPr/>
              </p:nvSpPr>
              <p:spPr>
                <a:xfrm>
                  <a:off x="6551676" y="1704975"/>
                  <a:ext cx="4929505" cy="0"/>
                </a:xfrm>
                <a:custGeom>
                  <a:avLst/>
                  <a:gdLst/>
                  <a:ahLst/>
                  <a:cxnLst/>
                  <a:rect l="l" t="t" r="r" b="b"/>
                  <a:pathLst>
                    <a:path w="4929505">
                      <a:moveTo>
                        <a:pt x="0" y="0"/>
                      </a:moveTo>
                      <a:lnTo>
                        <a:pt x="4929505" y="0"/>
                      </a:lnTo>
                    </a:path>
                  </a:pathLst>
                </a:custGeom>
                <a:ln w="9525">
                  <a:solidFill>
                    <a:srgbClr val="D1DCE8"/>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nvGrpSpPr>
                <p:cNvPr id="25" name="Group 24">
                  <a:extLst>
                    <a:ext uri="{FF2B5EF4-FFF2-40B4-BE49-F238E27FC236}">
                      <a16:creationId xmlns:a16="http://schemas.microsoft.com/office/drawing/2014/main" id="{8474C929-6440-B049-2358-0CC86CE333F2}"/>
                    </a:ext>
                  </a:extLst>
                </p:cNvPr>
                <p:cNvGrpSpPr/>
                <p:nvPr/>
              </p:nvGrpSpPr>
              <p:grpSpPr>
                <a:xfrm>
                  <a:off x="6113779" y="1590294"/>
                  <a:ext cx="5367402" cy="3989576"/>
                  <a:chOff x="6113779" y="1590294"/>
                  <a:chExt cx="5367402" cy="3989576"/>
                </a:xfrm>
              </p:grpSpPr>
              <p:grpSp>
                <p:nvGrpSpPr>
                  <p:cNvPr id="24" name="Group 23">
                    <a:extLst>
                      <a:ext uri="{FF2B5EF4-FFF2-40B4-BE49-F238E27FC236}">
                        <a16:creationId xmlns:a16="http://schemas.microsoft.com/office/drawing/2014/main" id="{517DA40F-10B4-8CDE-85FA-5925C5CEF20D}"/>
                      </a:ext>
                    </a:extLst>
                  </p:cNvPr>
                  <p:cNvGrpSpPr/>
                  <p:nvPr/>
                </p:nvGrpSpPr>
                <p:grpSpPr>
                  <a:xfrm>
                    <a:off x="6113779" y="1590294"/>
                    <a:ext cx="5367402" cy="3696208"/>
                    <a:chOff x="6113779" y="1590294"/>
                    <a:chExt cx="5367402" cy="3696208"/>
                  </a:xfrm>
                </p:grpSpPr>
                <p:grpSp>
                  <p:nvGrpSpPr>
                    <p:cNvPr id="4" name="object 4"/>
                    <p:cNvGrpSpPr/>
                    <p:nvPr/>
                  </p:nvGrpSpPr>
                  <p:grpSpPr>
                    <a:xfrm>
                      <a:off x="6551676" y="1882139"/>
                      <a:ext cx="4929505" cy="2927350"/>
                      <a:chOff x="6551676" y="1882139"/>
                      <a:chExt cx="4929505" cy="2927350"/>
                    </a:xfrm>
                  </p:grpSpPr>
                  <p:sp>
                    <p:nvSpPr>
                      <p:cNvPr id="5" name="object 5"/>
                      <p:cNvSpPr/>
                      <p:nvPr/>
                    </p:nvSpPr>
                    <p:spPr>
                      <a:xfrm>
                        <a:off x="6551676" y="2049779"/>
                        <a:ext cx="4929505" cy="2414270"/>
                      </a:xfrm>
                      <a:custGeom>
                        <a:avLst/>
                        <a:gdLst/>
                        <a:ahLst/>
                        <a:cxnLst/>
                        <a:rect l="l" t="t" r="r" b="b"/>
                        <a:pathLst>
                          <a:path w="4929505" h="2414270">
                            <a:moveTo>
                              <a:pt x="0" y="2414016"/>
                            </a:moveTo>
                            <a:lnTo>
                              <a:pt x="338327" y="2414016"/>
                            </a:lnTo>
                          </a:path>
                          <a:path w="4929505" h="2414270">
                            <a:moveTo>
                              <a:pt x="647700" y="2414016"/>
                            </a:moveTo>
                            <a:lnTo>
                              <a:pt x="1324355" y="2414016"/>
                            </a:lnTo>
                          </a:path>
                          <a:path w="4929505" h="2414270">
                            <a:moveTo>
                              <a:pt x="1633727" y="2414016"/>
                            </a:moveTo>
                            <a:lnTo>
                              <a:pt x="2310383" y="2414016"/>
                            </a:lnTo>
                          </a:path>
                          <a:path w="4929505" h="2414270">
                            <a:moveTo>
                              <a:pt x="2619755" y="2414016"/>
                            </a:moveTo>
                            <a:lnTo>
                              <a:pt x="3296412" y="2414016"/>
                            </a:lnTo>
                          </a:path>
                          <a:path w="4929505" h="2414270">
                            <a:moveTo>
                              <a:pt x="3605783" y="2414016"/>
                            </a:moveTo>
                            <a:lnTo>
                              <a:pt x="4282440" y="2414016"/>
                            </a:lnTo>
                          </a:path>
                          <a:path w="4929505" h="2414270">
                            <a:moveTo>
                              <a:pt x="4591812" y="2414016"/>
                            </a:moveTo>
                            <a:lnTo>
                              <a:pt x="4929505" y="2414016"/>
                            </a:lnTo>
                          </a:path>
                          <a:path w="4929505" h="2414270">
                            <a:moveTo>
                              <a:pt x="0" y="2069592"/>
                            </a:moveTo>
                            <a:lnTo>
                              <a:pt x="338327" y="2069592"/>
                            </a:lnTo>
                          </a:path>
                          <a:path w="4929505" h="2414270">
                            <a:moveTo>
                              <a:pt x="647700" y="2069592"/>
                            </a:moveTo>
                            <a:lnTo>
                              <a:pt x="1324355" y="2069592"/>
                            </a:lnTo>
                          </a:path>
                          <a:path w="4929505" h="2414270">
                            <a:moveTo>
                              <a:pt x="1633727" y="2069592"/>
                            </a:moveTo>
                            <a:lnTo>
                              <a:pt x="2310383" y="2069592"/>
                            </a:lnTo>
                          </a:path>
                          <a:path w="4929505" h="2414270">
                            <a:moveTo>
                              <a:pt x="2619755" y="2069592"/>
                            </a:moveTo>
                            <a:lnTo>
                              <a:pt x="3296412" y="2069592"/>
                            </a:lnTo>
                          </a:path>
                          <a:path w="4929505" h="2414270">
                            <a:moveTo>
                              <a:pt x="3605783" y="2069592"/>
                            </a:moveTo>
                            <a:lnTo>
                              <a:pt x="4929505" y="2069592"/>
                            </a:lnTo>
                          </a:path>
                          <a:path w="4929505" h="2414270">
                            <a:moveTo>
                              <a:pt x="0" y="1725168"/>
                            </a:moveTo>
                            <a:lnTo>
                              <a:pt x="1324355" y="1725168"/>
                            </a:lnTo>
                          </a:path>
                          <a:path w="4929505" h="2414270">
                            <a:moveTo>
                              <a:pt x="1633727" y="1725168"/>
                            </a:moveTo>
                            <a:lnTo>
                              <a:pt x="2310383" y="1725168"/>
                            </a:lnTo>
                          </a:path>
                          <a:path w="4929505" h="2414270">
                            <a:moveTo>
                              <a:pt x="2619755" y="1725168"/>
                            </a:moveTo>
                            <a:lnTo>
                              <a:pt x="3296412" y="1725168"/>
                            </a:lnTo>
                          </a:path>
                          <a:path w="4929505" h="2414270">
                            <a:moveTo>
                              <a:pt x="3605783" y="1725168"/>
                            </a:moveTo>
                            <a:lnTo>
                              <a:pt x="4929505" y="1725168"/>
                            </a:lnTo>
                          </a:path>
                          <a:path w="4929505" h="2414270">
                            <a:moveTo>
                              <a:pt x="0" y="1379220"/>
                            </a:moveTo>
                            <a:lnTo>
                              <a:pt x="2310383" y="1379220"/>
                            </a:lnTo>
                          </a:path>
                          <a:path w="4929505" h="2414270">
                            <a:moveTo>
                              <a:pt x="2619755" y="1379220"/>
                            </a:moveTo>
                            <a:lnTo>
                              <a:pt x="3296412" y="1379220"/>
                            </a:lnTo>
                          </a:path>
                          <a:path w="4929505" h="2414270">
                            <a:moveTo>
                              <a:pt x="3605783" y="1379220"/>
                            </a:moveTo>
                            <a:lnTo>
                              <a:pt x="4929505" y="1379220"/>
                            </a:lnTo>
                          </a:path>
                          <a:path w="4929505" h="2414270">
                            <a:moveTo>
                              <a:pt x="0" y="1034796"/>
                            </a:moveTo>
                            <a:lnTo>
                              <a:pt x="2310383" y="1034796"/>
                            </a:lnTo>
                          </a:path>
                          <a:path w="4929505" h="2414270">
                            <a:moveTo>
                              <a:pt x="2619755" y="1034796"/>
                            </a:moveTo>
                            <a:lnTo>
                              <a:pt x="4929505" y="1034796"/>
                            </a:lnTo>
                          </a:path>
                          <a:path w="4929505" h="2414270">
                            <a:moveTo>
                              <a:pt x="0" y="690372"/>
                            </a:moveTo>
                            <a:lnTo>
                              <a:pt x="2310383" y="690372"/>
                            </a:lnTo>
                          </a:path>
                          <a:path w="4929505" h="2414270">
                            <a:moveTo>
                              <a:pt x="2619755" y="690372"/>
                            </a:moveTo>
                            <a:lnTo>
                              <a:pt x="4929505" y="690372"/>
                            </a:lnTo>
                          </a:path>
                          <a:path w="4929505" h="2414270">
                            <a:moveTo>
                              <a:pt x="0" y="344424"/>
                            </a:moveTo>
                            <a:lnTo>
                              <a:pt x="2310383" y="344424"/>
                            </a:lnTo>
                          </a:path>
                          <a:path w="4929505" h="2414270">
                            <a:moveTo>
                              <a:pt x="2619755" y="344424"/>
                            </a:moveTo>
                            <a:lnTo>
                              <a:pt x="4929505" y="344424"/>
                            </a:lnTo>
                          </a:path>
                          <a:path w="4929505" h="2414270">
                            <a:moveTo>
                              <a:pt x="0" y="0"/>
                            </a:moveTo>
                            <a:lnTo>
                              <a:pt x="2310383" y="0"/>
                            </a:lnTo>
                          </a:path>
                          <a:path w="4929505" h="2414270">
                            <a:moveTo>
                              <a:pt x="2619755" y="0"/>
                            </a:moveTo>
                            <a:lnTo>
                              <a:pt x="4929505" y="0"/>
                            </a:lnTo>
                          </a:path>
                        </a:pathLst>
                      </a:custGeom>
                      <a:ln w="9525">
                        <a:solidFill>
                          <a:srgbClr val="D1DCE8"/>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6" name="object 6"/>
                      <p:cNvSpPr/>
                      <p:nvPr/>
                    </p:nvSpPr>
                    <p:spPr>
                      <a:xfrm>
                        <a:off x="6890004" y="1882139"/>
                        <a:ext cx="4253865" cy="2927350"/>
                      </a:xfrm>
                      <a:custGeom>
                        <a:avLst/>
                        <a:gdLst/>
                        <a:ahLst/>
                        <a:cxnLst/>
                        <a:rect l="l" t="t" r="r" b="b"/>
                        <a:pathLst>
                          <a:path w="4253865" h="2927350">
                            <a:moveTo>
                              <a:pt x="309372" y="2090928"/>
                            </a:moveTo>
                            <a:lnTo>
                              <a:pt x="0" y="2090928"/>
                            </a:lnTo>
                            <a:lnTo>
                              <a:pt x="0" y="2927350"/>
                            </a:lnTo>
                            <a:lnTo>
                              <a:pt x="309372" y="2927350"/>
                            </a:lnTo>
                            <a:lnTo>
                              <a:pt x="309372" y="2090928"/>
                            </a:lnTo>
                            <a:close/>
                          </a:path>
                          <a:path w="4253865" h="2927350">
                            <a:moveTo>
                              <a:pt x="1295400" y="1882140"/>
                            </a:moveTo>
                            <a:lnTo>
                              <a:pt x="986028" y="1882140"/>
                            </a:lnTo>
                            <a:lnTo>
                              <a:pt x="986028" y="2927350"/>
                            </a:lnTo>
                            <a:lnTo>
                              <a:pt x="1295400" y="2927350"/>
                            </a:lnTo>
                            <a:lnTo>
                              <a:pt x="1295400" y="1882140"/>
                            </a:lnTo>
                            <a:close/>
                          </a:path>
                          <a:path w="4253865" h="2927350">
                            <a:moveTo>
                              <a:pt x="2281428" y="0"/>
                            </a:moveTo>
                            <a:lnTo>
                              <a:pt x="1972056" y="0"/>
                            </a:lnTo>
                            <a:lnTo>
                              <a:pt x="1972056" y="2927350"/>
                            </a:lnTo>
                            <a:lnTo>
                              <a:pt x="2281428" y="2927350"/>
                            </a:lnTo>
                            <a:lnTo>
                              <a:pt x="2281428" y="0"/>
                            </a:lnTo>
                            <a:close/>
                          </a:path>
                          <a:path w="4253865" h="2927350">
                            <a:moveTo>
                              <a:pt x="3267456" y="1254252"/>
                            </a:moveTo>
                            <a:lnTo>
                              <a:pt x="2958084" y="1254252"/>
                            </a:lnTo>
                            <a:lnTo>
                              <a:pt x="2958084" y="2927350"/>
                            </a:lnTo>
                            <a:lnTo>
                              <a:pt x="3267456" y="2927350"/>
                            </a:lnTo>
                            <a:lnTo>
                              <a:pt x="3267456" y="1254252"/>
                            </a:lnTo>
                            <a:close/>
                          </a:path>
                          <a:path w="4253865" h="2927350">
                            <a:moveTo>
                              <a:pt x="4253484" y="2508504"/>
                            </a:moveTo>
                            <a:lnTo>
                              <a:pt x="3944112" y="2508504"/>
                            </a:lnTo>
                            <a:lnTo>
                              <a:pt x="3944112" y="2927350"/>
                            </a:lnTo>
                            <a:lnTo>
                              <a:pt x="4253484" y="2927350"/>
                            </a:lnTo>
                            <a:lnTo>
                              <a:pt x="4253484" y="2508504"/>
                            </a:lnTo>
                            <a:close/>
                          </a:path>
                        </a:pathLst>
                      </a:custGeom>
                      <a:solidFill>
                        <a:srgbClr val="004A8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7" name="object 7"/>
                      <p:cNvSpPr/>
                      <p:nvPr/>
                    </p:nvSpPr>
                    <p:spPr>
                      <a:xfrm>
                        <a:off x="6551676" y="4809489"/>
                        <a:ext cx="4929505" cy="0"/>
                      </a:xfrm>
                      <a:custGeom>
                        <a:avLst/>
                        <a:gdLst/>
                        <a:ahLst/>
                        <a:cxnLst/>
                        <a:rect l="l" t="t" r="r" b="b"/>
                        <a:pathLst>
                          <a:path w="4929505">
                            <a:moveTo>
                              <a:pt x="0" y="0"/>
                            </a:moveTo>
                            <a:lnTo>
                              <a:pt x="4929505" y="0"/>
                            </a:lnTo>
                          </a:path>
                        </a:pathLst>
                      </a:custGeom>
                      <a:ln w="9525">
                        <a:solidFill>
                          <a:srgbClr val="D1DCE8"/>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8" name="object 8"/>
                      <p:cNvSpPr/>
                      <p:nvPr/>
                    </p:nvSpPr>
                    <p:spPr>
                      <a:xfrm>
                        <a:off x="7044563" y="2463799"/>
                        <a:ext cx="3943985" cy="2173605"/>
                      </a:xfrm>
                      <a:custGeom>
                        <a:avLst/>
                        <a:gdLst/>
                        <a:ahLst/>
                        <a:cxnLst/>
                        <a:rect l="l" t="t" r="r" b="b"/>
                        <a:pathLst>
                          <a:path w="3943984" h="2173604">
                            <a:moveTo>
                              <a:pt x="0" y="2173224"/>
                            </a:moveTo>
                            <a:lnTo>
                              <a:pt x="985392" y="1414780"/>
                            </a:lnTo>
                            <a:lnTo>
                              <a:pt x="1971420" y="0"/>
                            </a:lnTo>
                            <a:lnTo>
                              <a:pt x="2957448" y="0"/>
                            </a:lnTo>
                            <a:lnTo>
                              <a:pt x="3943604" y="1242568"/>
                            </a:lnTo>
                          </a:path>
                        </a:pathLst>
                      </a:custGeom>
                      <a:ln w="28575">
                        <a:solidFill>
                          <a:srgbClr val="FFBE3E"/>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sp>
                  <p:nvSpPr>
                    <p:cNvPr id="10" name="object 10"/>
                    <p:cNvSpPr txBox="1"/>
                    <p:nvPr/>
                  </p:nvSpPr>
                  <p:spPr>
                    <a:xfrm>
                      <a:off x="6197853" y="4695190"/>
                      <a:ext cx="227329"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0%</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1" name="object 11"/>
                    <p:cNvSpPr txBox="1"/>
                    <p:nvPr/>
                  </p:nvSpPr>
                  <p:spPr>
                    <a:xfrm>
                      <a:off x="6113779" y="2970403"/>
                      <a:ext cx="313055" cy="1588135"/>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25%</a:t>
                      </a:r>
                      <a:endParaRPr kumimoji="0" sz="1200" b="0" i="0" u="none" strike="noStrike" kern="0" cap="none" spc="0" normalizeH="0" baseline="0" noProof="0" dirty="0">
                        <a:ln>
                          <a:noFill/>
                        </a:ln>
                        <a:solidFill>
                          <a:sysClr val="windowText" lastClr="000000"/>
                        </a:solidFill>
                        <a:effectLst/>
                        <a:uLnTx/>
                        <a:uFillTx/>
                        <a:latin typeface="Century Gothic"/>
                        <a:cs typeface="Century Gothic"/>
                      </a:endParaRPr>
                    </a:p>
                    <a:p>
                      <a:pPr marL="12700" marR="0" lvl="0" indent="0" defTabSz="914400" eaLnBrk="1" fontAlgn="auto" latinLnBrk="0" hangingPunct="1">
                        <a:lnSpc>
                          <a:spcPct val="100000"/>
                        </a:lnSpc>
                        <a:spcBef>
                          <a:spcPts val="1275"/>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20%</a:t>
                      </a:r>
                      <a:endParaRPr kumimoji="0" sz="1200" b="0" i="0" u="none" strike="noStrike" kern="0" cap="none" spc="0" normalizeH="0" baseline="0" noProof="0" dirty="0">
                        <a:ln>
                          <a:noFill/>
                        </a:ln>
                        <a:solidFill>
                          <a:sysClr val="windowText" lastClr="000000"/>
                        </a:solidFill>
                        <a:effectLst/>
                        <a:uLnTx/>
                        <a:uFillTx/>
                        <a:latin typeface="Century Gothic"/>
                        <a:cs typeface="Century Gothic"/>
                      </a:endParaRPr>
                    </a:p>
                    <a:p>
                      <a:pPr marL="12700" marR="0" lvl="0" indent="0" defTabSz="914400" eaLnBrk="1" fontAlgn="auto" latinLnBrk="0" hangingPunct="1">
                        <a:lnSpc>
                          <a:spcPct val="100000"/>
                        </a:lnSpc>
                        <a:spcBef>
                          <a:spcPts val="1275"/>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15%</a:t>
                      </a:r>
                      <a:endParaRPr kumimoji="0" sz="1200" b="0" i="0" u="none" strike="noStrike" kern="0" cap="none" spc="0" normalizeH="0" baseline="0" noProof="0" dirty="0">
                        <a:ln>
                          <a:noFill/>
                        </a:ln>
                        <a:solidFill>
                          <a:sysClr val="windowText" lastClr="000000"/>
                        </a:solidFill>
                        <a:effectLst/>
                        <a:uLnTx/>
                        <a:uFillTx/>
                        <a:latin typeface="Century Gothic"/>
                        <a:cs typeface="Century Gothic"/>
                      </a:endParaRPr>
                    </a:p>
                    <a:p>
                      <a:pPr marL="12700" marR="0" lvl="0" indent="0" defTabSz="914400" eaLnBrk="1" fontAlgn="auto" latinLnBrk="0" hangingPunct="1">
                        <a:lnSpc>
                          <a:spcPct val="100000"/>
                        </a:lnSpc>
                        <a:spcBef>
                          <a:spcPts val="1275"/>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10%</a:t>
                      </a:r>
                      <a:endParaRPr kumimoji="0" sz="1200" b="0" i="0" u="none" strike="noStrike" kern="0" cap="none" spc="0" normalizeH="0" baseline="0" noProof="0" dirty="0">
                        <a:ln>
                          <a:noFill/>
                        </a:ln>
                        <a:solidFill>
                          <a:sysClr val="windowText" lastClr="000000"/>
                        </a:solidFill>
                        <a:effectLst/>
                        <a:uLnTx/>
                        <a:uFillTx/>
                        <a:latin typeface="Century Gothic"/>
                        <a:cs typeface="Century Gothic"/>
                      </a:endParaRPr>
                    </a:p>
                    <a:p>
                      <a:pPr marL="96520" marR="0" lvl="0" indent="0" defTabSz="914400" eaLnBrk="1" fontAlgn="auto" latinLnBrk="0" hangingPunct="1">
                        <a:lnSpc>
                          <a:spcPct val="100000"/>
                        </a:lnSpc>
                        <a:spcBef>
                          <a:spcPts val="1280"/>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5%</a:t>
                      </a:r>
                      <a:endParaRPr kumimoji="0" sz="1200" b="0" i="0" u="none" strike="noStrike" kern="0" cap="none" spc="0" normalizeH="0" baseline="0" noProof="0" dirty="0">
                        <a:ln>
                          <a:noFill/>
                        </a:ln>
                        <a:solidFill>
                          <a:sysClr val="windowText" lastClr="000000"/>
                        </a:solidFill>
                        <a:effectLst/>
                        <a:uLnTx/>
                        <a:uFillTx/>
                        <a:latin typeface="Century Gothic"/>
                        <a:cs typeface="Century Gothic"/>
                      </a:endParaRPr>
                    </a:p>
                  </p:txBody>
                </p:sp>
                <p:sp>
                  <p:nvSpPr>
                    <p:cNvPr id="12" name="object 12"/>
                    <p:cNvSpPr txBox="1"/>
                    <p:nvPr/>
                  </p:nvSpPr>
                  <p:spPr>
                    <a:xfrm>
                      <a:off x="6113779" y="2625344"/>
                      <a:ext cx="313055"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30%</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3" name="object 13"/>
                    <p:cNvSpPr txBox="1"/>
                    <p:nvPr/>
                  </p:nvSpPr>
                  <p:spPr>
                    <a:xfrm>
                      <a:off x="6113779" y="1590294"/>
                      <a:ext cx="313055" cy="898525"/>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45%</a:t>
                      </a:r>
                      <a:endParaRPr kumimoji="0" sz="1200" b="0" i="0" u="none" strike="noStrike" kern="0" cap="none" spc="0" normalizeH="0" baseline="0" noProof="0" dirty="0">
                        <a:ln>
                          <a:noFill/>
                        </a:ln>
                        <a:solidFill>
                          <a:sysClr val="windowText" lastClr="000000"/>
                        </a:solidFill>
                        <a:effectLst/>
                        <a:uLnTx/>
                        <a:uFillTx/>
                        <a:latin typeface="Century Gothic"/>
                        <a:cs typeface="Century Gothic"/>
                      </a:endParaRPr>
                    </a:p>
                    <a:p>
                      <a:pPr marL="12700" marR="0" lvl="0" indent="0" defTabSz="914400" eaLnBrk="1" fontAlgn="auto" latinLnBrk="0" hangingPunct="1">
                        <a:lnSpc>
                          <a:spcPct val="100000"/>
                        </a:lnSpc>
                        <a:spcBef>
                          <a:spcPts val="1275"/>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40%</a:t>
                      </a:r>
                      <a:endParaRPr kumimoji="0" sz="1200" b="0" i="0" u="none" strike="noStrike" kern="0" cap="none" spc="0" normalizeH="0" baseline="0" noProof="0" dirty="0">
                        <a:ln>
                          <a:noFill/>
                        </a:ln>
                        <a:solidFill>
                          <a:sysClr val="windowText" lastClr="000000"/>
                        </a:solidFill>
                        <a:effectLst/>
                        <a:uLnTx/>
                        <a:uFillTx/>
                        <a:latin typeface="Century Gothic"/>
                        <a:cs typeface="Century Gothic"/>
                      </a:endParaRPr>
                    </a:p>
                    <a:p>
                      <a:pPr marL="12700" marR="0" lvl="0" indent="0" defTabSz="914400" eaLnBrk="1" fontAlgn="auto" latinLnBrk="0" hangingPunct="1">
                        <a:lnSpc>
                          <a:spcPct val="100000"/>
                        </a:lnSpc>
                        <a:spcBef>
                          <a:spcPts val="1275"/>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35%</a:t>
                      </a:r>
                      <a:endParaRPr kumimoji="0" sz="1200" b="0" i="0" u="none" strike="noStrike" kern="0" cap="none" spc="0" normalizeH="0" baseline="0" noProof="0" dirty="0">
                        <a:ln>
                          <a:noFill/>
                        </a:ln>
                        <a:solidFill>
                          <a:sysClr val="windowText" lastClr="000000"/>
                        </a:solidFill>
                        <a:effectLst/>
                        <a:uLnTx/>
                        <a:uFillTx/>
                        <a:latin typeface="Century Gothic"/>
                        <a:cs typeface="Century Gothic"/>
                      </a:endParaRPr>
                    </a:p>
                  </p:txBody>
                </p:sp>
                <p:sp>
                  <p:nvSpPr>
                    <p:cNvPr id="14" name="object 14"/>
                    <p:cNvSpPr txBox="1"/>
                    <p:nvPr/>
                  </p:nvSpPr>
                  <p:spPr>
                    <a:xfrm>
                      <a:off x="6680707" y="4891532"/>
                      <a:ext cx="729615"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10" normalizeH="0" baseline="0" noProof="0" dirty="0">
                          <a:ln>
                            <a:noFill/>
                          </a:ln>
                          <a:solidFill>
                            <a:srgbClr val="46698B"/>
                          </a:solidFill>
                          <a:effectLst/>
                          <a:uLnTx/>
                          <a:uFillTx/>
                          <a:latin typeface="Century Gothic"/>
                          <a:cs typeface="Century Gothic"/>
                        </a:rPr>
                        <a:t>Innovator</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5" name="object 15"/>
                    <p:cNvSpPr txBox="1"/>
                    <p:nvPr/>
                  </p:nvSpPr>
                  <p:spPr>
                    <a:xfrm>
                      <a:off x="7710931" y="4891532"/>
                      <a:ext cx="3608704" cy="394970"/>
                    </a:xfrm>
                    <a:prstGeom prst="rect">
                      <a:avLst/>
                    </a:prstGeom>
                  </p:spPr>
                  <p:txBody>
                    <a:bodyPr vert="horz" wrap="square" lIns="0" tIns="8890" rIns="0" bIns="0" rtlCol="0">
                      <a:spAutoFit/>
                    </a:bodyPr>
                    <a:lstStyle/>
                    <a:p>
                      <a:pPr marL="12700" marR="5080" lvl="0" indent="135890" defTabSz="914400" eaLnBrk="1" fontAlgn="auto" latinLnBrk="0" hangingPunct="1">
                        <a:lnSpc>
                          <a:spcPct val="102000"/>
                        </a:lnSpc>
                        <a:spcBef>
                          <a:spcPts val="70"/>
                        </a:spcBef>
                        <a:spcAft>
                          <a:spcPts val="0"/>
                        </a:spcAft>
                        <a:buClrTx/>
                        <a:buSzTx/>
                        <a:buFontTx/>
                        <a:buNone/>
                        <a:tabLst>
                          <a:tab pos="822325" algn="l"/>
                          <a:tab pos="2962275" algn="l"/>
                        </a:tabLst>
                        <a:defRPr/>
                      </a:pPr>
                      <a:r>
                        <a:rPr kumimoji="0" sz="1200" b="0" i="0" u="none" strike="noStrike" kern="0" cap="none" spc="-10" normalizeH="0" baseline="0" noProof="0" dirty="0">
                          <a:ln>
                            <a:noFill/>
                          </a:ln>
                          <a:solidFill>
                            <a:srgbClr val="46698B"/>
                          </a:solidFill>
                          <a:effectLst/>
                          <a:uLnTx/>
                          <a:uFillTx/>
                          <a:latin typeface="Century Gothic"/>
                          <a:cs typeface="Century Gothic"/>
                        </a:rPr>
                        <a:t>Early</a:t>
                      </a:r>
                      <a:r>
                        <a:rPr kumimoji="0" sz="1200" b="0" i="0" u="none" strike="noStrike" kern="0" cap="none" spc="0" normalizeH="0" baseline="0" noProof="0" dirty="0">
                          <a:ln>
                            <a:noFill/>
                          </a:ln>
                          <a:solidFill>
                            <a:srgbClr val="46698B"/>
                          </a:solidFill>
                          <a:effectLst/>
                          <a:uLnTx/>
                          <a:uFillTx/>
                          <a:latin typeface="Century Gothic"/>
                          <a:cs typeface="Century Gothic"/>
                        </a:rPr>
                        <a:t>	Early</a:t>
                      </a:r>
                      <a:r>
                        <a:rPr kumimoji="0" sz="1200" b="0" i="0" u="none" strike="noStrike" kern="0" cap="none" spc="-35" normalizeH="0" baseline="0" noProof="0" dirty="0">
                          <a:ln>
                            <a:noFill/>
                          </a:ln>
                          <a:solidFill>
                            <a:srgbClr val="46698B"/>
                          </a:solidFill>
                          <a:effectLst/>
                          <a:uLnTx/>
                          <a:uFillTx/>
                          <a:latin typeface="Century Gothic"/>
                          <a:cs typeface="Century Gothic"/>
                        </a:rPr>
                        <a:t> </a:t>
                      </a:r>
                      <a:r>
                        <a:rPr kumimoji="0" sz="1200" b="0" i="0" u="none" strike="noStrike" kern="0" cap="none" spc="-10" normalizeH="0" baseline="0" noProof="0" dirty="0">
                          <a:ln>
                            <a:noFill/>
                          </a:ln>
                          <a:solidFill>
                            <a:srgbClr val="46698B"/>
                          </a:solidFill>
                          <a:effectLst/>
                          <a:uLnTx/>
                          <a:uFillTx/>
                          <a:latin typeface="Century Gothic"/>
                          <a:cs typeface="Century Gothic"/>
                        </a:rPr>
                        <a:t>Majority</a:t>
                      </a:r>
                      <a:r>
                        <a:rPr kumimoji="0" sz="1200" b="0" i="0" u="none" strike="noStrike" kern="0" cap="none" spc="-125" normalizeH="0" baseline="0" noProof="0" dirty="0">
                          <a:ln>
                            <a:noFill/>
                          </a:ln>
                          <a:solidFill>
                            <a:srgbClr val="46698B"/>
                          </a:solidFill>
                          <a:effectLst/>
                          <a:uLnTx/>
                          <a:uFillTx/>
                          <a:latin typeface="Century Gothic"/>
                          <a:cs typeface="Century Gothic"/>
                        </a:rPr>
                        <a:t> </a:t>
                      </a:r>
                      <a:r>
                        <a:rPr kumimoji="0" sz="1200" b="0" i="0" u="none" strike="noStrike" kern="0" cap="none" spc="0" normalizeH="0" baseline="0" noProof="0" dirty="0">
                          <a:ln>
                            <a:noFill/>
                          </a:ln>
                          <a:solidFill>
                            <a:srgbClr val="46698B"/>
                          </a:solidFill>
                          <a:effectLst/>
                          <a:uLnTx/>
                          <a:uFillTx/>
                          <a:latin typeface="Century Gothic"/>
                          <a:cs typeface="Century Gothic"/>
                        </a:rPr>
                        <a:t>Late</a:t>
                      </a:r>
                      <a:r>
                        <a:rPr kumimoji="0" sz="1200" b="0" i="0" u="none" strike="noStrike" kern="0" cap="none" spc="-20" normalizeH="0" baseline="0" noProof="0" dirty="0">
                          <a:ln>
                            <a:noFill/>
                          </a:ln>
                          <a:solidFill>
                            <a:srgbClr val="46698B"/>
                          </a:solidFill>
                          <a:effectLst/>
                          <a:uLnTx/>
                          <a:uFillTx/>
                          <a:latin typeface="Century Gothic"/>
                          <a:cs typeface="Century Gothic"/>
                        </a:rPr>
                        <a:t> </a:t>
                      </a:r>
                      <a:r>
                        <a:rPr kumimoji="0" sz="1200" b="0" i="0" u="none" strike="noStrike" kern="0" cap="none" spc="-10" normalizeH="0" baseline="0" noProof="0" dirty="0">
                          <a:ln>
                            <a:noFill/>
                          </a:ln>
                          <a:solidFill>
                            <a:srgbClr val="46698B"/>
                          </a:solidFill>
                          <a:effectLst/>
                          <a:uLnTx/>
                          <a:uFillTx/>
                          <a:latin typeface="Century Gothic"/>
                          <a:cs typeface="Century Gothic"/>
                        </a:rPr>
                        <a:t>Majority</a:t>
                      </a:r>
                      <a:r>
                        <a:rPr kumimoji="0" sz="1200" b="0" i="0" u="none" strike="noStrike" kern="0" cap="none" spc="0" normalizeH="0" baseline="0" noProof="0" dirty="0">
                          <a:ln>
                            <a:noFill/>
                          </a:ln>
                          <a:solidFill>
                            <a:srgbClr val="46698B"/>
                          </a:solidFill>
                          <a:effectLst/>
                          <a:uLnTx/>
                          <a:uFillTx/>
                          <a:latin typeface="Century Gothic"/>
                          <a:cs typeface="Century Gothic"/>
                        </a:rPr>
                        <a:t>	</a:t>
                      </a:r>
                      <a:r>
                        <a:rPr kumimoji="0" sz="1200" b="0" i="0" u="none" strike="noStrike" kern="0" cap="none" spc="-10" normalizeH="0" baseline="0" noProof="0" dirty="0">
                          <a:ln>
                            <a:noFill/>
                          </a:ln>
                          <a:solidFill>
                            <a:srgbClr val="46698B"/>
                          </a:solidFill>
                          <a:effectLst/>
                          <a:uLnTx/>
                          <a:uFillTx/>
                          <a:latin typeface="Century Gothic"/>
                          <a:cs typeface="Century Gothic"/>
                        </a:rPr>
                        <a:t>Laggard Adopter</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grpSp>
              <p:sp>
                <p:nvSpPr>
                  <p:cNvPr id="17" name="object 17"/>
                  <p:cNvSpPr txBox="1"/>
                  <p:nvPr/>
                </p:nvSpPr>
                <p:spPr>
                  <a:xfrm>
                    <a:off x="7418323" y="5371591"/>
                    <a:ext cx="1253490"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0" normalizeH="0" baseline="0" noProof="0" dirty="0">
                        <a:ln>
                          <a:noFill/>
                        </a:ln>
                        <a:solidFill>
                          <a:srgbClr val="46698B"/>
                        </a:solidFill>
                        <a:effectLst/>
                        <a:uLnTx/>
                        <a:uFillTx/>
                        <a:latin typeface="Century Gothic"/>
                        <a:cs typeface="Century Gothic"/>
                      </a:rPr>
                      <a:t>Survey</a:t>
                    </a:r>
                    <a:r>
                      <a:rPr kumimoji="0" sz="1200" b="0" i="0" u="none" strike="noStrike" kern="0" cap="none" spc="-25" normalizeH="0" baseline="0" noProof="0" dirty="0">
                        <a:ln>
                          <a:noFill/>
                        </a:ln>
                        <a:solidFill>
                          <a:srgbClr val="46698B"/>
                        </a:solidFill>
                        <a:effectLst/>
                        <a:uLnTx/>
                        <a:uFillTx/>
                        <a:latin typeface="Century Gothic"/>
                        <a:cs typeface="Century Gothic"/>
                      </a:rPr>
                      <a:t> </a:t>
                    </a:r>
                    <a:r>
                      <a:rPr kumimoji="0" sz="1200" b="0" i="0" u="none" strike="noStrike" kern="0" cap="none" spc="-10" normalizeH="0" baseline="0" noProof="0" dirty="0">
                        <a:ln>
                          <a:noFill/>
                        </a:ln>
                        <a:solidFill>
                          <a:srgbClr val="46698B"/>
                        </a:solidFill>
                        <a:effectLst/>
                        <a:uLnTx/>
                        <a:uFillTx/>
                        <a:latin typeface="Century Gothic"/>
                        <a:cs typeface="Century Gothic"/>
                      </a:rPr>
                      <a:t>Response</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9" name="object 19"/>
                  <p:cNvSpPr txBox="1"/>
                  <p:nvPr/>
                </p:nvSpPr>
                <p:spPr>
                  <a:xfrm>
                    <a:off x="9161780" y="5371591"/>
                    <a:ext cx="1400175"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0" normalizeH="0" baseline="0" noProof="0" dirty="0">
                        <a:ln>
                          <a:noFill/>
                        </a:ln>
                        <a:solidFill>
                          <a:srgbClr val="46698B"/>
                        </a:solidFill>
                        <a:effectLst/>
                        <a:uLnTx/>
                        <a:uFillTx/>
                        <a:latin typeface="Century Gothic"/>
                        <a:cs typeface="Century Gothic"/>
                      </a:rPr>
                      <a:t>Statistical</a:t>
                    </a:r>
                    <a:r>
                      <a:rPr kumimoji="0" sz="1200" b="0" i="0" u="none" strike="noStrike" kern="0" cap="none" spc="-85" normalizeH="0" baseline="0" noProof="0" dirty="0">
                        <a:ln>
                          <a:noFill/>
                        </a:ln>
                        <a:solidFill>
                          <a:srgbClr val="46698B"/>
                        </a:solidFill>
                        <a:effectLst/>
                        <a:uLnTx/>
                        <a:uFillTx/>
                        <a:latin typeface="Century Gothic"/>
                        <a:cs typeface="Century Gothic"/>
                      </a:rPr>
                      <a:t> </a:t>
                    </a:r>
                    <a:r>
                      <a:rPr kumimoji="0" sz="1200" b="0" i="0" u="none" strike="noStrike" kern="0" cap="none" spc="-10" normalizeH="0" baseline="0" noProof="0" dirty="0">
                        <a:ln>
                          <a:noFill/>
                        </a:ln>
                        <a:solidFill>
                          <a:srgbClr val="46698B"/>
                        </a:solidFill>
                        <a:effectLst/>
                        <a:uLnTx/>
                        <a:uFillTx/>
                        <a:latin typeface="Century Gothic"/>
                        <a:cs typeface="Century Gothic"/>
                      </a:rPr>
                      <a:t>Average</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grpSp>
          </p:grpSp>
        </p:grpSp>
      </p:grpSp>
      <p:sp>
        <p:nvSpPr>
          <p:cNvPr id="21" name="object 21"/>
          <p:cNvSpPr txBox="1">
            <a:spLocks noGrp="1"/>
          </p:cNvSpPr>
          <p:nvPr>
            <p:ph type="ftr" sz="quarter" idx="5"/>
          </p:nvPr>
        </p:nvSpPr>
        <p:spPr>
          <a:prstGeom prst="rect">
            <a:avLst/>
          </a:prstGeom>
        </p:spPr>
        <p:txBody>
          <a:bodyPr vert="horz" wrap="square" lIns="0" tIns="13335" rIns="0" bIns="0" rtlCol="0">
            <a:spAutoFit/>
          </a:bodyPr>
          <a:lstStyle/>
          <a:p>
            <a:pPr marL="317500" marR="0" lvl="0" indent="0" defTabSz="914400" eaLnBrk="1" fontAlgn="auto" latinLnBrk="0" hangingPunct="1">
              <a:lnSpc>
                <a:spcPct val="100000"/>
              </a:lnSpc>
              <a:spcBef>
                <a:spcPts val="105"/>
              </a:spcBef>
              <a:spcAft>
                <a:spcPts val="0"/>
              </a:spcAft>
              <a:buClrTx/>
              <a:buSzTx/>
              <a:buFontTx/>
              <a:buNone/>
              <a:tabLst/>
              <a:defRPr/>
            </a:pPr>
            <a:r>
              <a:rPr kumimoji="0" sz="900" b="1" i="0" u="none" strike="noStrike" kern="0" cap="none" spc="0" normalizeH="0" baseline="0" noProof="0" dirty="0">
                <a:ln>
                  <a:noFill/>
                </a:ln>
                <a:solidFill>
                  <a:srgbClr val="898A8B"/>
                </a:solidFill>
                <a:effectLst/>
                <a:uLnTx/>
                <a:uFillTx/>
                <a:latin typeface="Century Gothic"/>
              </a:rPr>
              <a:t>GREYLING</a:t>
            </a:r>
            <a:r>
              <a:rPr kumimoji="0" sz="900" b="1" i="0" u="none" strike="noStrike" kern="0" cap="none" spc="-4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INSURANCE</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BROKERAGE</a:t>
            </a:r>
            <a:r>
              <a:rPr kumimoji="0" sz="900" b="1" i="0" u="none" strike="noStrike" kern="0" cap="none" spc="-5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&amp;</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RISK</a:t>
            </a:r>
            <a:r>
              <a:rPr kumimoji="0" sz="900" b="1" i="0" u="none" strike="noStrike" kern="0" cap="none" spc="-25" normalizeH="0" baseline="0" noProof="0" dirty="0">
                <a:ln>
                  <a:noFill/>
                </a:ln>
                <a:solidFill>
                  <a:srgbClr val="898A8B"/>
                </a:solidFill>
                <a:effectLst/>
                <a:uLnTx/>
                <a:uFillTx/>
                <a:latin typeface="Century Gothic"/>
              </a:rPr>
              <a:t> </a:t>
            </a:r>
            <a:r>
              <a:rPr kumimoji="0" sz="900" b="1" i="0" u="none" strike="noStrike" kern="0" cap="none" spc="-10" normalizeH="0" baseline="0" noProof="0" dirty="0">
                <a:ln>
                  <a:noFill/>
                </a:ln>
                <a:solidFill>
                  <a:srgbClr val="898A8B"/>
                </a:solidFill>
                <a:effectLst/>
                <a:uLnTx/>
                <a:uFillTx/>
                <a:latin typeface="Century Gothic"/>
              </a:rPr>
              <a:t>CONSULTING</a:t>
            </a:r>
          </a:p>
        </p:txBody>
      </p:sp>
      <p:pic>
        <p:nvPicPr>
          <p:cNvPr id="3" name="Picture 2">
            <a:extLst>
              <a:ext uri="{FF2B5EF4-FFF2-40B4-BE49-F238E27FC236}">
                <a16:creationId xmlns:a16="http://schemas.microsoft.com/office/drawing/2014/main" id="{572FBD83-8DDB-7C43-973A-BEA5EC4A4B97}"/>
              </a:ext>
            </a:extLst>
          </p:cNvPr>
          <p:cNvPicPr>
            <a:picLocks noChangeAspect="1"/>
          </p:cNvPicPr>
          <p:nvPr/>
        </p:nvPicPr>
        <p:blipFill>
          <a:blip r:embed="rId3"/>
          <a:stretch>
            <a:fillRect/>
          </a:stretch>
        </p:blipFill>
        <p:spPr>
          <a:xfrm>
            <a:off x="9823607" y="5844486"/>
            <a:ext cx="1877731" cy="652329"/>
          </a:xfrm>
          <a:prstGeom prst="rect">
            <a:avLst/>
          </a:prstGeom>
        </p:spPr>
      </p:pic>
    </p:spTree>
    <p:extLst>
      <p:ext uri="{BB962C8B-B14F-4D97-AF65-F5344CB8AC3E}">
        <p14:creationId xmlns:p14="http://schemas.microsoft.com/office/powerpoint/2010/main" val="2284919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225094" rIns="0" bIns="0" rtlCol="0">
            <a:spAutoFit/>
          </a:bodyPr>
          <a:lstStyle/>
          <a:p>
            <a:pPr marL="12700">
              <a:lnSpc>
                <a:spcPct val="100000"/>
              </a:lnSpc>
              <a:spcBef>
                <a:spcPts val="95"/>
              </a:spcBef>
            </a:pPr>
            <a:r>
              <a:rPr dirty="0"/>
              <a:t>Integration</a:t>
            </a:r>
            <a:r>
              <a:rPr spc="-60" dirty="0"/>
              <a:t> </a:t>
            </a:r>
            <a:r>
              <a:rPr dirty="0"/>
              <a:t>of</a:t>
            </a:r>
            <a:r>
              <a:rPr spc="-70" dirty="0"/>
              <a:t> </a:t>
            </a:r>
            <a:r>
              <a:rPr dirty="0"/>
              <a:t>AI</a:t>
            </a:r>
            <a:r>
              <a:rPr spc="-80" dirty="0"/>
              <a:t> </a:t>
            </a:r>
            <a:r>
              <a:rPr dirty="0"/>
              <a:t>by</a:t>
            </a:r>
            <a:r>
              <a:rPr spc="-75" dirty="0"/>
              <a:t> </a:t>
            </a:r>
            <a:r>
              <a:rPr dirty="0"/>
              <a:t>the</a:t>
            </a:r>
            <a:r>
              <a:rPr spc="-75" dirty="0"/>
              <a:t> </a:t>
            </a:r>
            <a:r>
              <a:rPr spc="-10" dirty="0"/>
              <a:t>Numbers</a:t>
            </a:r>
          </a:p>
        </p:txBody>
      </p:sp>
      <p:sp>
        <p:nvSpPr>
          <p:cNvPr id="3" name="object 3"/>
          <p:cNvSpPr txBox="1"/>
          <p:nvPr/>
        </p:nvSpPr>
        <p:spPr>
          <a:xfrm>
            <a:off x="6174485" y="1589659"/>
            <a:ext cx="5142865" cy="4247515"/>
          </a:xfrm>
          <a:prstGeom prst="rect">
            <a:avLst/>
          </a:prstGeom>
        </p:spPr>
        <p:txBody>
          <a:bodyPr vert="horz" wrap="square" lIns="0" tIns="12700" rIns="0" bIns="0" rtlCol="0">
            <a:spAutoFit/>
          </a:bodyPr>
          <a:lstStyle/>
          <a:p>
            <a:pPr marL="240029" marR="534670" lvl="0" indent="-227329" defTabSz="914400" eaLnBrk="1" fontAlgn="auto" latinLnBrk="0" hangingPunct="1">
              <a:lnSpc>
                <a:spcPct val="150000"/>
              </a:lnSpc>
              <a:spcBef>
                <a:spcPts val="100"/>
              </a:spcBef>
              <a:spcAft>
                <a:spcPts val="0"/>
              </a:spcAft>
              <a:buClrTx/>
              <a:buSzTx/>
              <a:buFont typeface="Arial"/>
              <a:buChar char="•"/>
              <a:tabLst>
                <a:tab pos="241300" algn="l"/>
              </a:tabLst>
              <a:defRPr/>
            </a:pPr>
            <a:r>
              <a:rPr kumimoji="0" sz="2400" b="0" i="0" u="none" strike="noStrike" kern="0" cap="none" spc="0" normalizeH="0" baseline="0" noProof="0" dirty="0">
                <a:ln>
                  <a:noFill/>
                </a:ln>
                <a:solidFill>
                  <a:srgbClr val="0F171F"/>
                </a:solidFill>
                <a:effectLst/>
                <a:uLnTx/>
                <a:uFillTx/>
                <a:latin typeface="Calibri"/>
                <a:cs typeface="Calibri"/>
              </a:rPr>
              <a:t>75%</a:t>
            </a:r>
            <a:r>
              <a:rPr kumimoji="0" sz="2400" b="0" i="0" u="none" strike="noStrike" kern="0" cap="none" spc="-2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of</a:t>
            </a:r>
            <a:r>
              <a:rPr kumimoji="0" sz="2400" b="0" i="0" u="none" strike="noStrike" kern="0" cap="none" spc="-2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firms</a:t>
            </a:r>
            <a:r>
              <a:rPr kumimoji="0" sz="2400" b="0" i="0" u="none" strike="noStrike" kern="0" cap="none" spc="-3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are</a:t>
            </a:r>
            <a:r>
              <a:rPr kumimoji="0" sz="2400" b="0" i="0" u="none" strike="noStrike" kern="0" cap="none" spc="-2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using</a:t>
            </a:r>
            <a:r>
              <a:rPr kumimoji="0" sz="2400" b="0" i="0" u="none" strike="noStrike" kern="0" cap="none" spc="-2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AI</a:t>
            </a:r>
            <a:r>
              <a:rPr kumimoji="0" sz="2400" b="0" i="0" u="none" strike="noStrike" kern="0" cap="none" spc="-3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in</a:t>
            </a:r>
            <a:r>
              <a:rPr kumimoji="0" sz="2400" b="0" i="0" u="none" strike="noStrike" kern="0" cap="none" spc="-40" normalizeH="0" baseline="0" noProof="0" dirty="0">
                <a:ln>
                  <a:noFill/>
                </a:ln>
                <a:solidFill>
                  <a:srgbClr val="0F171F"/>
                </a:solidFill>
                <a:effectLst/>
                <a:uLnTx/>
                <a:uFillTx/>
                <a:latin typeface="Calibri"/>
                <a:cs typeface="Calibri"/>
              </a:rPr>
              <a:t> </a:t>
            </a:r>
            <a:r>
              <a:rPr kumimoji="0" sz="2400" b="0" i="0" u="none" strike="noStrike" kern="0" cap="none" spc="-20" normalizeH="0" baseline="0" noProof="0" dirty="0">
                <a:ln>
                  <a:noFill/>
                </a:ln>
                <a:solidFill>
                  <a:srgbClr val="0F171F"/>
                </a:solidFill>
                <a:effectLst/>
                <a:uLnTx/>
                <a:uFillTx/>
                <a:latin typeface="Calibri"/>
                <a:cs typeface="Calibri"/>
              </a:rPr>
              <a:t>some 	</a:t>
            </a:r>
            <a:r>
              <a:rPr kumimoji="0" sz="2400" b="0" i="0" u="none" strike="noStrike" kern="0" cap="none" spc="0" normalizeH="0" baseline="0" noProof="0" dirty="0">
                <a:ln>
                  <a:noFill/>
                </a:ln>
                <a:solidFill>
                  <a:srgbClr val="0F171F"/>
                </a:solidFill>
                <a:effectLst/>
                <a:uLnTx/>
                <a:uFillTx/>
                <a:latin typeface="Calibri"/>
                <a:cs typeface="Calibri"/>
              </a:rPr>
              <a:t>capacity</a:t>
            </a:r>
            <a:r>
              <a:rPr kumimoji="0" sz="2400" b="0" i="0" u="none" strike="noStrike" kern="0" cap="none" spc="-6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throughout</a:t>
            </a:r>
            <a:r>
              <a:rPr kumimoji="0" sz="2400" b="0" i="0" u="none" strike="noStrike" kern="0" cap="none" spc="-5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their</a:t>
            </a:r>
            <a:r>
              <a:rPr kumimoji="0" sz="2400" b="0" i="0" u="none" strike="noStrike" kern="0" cap="none" spc="-45" normalizeH="0" baseline="0" noProof="0" dirty="0">
                <a:ln>
                  <a:noFill/>
                </a:ln>
                <a:solidFill>
                  <a:srgbClr val="0F171F"/>
                </a:solidFill>
                <a:effectLst/>
                <a:uLnTx/>
                <a:uFillTx/>
                <a:latin typeface="Calibri"/>
                <a:cs typeface="Calibri"/>
              </a:rPr>
              <a:t> </a:t>
            </a:r>
            <a:r>
              <a:rPr kumimoji="0" sz="2400" b="0" i="0" u="none" strike="noStrike" kern="0" cap="none" spc="-10" normalizeH="0" baseline="0" noProof="0" dirty="0">
                <a:ln>
                  <a:noFill/>
                </a:ln>
                <a:solidFill>
                  <a:srgbClr val="0F171F"/>
                </a:solidFill>
                <a:effectLst/>
                <a:uLnTx/>
                <a:uFillTx/>
                <a:latin typeface="Calibri"/>
                <a:cs typeface="Calibri"/>
              </a:rPr>
              <a:t>business.</a:t>
            </a:r>
            <a:endParaRPr kumimoji="0" sz="2400" b="0" i="0" u="none" strike="noStrike" kern="0" cap="none" spc="0" normalizeH="0" baseline="0" noProof="0" dirty="0">
              <a:ln>
                <a:noFill/>
              </a:ln>
              <a:solidFill>
                <a:sysClr val="windowText" lastClr="000000"/>
              </a:solidFill>
              <a:effectLst/>
              <a:uLnTx/>
              <a:uFillTx/>
              <a:latin typeface="Calibri"/>
              <a:cs typeface="Calibri"/>
            </a:endParaRPr>
          </a:p>
          <a:p>
            <a:pPr marL="240029" marR="5080" lvl="0" indent="-227329" defTabSz="914400" eaLnBrk="1" fontAlgn="auto" latinLnBrk="0" hangingPunct="1">
              <a:lnSpc>
                <a:spcPct val="150000"/>
              </a:lnSpc>
              <a:spcBef>
                <a:spcPts val="994"/>
              </a:spcBef>
              <a:spcAft>
                <a:spcPts val="0"/>
              </a:spcAft>
              <a:buClrTx/>
              <a:buSzTx/>
              <a:buFont typeface="Arial"/>
              <a:buChar char="•"/>
              <a:tabLst>
                <a:tab pos="241300" algn="l"/>
              </a:tabLst>
              <a:defRPr/>
            </a:pPr>
            <a:r>
              <a:rPr kumimoji="0" sz="2400" b="0" i="0" u="none" strike="noStrike" kern="0" cap="none" spc="0" normalizeH="0" baseline="0" noProof="0" dirty="0">
                <a:ln>
                  <a:noFill/>
                </a:ln>
                <a:solidFill>
                  <a:srgbClr val="0F171F"/>
                </a:solidFill>
                <a:effectLst/>
                <a:uLnTx/>
                <a:uFillTx/>
                <a:latin typeface="Calibri"/>
                <a:cs typeface="Calibri"/>
              </a:rPr>
              <a:t>28%</a:t>
            </a:r>
            <a:r>
              <a:rPr kumimoji="0" sz="2400" b="0" i="0" u="none" strike="noStrike" kern="0" cap="none" spc="-2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of</a:t>
            </a:r>
            <a:r>
              <a:rPr kumimoji="0" sz="2400" b="0" i="0" u="none" strike="noStrike" kern="0" cap="none" spc="-3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firms</a:t>
            </a:r>
            <a:r>
              <a:rPr kumimoji="0" sz="2400" b="0" i="0" u="none" strike="noStrike" kern="0" cap="none" spc="-3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are</a:t>
            </a:r>
            <a:r>
              <a:rPr kumimoji="0" sz="2400" b="0" i="0" u="none" strike="noStrike" kern="0" cap="none" spc="-2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using</a:t>
            </a:r>
            <a:r>
              <a:rPr kumimoji="0" sz="2400" b="0" i="0" u="none" strike="noStrike" kern="0" cap="none" spc="-2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AI</a:t>
            </a:r>
            <a:r>
              <a:rPr kumimoji="0" sz="2400" b="0" i="0" u="none" strike="noStrike" kern="0" cap="none" spc="-3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in</a:t>
            </a:r>
            <a:r>
              <a:rPr kumimoji="0" sz="2400" b="0" i="0" u="none" strike="noStrike" kern="0" cap="none" spc="-4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their</a:t>
            </a:r>
            <a:r>
              <a:rPr kumimoji="0" sz="2400" b="0" i="0" u="none" strike="noStrike" kern="0" cap="none" spc="-15" normalizeH="0" baseline="0" noProof="0" dirty="0">
                <a:ln>
                  <a:noFill/>
                </a:ln>
                <a:solidFill>
                  <a:srgbClr val="0F171F"/>
                </a:solidFill>
                <a:effectLst/>
                <a:uLnTx/>
                <a:uFillTx/>
                <a:latin typeface="Calibri"/>
                <a:cs typeface="Calibri"/>
              </a:rPr>
              <a:t> </a:t>
            </a:r>
            <a:r>
              <a:rPr kumimoji="0" sz="2400" b="0" i="0" u="none" strike="noStrike" kern="0" cap="none" spc="-10" normalizeH="0" baseline="0" noProof="0" dirty="0">
                <a:ln>
                  <a:noFill/>
                </a:ln>
                <a:solidFill>
                  <a:srgbClr val="0F171F"/>
                </a:solidFill>
                <a:effectLst/>
                <a:uLnTx/>
                <a:uFillTx/>
                <a:latin typeface="Calibri"/>
                <a:cs typeface="Calibri"/>
              </a:rPr>
              <a:t>design 	</a:t>
            </a:r>
            <a:r>
              <a:rPr kumimoji="0" sz="2400" b="0" i="0" u="none" strike="noStrike" kern="0" cap="none" spc="0" normalizeH="0" baseline="0" noProof="0" dirty="0">
                <a:ln>
                  <a:noFill/>
                </a:ln>
                <a:solidFill>
                  <a:srgbClr val="0F171F"/>
                </a:solidFill>
                <a:effectLst/>
                <a:uLnTx/>
                <a:uFillTx/>
                <a:latin typeface="Calibri"/>
                <a:cs typeface="Calibri"/>
              </a:rPr>
              <a:t>work</a:t>
            </a:r>
            <a:r>
              <a:rPr kumimoji="0" sz="2400" b="0" i="0" u="none" strike="noStrike" kern="0" cap="none" spc="-5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in</a:t>
            </a:r>
            <a:r>
              <a:rPr kumimoji="0" sz="2400" b="0" i="0" u="none" strike="noStrike" kern="0" cap="none" spc="-4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some</a:t>
            </a:r>
            <a:r>
              <a:rPr kumimoji="0" sz="2400" b="0" i="0" u="none" strike="noStrike" kern="0" cap="none" spc="-30" normalizeH="0" baseline="0" noProof="0" dirty="0">
                <a:ln>
                  <a:noFill/>
                </a:ln>
                <a:solidFill>
                  <a:srgbClr val="0F171F"/>
                </a:solidFill>
                <a:effectLst/>
                <a:uLnTx/>
                <a:uFillTx/>
                <a:latin typeface="Calibri"/>
                <a:cs typeface="Calibri"/>
              </a:rPr>
              <a:t> </a:t>
            </a:r>
            <a:r>
              <a:rPr kumimoji="0" sz="2400" b="0" i="0" u="none" strike="noStrike" kern="0" cap="none" spc="-10" normalizeH="0" baseline="0" noProof="0" dirty="0">
                <a:ln>
                  <a:noFill/>
                </a:ln>
                <a:solidFill>
                  <a:srgbClr val="0F171F"/>
                </a:solidFill>
                <a:effectLst/>
                <a:uLnTx/>
                <a:uFillTx/>
                <a:latin typeface="Calibri"/>
                <a:cs typeface="Calibri"/>
              </a:rPr>
              <a:t>capacity.</a:t>
            </a:r>
            <a:endParaRPr kumimoji="0" sz="2400" b="0" i="0" u="none" strike="noStrike" kern="0" cap="none" spc="0" normalizeH="0" baseline="0" noProof="0" dirty="0">
              <a:ln>
                <a:noFill/>
              </a:ln>
              <a:solidFill>
                <a:sysClr val="windowText" lastClr="000000"/>
              </a:solidFill>
              <a:effectLst/>
              <a:uLnTx/>
              <a:uFillTx/>
              <a:latin typeface="Calibri"/>
              <a:cs typeface="Calibri"/>
            </a:endParaRPr>
          </a:p>
          <a:p>
            <a:pPr marL="240029" marR="0" lvl="0" indent="-227329" defTabSz="914400" eaLnBrk="1" fontAlgn="auto" latinLnBrk="0" hangingPunct="1">
              <a:lnSpc>
                <a:spcPct val="100000"/>
              </a:lnSpc>
              <a:spcBef>
                <a:spcPts val="2450"/>
              </a:spcBef>
              <a:spcAft>
                <a:spcPts val="0"/>
              </a:spcAft>
              <a:buClrTx/>
              <a:buSzTx/>
              <a:buFont typeface="Arial"/>
              <a:buChar char="•"/>
              <a:tabLst>
                <a:tab pos="240029" algn="l"/>
              </a:tabLst>
              <a:defRPr/>
            </a:pPr>
            <a:r>
              <a:rPr kumimoji="0" sz="2400" b="0" i="0" u="none" strike="noStrike" kern="0" cap="none" spc="0" normalizeH="0" baseline="0" noProof="0" dirty="0">
                <a:ln>
                  <a:noFill/>
                </a:ln>
                <a:solidFill>
                  <a:srgbClr val="0F171F"/>
                </a:solidFill>
                <a:effectLst/>
                <a:uLnTx/>
                <a:uFillTx/>
                <a:latin typeface="Calibri"/>
                <a:cs typeface="Calibri"/>
              </a:rPr>
              <a:t>25%</a:t>
            </a:r>
            <a:r>
              <a:rPr kumimoji="0" sz="2400" b="0" i="0" u="none" strike="noStrike" kern="0" cap="none" spc="-3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of</a:t>
            </a:r>
            <a:r>
              <a:rPr kumimoji="0" sz="2400" b="0" i="0" u="none" strike="noStrike" kern="0" cap="none" spc="-4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firms</a:t>
            </a:r>
            <a:r>
              <a:rPr kumimoji="0" sz="2400" b="0" i="0" u="none" strike="noStrike" kern="0" cap="none" spc="-6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said</a:t>
            </a:r>
            <a:r>
              <a:rPr kumimoji="0" sz="2400" b="0" i="0" u="none" strike="noStrike" kern="0" cap="none" spc="-4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their</a:t>
            </a:r>
            <a:r>
              <a:rPr kumimoji="0" sz="2400" b="0" i="0" u="none" strike="noStrike" kern="0" cap="none" spc="-3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legal</a:t>
            </a:r>
            <a:r>
              <a:rPr kumimoji="0" sz="2400" b="0" i="0" u="none" strike="noStrike" kern="0" cap="none" spc="-4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depts</a:t>
            </a:r>
            <a:r>
              <a:rPr kumimoji="0" sz="2400" b="0" i="0" u="none" strike="noStrike" kern="0" cap="none" spc="-35" normalizeH="0" baseline="0" noProof="0" dirty="0">
                <a:ln>
                  <a:noFill/>
                </a:ln>
                <a:solidFill>
                  <a:srgbClr val="0F171F"/>
                </a:solidFill>
                <a:effectLst/>
                <a:uLnTx/>
                <a:uFillTx/>
                <a:latin typeface="Calibri"/>
                <a:cs typeface="Calibri"/>
              </a:rPr>
              <a:t> </a:t>
            </a:r>
            <a:r>
              <a:rPr kumimoji="0" sz="2400" b="0" i="0" u="none" strike="noStrike" kern="0" cap="none" spc="-25" normalizeH="0" baseline="0" noProof="0" dirty="0">
                <a:ln>
                  <a:noFill/>
                </a:ln>
                <a:solidFill>
                  <a:srgbClr val="0F171F"/>
                </a:solidFill>
                <a:effectLst/>
                <a:uLnTx/>
                <a:uFillTx/>
                <a:latin typeface="Calibri"/>
                <a:cs typeface="Calibri"/>
              </a:rPr>
              <a:t>are</a:t>
            </a:r>
            <a:endParaRPr kumimoji="0" sz="2400" b="0" i="0" u="none" strike="noStrike" kern="0" cap="none" spc="0" normalizeH="0" baseline="0" noProof="0" dirty="0">
              <a:ln>
                <a:noFill/>
              </a:ln>
              <a:solidFill>
                <a:sysClr val="windowText" lastClr="000000"/>
              </a:solidFill>
              <a:effectLst/>
              <a:uLnTx/>
              <a:uFillTx/>
              <a:latin typeface="Calibri"/>
              <a:cs typeface="Calibri"/>
            </a:endParaRPr>
          </a:p>
          <a:p>
            <a:pPr marL="241300" marR="0" lvl="0" indent="0" defTabSz="914400" eaLnBrk="1" fontAlgn="auto" latinLnBrk="0" hangingPunct="1">
              <a:lnSpc>
                <a:spcPct val="100000"/>
              </a:lnSpc>
              <a:spcBef>
                <a:spcPts val="1445"/>
              </a:spcBef>
              <a:spcAft>
                <a:spcPts val="0"/>
              </a:spcAft>
              <a:buClrTx/>
              <a:buSzTx/>
              <a:buFontTx/>
              <a:buNone/>
              <a:tabLst/>
              <a:defRPr/>
            </a:pPr>
            <a:r>
              <a:rPr kumimoji="0" sz="2400" b="0" i="0" u="none" strike="noStrike" kern="0" cap="none" spc="0" normalizeH="0" baseline="0" noProof="0" dirty="0">
                <a:ln>
                  <a:noFill/>
                </a:ln>
                <a:solidFill>
                  <a:srgbClr val="0F171F"/>
                </a:solidFill>
                <a:effectLst/>
                <a:uLnTx/>
                <a:uFillTx/>
                <a:latin typeface="Calibri"/>
                <a:cs typeface="Calibri"/>
              </a:rPr>
              <a:t>using</a:t>
            </a:r>
            <a:r>
              <a:rPr kumimoji="0" sz="2400" b="0" i="0" u="none" strike="noStrike" kern="0" cap="none" spc="-4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AI</a:t>
            </a:r>
            <a:r>
              <a:rPr kumimoji="0" sz="2400" b="0" i="0" u="none" strike="noStrike" kern="0" cap="none" spc="-5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in</a:t>
            </a:r>
            <a:r>
              <a:rPr kumimoji="0" sz="2400" b="0" i="0" u="none" strike="noStrike" kern="0" cap="none" spc="-4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contract</a:t>
            </a:r>
            <a:r>
              <a:rPr kumimoji="0" sz="2400" b="0" i="0" u="none" strike="noStrike" kern="0" cap="none" spc="-55" normalizeH="0" baseline="0" noProof="0" dirty="0">
                <a:ln>
                  <a:noFill/>
                </a:ln>
                <a:solidFill>
                  <a:srgbClr val="0F171F"/>
                </a:solidFill>
                <a:effectLst/>
                <a:uLnTx/>
                <a:uFillTx/>
                <a:latin typeface="Calibri"/>
                <a:cs typeface="Calibri"/>
              </a:rPr>
              <a:t> </a:t>
            </a:r>
            <a:r>
              <a:rPr kumimoji="0" sz="2400" b="0" i="0" u="none" strike="noStrike" kern="0" cap="none" spc="-10" normalizeH="0" baseline="0" noProof="0" dirty="0">
                <a:ln>
                  <a:noFill/>
                </a:ln>
                <a:solidFill>
                  <a:srgbClr val="0F171F"/>
                </a:solidFill>
                <a:effectLst/>
                <a:uLnTx/>
                <a:uFillTx/>
                <a:latin typeface="Calibri"/>
                <a:cs typeface="Calibri"/>
              </a:rPr>
              <a:t>reviews.</a:t>
            </a:r>
            <a:endParaRPr kumimoji="0" sz="2400" b="0" i="0" u="none" strike="noStrike" kern="0" cap="none" spc="0" normalizeH="0" baseline="0" noProof="0" dirty="0">
              <a:ln>
                <a:noFill/>
              </a:ln>
              <a:solidFill>
                <a:sysClr val="windowText" lastClr="000000"/>
              </a:solidFill>
              <a:effectLst/>
              <a:uLnTx/>
              <a:uFillTx/>
              <a:latin typeface="Calibri"/>
              <a:cs typeface="Calibri"/>
            </a:endParaRPr>
          </a:p>
          <a:p>
            <a:pPr marL="240029" marR="0" lvl="0" indent="-227329" defTabSz="914400" eaLnBrk="1" fontAlgn="auto" latinLnBrk="0" hangingPunct="1">
              <a:lnSpc>
                <a:spcPct val="100000"/>
              </a:lnSpc>
              <a:spcBef>
                <a:spcPts val="2435"/>
              </a:spcBef>
              <a:spcAft>
                <a:spcPts val="0"/>
              </a:spcAft>
              <a:buClrTx/>
              <a:buSzTx/>
              <a:buFont typeface="Arial"/>
              <a:buChar char="•"/>
              <a:tabLst>
                <a:tab pos="240029" algn="l"/>
              </a:tabLst>
              <a:defRPr/>
            </a:pPr>
            <a:r>
              <a:rPr kumimoji="0" sz="2400" b="0" i="0" u="none" strike="noStrike" kern="0" cap="none" spc="0" normalizeH="0" baseline="0" noProof="0" dirty="0">
                <a:ln>
                  <a:noFill/>
                </a:ln>
                <a:solidFill>
                  <a:srgbClr val="0F171F"/>
                </a:solidFill>
                <a:effectLst/>
                <a:uLnTx/>
                <a:uFillTx/>
                <a:latin typeface="Calibri"/>
                <a:cs typeface="Calibri"/>
              </a:rPr>
              <a:t>15%</a:t>
            </a:r>
            <a:r>
              <a:rPr kumimoji="0" sz="2400" b="0" i="0" u="none" strike="noStrike" kern="0" cap="none" spc="-4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use</a:t>
            </a:r>
            <a:r>
              <a:rPr kumimoji="0" sz="2400" b="0" i="0" u="none" strike="noStrike" kern="0" cap="none" spc="-3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AI</a:t>
            </a:r>
            <a:r>
              <a:rPr kumimoji="0" sz="2400" b="0" i="0" u="none" strike="noStrike" kern="0" cap="none" spc="-5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to</a:t>
            </a:r>
            <a:r>
              <a:rPr kumimoji="0" sz="2400" b="0" i="0" u="none" strike="noStrike" kern="0" cap="none" spc="-4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fill</a:t>
            </a:r>
            <a:r>
              <a:rPr kumimoji="0" sz="2400" b="0" i="0" u="none" strike="noStrike" kern="0" cap="none" spc="-3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gaps</a:t>
            </a:r>
            <a:r>
              <a:rPr kumimoji="0" sz="2400" b="0" i="0" u="none" strike="noStrike" kern="0" cap="none" spc="-4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in</a:t>
            </a:r>
            <a:r>
              <a:rPr kumimoji="0" sz="2400" b="0" i="0" u="none" strike="noStrike" kern="0" cap="none" spc="-60" normalizeH="0" baseline="0" noProof="0" dirty="0">
                <a:ln>
                  <a:noFill/>
                </a:ln>
                <a:solidFill>
                  <a:srgbClr val="0F171F"/>
                </a:solidFill>
                <a:effectLst/>
                <a:uLnTx/>
                <a:uFillTx/>
                <a:latin typeface="Calibri"/>
                <a:cs typeface="Calibri"/>
              </a:rPr>
              <a:t> </a:t>
            </a:r>
            <a:r>
              <a:rPr kumimoji="0" sz="2400" b="0" i="0" u="none" strike="noStrike" kern="0" cap="none" spc="-10" normalizeH="0" baseline="0" noProof="0" dirty="0">
                <a:ln>
                  <a:noFill/>
                </a:ln>
                <a:solidFill>
                  <a:srgbClr val="0F171F"/>
                </a:solidFill>
                <a:effectLst/>
                <a:uLnTx/>
                <a:uFillTx/>
                <a:latin typeface="Calibri"/>
                <a:cs typeface="Calibri"/>
              </a:rPr>
              <a:t>staffing</a:t>
            </a:r>
            <a:r>
              <a:rPr kumimoji="0" sz="2400" b="0" i="0" u="none" strike="noStrike" kern="0" cap="none" spc="-35" normalizeH="0" baseline="0" noProof="0" dirty="0">
                <a:ln>
                  <a:noFill/>
                </a:ln>
                <a:solidFill>
                  <a:srgbClr val="0F171F"/>
                </a:solidFill>
                <a:effectLst/>
                <a:uLnTx/>
                <a:uFillTx/>
                <a:latin typeface="Calibri"/>
                <a:cs typeface="Calibri"/>
              </a:rPr>
              <a:t> </a:t>
            </a:r>
            <a:r>
              <a:rPr kumimoji="0" sz="2400" b="0" i="0" u="none" strike="noStrike" kern="0" cap="none" spc="-10" normalizeH="0" baseline="0" noProof="0" dirty="0">
                <a:ln>
                  <a:noFill/>
                </a:ln>
                <a:solidFill>
                  <a:srgbClr val="0F171F"/>
                </a:solidFill>
                <a:effectLst/>
                <a:uLnTx/>
                <a:uFillTx/>
                <a:latin typeface="Calibri"/>
                <a:cs typeface="Calibri"/>
              </a:rPr>
              <a:t>needs.</a:t>
            </a:r>
            <a:endParaRPr kumimoji="0" sz="2400" b="0" i="0" u="none" strike="noStrike" kern="0" cap="none" spc="0" normalizeH="0" baseline="0" noProof="0" dirty="0">
              <a:ln>
                <a:noFill/>
              </a:ln>
              <a:solidFill>
                <a:sysClr val="windowText" lastClr="000000"/>
              </a:solidFill>
              <a:effectLst/>
              <a:uLnTx/>
              <a:uFillTx/>
              <a:latin typeface="Calibri"/>
              <a:cs typeface="Calibri"/>
            </a:endParaRPr>
          </a:p>
        </p:txBody>
      </p:sp>
      <p:pic>
        <p:nvPicPr>
          <p:cNvPr id="4" name="object 4"/>
          <p:cNvPicPr/>
          <p:nvPr/>
        </p:nvPicPr>
        <p:blipFill>
          <a:blip r:embed="rId2" cstate="print"/>
          <a:stretch>
            <a:fillRect/>
          </a:stretch>
        </p:blipFill>
        <p:spPr>
          <a:xfrm>
            <a:off x="750887" y="1352550"/>
            <a:ext cx="4686300" cy="4686300"/>
          </a:xfrm>
          <a:prstGeom prst="rect">
            <a:avLst/>
          </a:prstGeom>
        </p:spPr>
      </p:pic>
      <p:sp>
        <p:nvSpPr>
          <p:cNvPr id="6" name="object 6"/>
          <p:cNvSpPr txBox="1">
            <a:spLocks noGrp="1"/>
          </p:cNvSpPr>
          <p:nvPr>
            <p:ph type="ftr" sz="quarter" idx="5"/>
          </p:nvPr>
        </p:nvSpPr>
        <p:spPr>
          <a:prstGeom prst="rect">
            <a:avLst/>
          </a:prstGeom>
        </p:spPr>
        <p:txBody>
          <a:bodyPr vert="horz" wrap="square" lIns="0" tIns="13335" rIns="0" bIns="0" rtlCol="0">
            <a:spAutoFit/>
          </a:bodyPr>
          <a:lstStyle/>
          <a:p>
            <a:pPr marL="317500" marR="0" lvl="0" indent="0" defTabSz="914400" eaLnBrk="1" fontAlgn="auto" latinLnBrk="0" hangingPunct="1">
              <a:lnSpc>
                <a:spcPct val="100000"/>
              </a:lnSpc>
              <a:spcBef>
                <a:spcPts val="105"/>
              </a:spcBef>
              <a:spcAft>
                <a:spcPts val="0"/>
              </a:spcAft>
              <a:buClrTx/>
              <a:buSzTx/>
              <a:buFontTx/>
              <a:buNone/>
              <a:tabLst/>
              <a:defRPr/>
            </a:pPr>
            <a:r>
              <a:rPr kumimoji="0" sz="900" b="1" i="0" u="none" strike="noStrike" kern="0" cap="none" spc="0" normalizeH="0" baseline="0" noProof="0" dirty="0">
                <a:ln>
                  <a:noFill/>
                </a:ln>
                <a:solidFill>
                  <a:srgbClr val="898A8B"/>
                </a:solidFill>
                <a:effectLst/>
                <a:uLnTx/>
                <a:uFillTx/>
                <a:latin typeface="Century Gothic"/>
              </a:rPr>
              <a:t>GREYLING</a:t>
            </a:r>
            <a:r>
              <a:rPr kumimoji="0" sz="900" b="1" i="0" u="none" strike="noStrike" kern="0" cap="none" spc="-4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INSURANCE</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BROKERAGE</a:t>
            </a:r>
            <a:r>
              <a:rPr kumimoji="0" sz="900" b="1" i="0" u="none" strike="noStrike" kern="0" cap="none" spc="-5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&amp;</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RISK</a:t>
            </a:r>
            <a:r>
              <a:rPr kumimoji="0" sz="900" b="1" i="0" u="none" strike="noStrike" kern="0" cap="none" spc="-25" normalizeH="0" baseline="0" noProof="0" dirty="0">
                <a:ln>
                  <a:noFill/>
                </a:ln>
                <a:solidFill>
                  <a:srgbClr val="898A8B"/>
                </a:solidFill>
                <a:effectLst/>
                <a:uLnTx/>
                <a:uFillTx/>
                <a:latin typeface="Century Gothic"/>
              </a:rPr>
              <a:t> </a:t>
            </a:r>
            <a:r>
              <a:rPr kumimoji="0" sz="900" b="1" i="0" u="none" strike="noStrike" kern="0" cap="none" spc="-10" normalizeH="0" baseline="0" noProof="0" dirty="0">
                <a:ln>
                  <a:noFill/>
                </a:ln>
                <a:solidFill>
                  <a:srgbClr val="898A8B"/>
                </a:solidFill>
                <a:effectLst/>
                <a:uLnTx/>
                <a:uFillTx/>
                <a:latin typeface="Century Gothic"/>
              </a:rPr>
              <a:t>CONSULTING</a:t>
            </a:r>
          </a:p>
        </p:txBody>
      </p:sp>
      <p:pic>
        <p:nvPicPr>
          <p:cNvPr id="5" name="Picture 4">
            <a:extLst>
              <a:ext uri="{FF2B5EF4-FFF2-40B4-BE49-F238E27FC236}">
                <a16:creationId xmlns:a16="http://schemas.microsoft.com/office/drawing/2014/main" id="{46E98A25-C97C-CBCD-F2FF-BBE89A889B5D}"/>
              </a:ext>
            </a:extLst>
          </p:cNvPr>
          <p:cNvPicPr>
            <a:picLocks noChangeAspect="1"/>
          </p:cNvPicPr>
          <p:nvPr/>
        </p:nvPicPr>
        <p:blipFill>
          <a:blip r:embed="rId3"/>
          <a:stretch>
            <a:fillRect/>
          </a:stretch>
        </p:blipFill>
        <p:spPr>
          <a:xfrm>
            <a:off x="9941007" y="5927353"/>
            <a:ext cx="1877731" cy="652329"/>
          </a:xfrm>
          <a:prstGeom prst="rect">
            <a:avLst/>
          </a:prstGeom>
        </p:spPr>
      </p:pic>
    </p:spTree>
    <p:extLst>
      <p:ext uri="{BB962C8B-B14F-4D97-AF65-F5344CB8AC3E}">
        <p14:creationId xmlns:p14="http://schemas.microsoft.com/office/powerpoint/2010/main" val="1951240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225094" rIns="0" bIns="0" rtlCol="0">
            <a:spAutoFit/>
          </a:bodyPr>
          <a:lstStyle/>
          <a:p>
            <a:pPr marL="12700">
              <a:lnSpc>
                <a:spcPct val="100000"/>
              </a:lnSpc>
              <a:spcBef>
                <a:spcPts val="95"/>
              </a:spcBef>
            </a:pPr>
            <a:r>
              <a:rPr dirty="0"/>
              <a:t>Which</a:t>
            </a:r>
            <a:r>
              <a:rPr spc="-55" dirty="0"/>
              <a:t> </a:t>
            </a:r>
            <a:r>
              <a:rPr dirty="0"/>
              <a:t>AI</a:t>
            </a:r>
            <a:r>
              <a:rPr spc="-75" dirty="0"/>
              <a:t> </a:t>
            </a:r>
            <a:r>
              <a:rPr dirty="0"/>
              <a:t>Platform</a:t>
            </a:r>
            <a:r>
              <a:rPr spc="-50" dirty="0"/>
              <a:t> </a:t>
            </a:r>
            <a:r>
              <a:rPr dirty="0"/>
              <a:t>Is</a:t>
            </a:r>
            <a:r>
              <a:rPr spc="-70" dirty="0"/>
              <a:t> </a:t>
            </a:r>
            <a:r>
              <a:rPr dirty="0"/>
              <a:t>Your</a:t>
            </a:r>
            <a:r>
              <a:rPr spc="-55" dirty="0"/>
              <a:t> </a:t>
            </a:r>
            <a:r>
              <a:rPr dirty="0"/>
              <a:t>Firm</a:t>
            </a:r>
            <a:r>
              <a:rPr spc="-65" dirty="0"/>
              <a:t> </a:t>
            </a:r>
            <a:r>
              <a:rPr spc="-10" dirty="0"/>
              <a:t>Using?</a:t>
            </a:r>
          </a:p>
        </p:txBody>
      </p:sp>
      <p:sp>
        <p:nvSpPr>
          <p:cNvPr id="3" name="object 3"/>
          <p:cNvSpPr txBox="1"/>
          <p:nvPr/>
        </p:nvSpPr>
        <p:spPr>
          <a:xfrm>
            <a:off x="6431660" y="1257680"/>
            <a:ext cx="4996815" cy="3257550"/>
          </a:xfrm>
          <a:prstGeom prst="rect">
            <a:avLst/>
          </a:prstGeom>
        </p:spPr>
        <p:txBody>
          <a:bodyPr vert="horz" wrap="square" lIns="0" tIns="222885" rIns="0" bIns="0" rtlCol="0">
            <a:spAutoFit/>
          </a:bodyPr>
          <a:lstStyle/>
          <a:p>
            <a:pPr marL="240029" marR="0" lvl="0" indent="-227329" defTabSz="914400" eaLnBrk="1" fontAlgn="auto" latinLnBrk="0" hangingPunct="1">
              <a:lnSpc>
                <a:spcPct val="100000"/>
              </a:lnSpc>
              <a:spcBef>
                <a:spcPts val="1755"/>
              </a:spcBef>
              <a:spcAft>
                <a:spcPts val="0"/>
              </a:spcAft>
              <a:buClrTx/>
              <a:buSzTx/>
              <a:buFont typeface="Arial"/>
              <a:buChar char="•"/>
              <a:tabLst>
                <a:tab pos="240029" algn="l"/>
              </a:tabLst>
              <a:defRPr/>
            </a:pPr>
            <a:r>
              <a:rPr kumimoji="0" sz="2400" b="0" i="0" u="none" strike="noStrike" kern="0" cap="none" spc="0" normalizeH="0" baseline="0" noProof="0" dirty="0">
                <a:ln>
                  <a:noFill/>
                </a:ln>
                <a:solidFill>
                  <a:srgbClr val="0F171F"/>
                </a:solidFill>
                <a:effectLst/>
                <a:uLnTx/>
                <a:uFillTx/>
                <a:latin typeface="Calibri"/>
                <a:cs typeface="Calibri"/>
              </a:rPr>
              <a:t>Most</a:t>
            </a:r>
            <a:r>
              <a:rPr kumimoji="0" sz="2400" b="0" i="0" u="none" strike="noStrike" kern="0" cap="none" spc="-5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Firms</a:t>
            </a:r>
            <a:r>
              <a:rPr kumimoji="0" sz="2400" b="0" i="0" u="none" strike="noStrike" kern="0" cap="none" spc="-5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Are</a:t>
            </a:r>
            <a:r>
              <a:rPr kumimoji="0" sz="2400" b="0" i="0" u="none" strike="noStrike" kern="0" cap="none" spc="-40" normalizeH="0" baseline="0" noProof="0" dirty="0">
                <a:ln>
                  <a:noFill/>
                </a:ln>
                <a:solidFill>
                  <a:srgbClr val="0F171F"/>
                </a:solidFill>
                <a:effectLst/>
                <a:uLnTx/>
                <a:uFillTx/>
                <a:latin typeface="Calibri"/>
                <a:cs typeface="Calibri"/>
              </a:rPr>
              <a:t> </a:t>
            </a:r>
            <a:r>
              <a:rPr kumimoji="0" sz="2400" b="0" i="0" u="none" strike="noStrike" kern="0" cap="none" spc="-10" normalizeH="0" baseline="0" noProof="0" dirty="0">
                <a:ln>
                  <a:noFill/>
                </a:ln>
                <a:solidFill>
                  <a:srgbClr val="0F171F"/>
                </a:solidFill>
                <a:effectLst/>
                <a:uLnTx/>
                <a:uFillTx/>
                <a:latin typeface="Calibri"/>
                <a:cs typeface="Calibri"/>
              </a:rPr>
              <a:t>Using:</a:t>
            </a:r>
            <a:endParaRPr kumimoji="0" sz="2400" b="0" i="0" u="none" strike="noStrike" kern="0" cap="none" spc="0" normalizeH="0" baseline="0" noProof="0" dirty="0">
              <a:ln>
                <a:noFill/>
              </a:ln>
              <a:solidFill>
                <a:sysClr val="windowText" lastClr="000000"/>
              </a:solidFill>
              <a:effectLst/>
              <a:uLnTx/>
              <a:uFillTx/>
              <a:latin typeface="Calibri"/>
              <a:cs typeface="Calibri"/>
            </a:endParaRPr>
          </a:p>
          <a:p>
            <a:pPr marL="696595" marR="0" lvl="1" indent="-227329" defTabSz="914400" eaLnBrk="1" fontAlgn="auto" latinLnBrk="0" hangingPunct="1">
              <a:lnSpc>
                <a:spcPct val="100000"/>
              </a:lnSpc>
              <a:spcBef>
                <a:spcPts val="1655"/>
              </a:spcBef>
              <a:spcAft>
                <a:spcPts val="0"/>
              </a:spcAft>
              <a:buClrTx/>
              <a:buSzTx/>
              <a:buFont typeface="Arial"/>
              <a:buChar char="•"/>
              <a:tabLst>
                <a:tab pos="696595" algn="l"/>
              </a:tabLst>
              <a:defRPr/>
            </a:pPr>
            <a:r>
              <a:rPr kumimoji="0" sz="2400" b="0" i="0" u="none" strike="noStrike" kern="0" cap="none" spc="0" normalizeH="0" baseline="0" noProof="0" dirty="0">
                <a:ln>
                  <a:noFill/>
                </a:ln>
                <a:solidFill>
                  <a:srgbClr val="0F171F"/>
                </a:solidFill>
                <a:effectLst/>
                <a:uLnTx/>
                <a:uFillTx/>
                <a:latin typeface="Calibri"/>
                <a:cs typeface="Calibri"/>
              </a:rPr>
              <a:t>Microsoft</a:t>
            </a:r>
            <a:r>
              <a:rPr kumimoji="0" sz="2400" b="0" i="0" u="none" strike="noStrike" kern="0" cap="none" spc="-4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Copilot:</a:t>
            </a:r>
            <a:r>
              <a:rPr kumimoji="0" sz="2400" b="0" i="0" u="none" strike="noStrike" kern="0" cap="none" spc="-50" normalizeH="0" baseline="0" noProof="0" dirty="0">
                <a:ln>
                  <a:noFill/>
                </a:ln>
                <a:solidFill>
                  <a:srgbClr val="0F171F"/>
                </a:solidFill>
                <a:effectLst/>
                <a:uLnTx/>
                <a:uFillTx/>
                <a:latin typeface="Calibri"/>
                <a:cs typeface="Calibri"/>
              </a:rPr>
              <a:t> </a:t>
            </a:r>
            <a:r>
              <a:rPr kumimoji="0" sz="2400" b="0" i="0" u="none" strike="noStrike" kern="0" cap="none" spc="-25" normalizeH="0" baseline="0" noProof="0" dirty="0">
                <a:ln>
                  <a:noFill/>
                </a:ln>
                <a:solidFill>
                  <a:srgbClr val="0F171F"/>
                </a:solidFill>
                <a:effectLst/>
                <a:uLnTx/>
                <a:uFillTx/>
                <a:latin typeface="Calibri"/>
                <a:cs typeface="Calibri"/>
              </a:rPr>
              <a:t>53%</a:t>
            </a:r>
            <a:endParaRPr kumimoji="0" sz="2400" b="0" i="0" u="none" strike="noStrike" kern="0" cap="none" spc="0" normalizeH="0" baseline="0" noProof="0" dirty="0">
              <a:ln>
                <a:noFill/>
              </a:ln>
              <a:solidFill>
                <a:sysClr val="windowText" lastClr="000000"/>
              </a:solidFill>
              <a:effectLst/>
              <a:uLnTx/>
              <a:uFillTx/>
              <a:latin typeface="Calibri"/>
              <a:cs typeface="Calibri"/>
            </a:endParaRPr>
          </a:p>
          <a:p>
            <a:pPr marL="696595" marR="0" lvl="1" indent="-227329" defTabSz="914400" eaLnBrk="1" fontAlgn="auto" latinLnBrk="0" hangingPunct="1">
              <a:lnSpc>
                <a:spcPct val="100000"/>
              </a:lnSpc>
              <a:spcBef>
                <a:spcPts val="1645"/>
              </a:spcBef>
              <a:spcAft>
                <a:spcPts val="0"/>
              </a:spcAft>
              <a:buClrTx/>
              <a:buSzTx/>
              <a:buFont typeface="Arial"/>
              <a:buChar char="•"/>
              <a:tabLst>
                <a:tab pos="696595" algn="l"/>
              </a:tabLst>
              <a:defRPr/>
            </a:pPr>
            <a:r>
              <a:rPr kumimoji="0" sz="2400" b="0" i="0" u="none" strike="noStrike" kern="0" cap="none" spc="-20" normalizeH="0" baseline="0" noProof="0" dirty="0">
                <a:ln>
                  <a:noFill/>
                </a:ln>
                <a:solidFill>
                  <a:srgbClr val="0F171F"/>
                </a:solidFill>
                <a:effectLst/>
                <a:uLnTx/>
                <a:uFillTx/>
                <a:latin typeface="Calibri"/>
                <a:cs typeface="Calibri"/>
              </a:rPr>
              <a:t>ChatGPT:</a:t>
            </a:r>
            <a:r>
              <a:rPr kumimoji="0" sz="2400" b="0" i="0" u="none" strike="noStrike" kern="0" cap="none" spc="-80" normalizeH="0" baseline="0" noProof="0" dirty="0">
                <a:ln>
                  <a:noFill/>
                </a:ln>
                <a:solidFill>
                  <a:srgbClr val="0F171F"/>
                </a:solidFill>
                <a:effectLst/>
                <a:uLnTx/>
                <a:uFillTx/>
                <a:latin typeface="Calibri"/>
                <a:cs typeface="Calibri"/>
              </a:rPr>
              <a:t> </a:t>
            </a:r>
            <a:r>
              <a:rPr kumimoji="0" sz="2400" b="0" i="0" u="none" strike="noStrike" kern="0" cap="none" spc="-25" normalizeH="0" baseline="0" noProof="0" dirty="0">
                <a:ln>
                  <a:noFill/>
                </a:ln>
                <a:solidFill>
                  <a:srgbClr val="0F171F"/>
                </a:solidFill>
                <a:effectLst/>
                <a:uLnTx/>
                <a:uFillTx/>
                <a:latin typeface="Calibri"/>
                <a:cs typeface="Calibri"/>
              </a:rPr>
              <a:t>32%</a:t>
            </a:r>
            <a:endParaRPr kumimoji="0" sz="2400" b="0" i="0" u="none" strike="noStrike" kern="0" cap="none" spc="0" normalizeH="0" baseline="0" noProof="0" dirty="0">
              <a:ln>
                <a:noFill/>
              </a:ln>
              <a:solidFill>
                <a:sysClr val="windowText" lastClr="000000"/>
              </a:solidFill>
              <a:effectLst/>
              <a:uLnTx/>
              <a:uFillTx/>
              <a:latin typeface="Calibri"/>
              <a:cs typeface="Calibri"/>
            </a:endParaRPr>
          </a:p>
          <a:p>
            <a:pPr marL="696595" marR="0" lvl="1" indent="-227329" defTabSz="914400" eaLnBrk="1" fontAlgn="auto" latinLnBrk="0" hangingPunct="1">
              <a:lnSpc>
                <a:spcPct val="100000"/>
              </a:lnSpc>
              <a:spcBef>
                <a:spcPts val="1660"/>
              </a:spcBef>
              <a:spcAft>
                <a:spcPts val="0"/>
              </a:spcAft>
              <a:buClrTx/>
              <a:buSzTx/>
              <a:buFont typeface="Arial"/>
              <a:buChar char="•"/>
              <a:tabLst>
                <a:tab pos="696595" algn="l"/>
              </a:tabLst>
              <a:defRPr/>
            </a:pPr>
            <a:r>
              <a:rPr kumimoji="0" sz="2400" b="0" i="0" u="none" strike="noStrike" kern="0" cap="none" spc="0" normalizeH="0" baseline="0" noProof="0" dirty="0">
                <a:ln>
                  <a:noFill/>
                </a:ln>
                <a:solidFill>
                  <a:srgbClr val="0F171F"/>
                </a:solidFill>
                <a:effectLst/>
                <a:uLnTx/>
                <a:uFillTx/>
                <a:latin typeface="Calibri"/>
                <a:cs typeface="Calibri"/>
              </a:rPr>
              <a:t>2</a:t>
            </a:r>
            <a:r>
              <a:rPr kumimoji="0" sz="2400" b="0" i="0" u="none" strike="noStrike" kern="0" cap="none" spc="-5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or</a:t>
            </a:r>
            <a:r>
              <a:rPr kumimoji="0" sz="2400" b="0" i="0" u="none" strike="noStrike" kern="0" cap="none" spc="-4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More</a:t>
            </a:r>
            <a:r>
              <a:rPr kumimoji="0" sz="2400" b="0" i="0" u="none" strike="noStrike" kern="0" cap="none" spc="-4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Platforms:</a:t>
            </a:r>
            <a:r>
              <a:rPr kumimoji="0" sz="2400" b="0" i="0" u="none" strike="noStrike" kern="0" cap="none" spc="-70" normalizeH="0" baseline="0" noProof="0" dirty="0">
                <a:ln>
                  <a:noFill/>
                </a:ln>
                <a:solidFill>
                  <a:srgbClr val="0F171F"/>
                </a:solidFill>
                <a:effectLst/>
                <a:uLnTx/>
                <a:uFillTx/>
                <a:latin typeface="Calibri"/>
                <a:cs typeface="Calibri"/>
              </a:rPr>
              <a:t> </a:t>
            </a:r>
            <a:r>
              <a:rPr kumimoji="0" sz="2400" b="0" i="0" u="none" strike="noStrike" kern="0" cap="none" spc="-25" normalizeH="0" baseline="0" noProof="0" dirty="0">
                <a:ln>
                  <a:noFill/>
                </a:ln>
                <a:solidFill>
                  <a:srgbClr val="0F171F"/>
                </a:solidFill>
                <a:effectLst/>
                <a:uLnTx/>
                <a:uFillTx/>
                <a:latin typeface="Calibri"/>
                <a:cs typeface="Calibri"/>
              </a:rPr>
              <a:t>32%</a:t>
            </a:r>
            <a:endParaRPr kumimoji="0" sz="2400" b="0" i="0" u="none" strike="noStrike" kern="0" cap="none" spc="0" normalizeH="0" baseline="0" noProof="0" dirty="0">
              <a:ln>
                <a:noFill/>
              </a:ln>
              <a:solidFill>
                <a:sysClr val="windowText" lastClr="000000"/>
              </a:solidFill>
              <a:effectLst/>
              <a:uLnTx/>
              <a:uFillTx/>
              <a:latin typeface="Calibri"/>
              <a:cs typeface="Calibri"/>
            </a:endParaRPr>
          </a:p>
          <a:p>
            <a:pPr marL="1155065" marR="0" lvl="2" indent="-228600" defTabSz="914400" eaLnBrk="1" fontAlgn="auto" latinLnBrk="0" hangingPunct="1">
              <a:lnSpc>
                <a:spcPct val="100000"/>
              </a:lnSpc>
              <a:spcBef>
                <a:spcPts val="1550"/>
              </a:spcBef>
              <a:spcAft>
                <a:spcPts val="0"/>
              </a:spcAft>
              <a:buClrTx/>
              <a:buSzTx/>
              <a:buFont typeface="Arial"/>
              <a:buChar char="•"/>
              <a:tabLst>
                <a:tab pos="1155065" algn="l"/>
              </a:tabLst>
              <a:defRPr/>
            </a:pPr>
            <a:r>
              <a:rPr kumimoji="0" sz="2000" b="0" i="0" u="none" strike="noStrike" kern="0" cap="none" spc="0" normalizeH="0" baseline="0" noProof="0" dirty="0">
                <a:ln>
                  <a:noFill/>
                </a:ln>
                <a:solidFill>
                  <a:srgbClr val="0F171F"/>
                </a:solidFill>
                <a:effectLst/>
                <a:uLnTx/>
                <a:uFillTx/>
                <a:latin typeface="Calibri"/>
                <a:cs typeface="Calibri"/>
              </a:rPr>
              <a:t>22%</a:t>
            </a:r>
            <a:r>
              <a:rPr kumimoji="0" sz="2000" b="0" i="0" u="none" strike="noStrike" kern="0" cap="none" spc="-55" normalizeH="0" baseline="0" noProof="0" dirty="0">
                <a:ln>
                  <a:noFill/>
                </a:ln>
                <a:solidFill>
                  <a:srgbClr val="0F171F"/>
                </a:solidFill>
                <a:effectLst/>
                <a:uLnTx/>
                <a:uFillTx/>
                <a:latin typeface="Calibri"/>
                <a:cs typeface="Calibri"/>
              </a:rPr>
              <a:t> </a:t>
            </a:r>
            <a:r>
              <a:rPr kumimoji="0" sz="2000" b="0" i="0" u="none" strike="noStrike" kern="0" cap="none" spc="0" normalizeH="0" baseline="0" noProof="0" dirty="0">
                <a:ln>
                  <a:noFill/>
                </a:ln>
                <a:solidFill>
                  <a:srgbClr val="0F171F"/>
                </a:solidFill>
                <a:effectLst/>
                <a:uLnTx/>
                <a:uFillTx/>
                <a:latin typeface="Calibri"/>
                <a:cs typeface="Calibri"/>
              </a:rPr>
              <a:t>are</a:t>
            </a:r>
            <a:r>
              <a:rPr kumimoji="0" sz="2000" b="0" i="0" u="none" strike="noStrike" kern="0" cap="none" spc="-30" normalizeH="0" baseline="0" noProof="0" dirty="0">
                <a:ln>
                  <a:noFill/>
                </a:ln>
                <a:solidFill>
                  <a:srgbClr val="0F171F"/>
                </a:solidFill>
                <a:effectLst/>
                <a:uLnTx/>
                <a:uFillTx/>
                <a:latin typeface="Calibri"/>
                <a:cs typeface="Calibri"/>
              </a:rPr>
              <a:t> </a:t>
            </a:r>
            <a:r>
              <a:rPr kumimoji="0" sz="2000" b="0" i="0" u="none" strike="noStrike" kern="0" cap="none" spc="0" normalizeH="0" baseline="0" noProof="0" dirty="0">
                <a:ln>
                  <a:noFill/>
                </a:ln>
                <a:solidFill>
                  <a:srgbClr val="0F171F"/>
                </a:solidFill>
                <a:effectLst/>
                <a:uLnTx/>
                <a:uFillTx/>
                <a:latin typeface="Calibri"/>
                <a:cs typeface="Calibri"/>
              </a:rPr>
              <a:t>using</a:t>
            </a:r>
            <a:r>
              <a:rPr kumimoji="0" sz="2000" b="0" i="0" u="none" strike="noStrike" kern="0" cap="none" spc="-30" normalizeH="0" baseline="0" noProof="0" dirty="0">
                <a:ln>
                  <a:noFill/>
                </a:ln>
                <a:solidFill>
                  <a:srgbClr val="0F171F"/>
                </a:solidFill>
                <a:effectLst/>
                <a:uLnTx/>
                <a:uFillTx/>
                <a:latin typeface="Calibri"/>
                <a:cs typeface="Calibri"/>
              </a:rPr>
              <a:t> </a:t>
            </a:r>
            <a:r>
              <a:rPr kumimoji="0" sz="2000" b="0" i="0" u="none" strike="noStrike" kern="0" cap="none" spc="0" normalizeH="0" baseline="0" noProof="0" dirty="0">
                <a:ln>
                  <a:noFill/>
                </a:ln>
                <a:solidFill>
                  <a:srgbClr val="0F171F"/>
                </a:solidFill>
                <a:effectLst/>
                <a:uLnTx/>
                <a:uFillTx/>
                <a:latin typeface="Calibri"/>
                <a:cs typeface="Calibri"/>
              </a:rPr>
              <a:t>both</a:t>
            </a:r>
            <a:r>
              <a:rPr kumimoji="0" sz="2000" b="0" i="0" u="none" strike="noStrike" kern="0" cap="none" spc="-45" normalizeH="0" baseline="0" noProof="0" dirty="0">
                <a:ln>
                  <a:noFill/>
                </a:ln>
                <a:solidFill>
                  <a:srgbClr val="0F171F"/>
                </a:solidFill>
                <a:effectLst/>
                <a:uLnTx/>
                <a:uFillTx/>
                <a:latin typeface="Calibri"/>
                <a:cs typeface="Calibri"/>
              </a:rPr>
              <a:t> </a:t>
            </a:r>
            <a:r>
              <a:rPr kumimoji="0" sz="2000" b="0" i="0" u="none" strike="noStrike" kern="0" cap="none" spc="0" normalizeH="0" baseline="0" noProof="0" dirty="0">
                <a:ln>
                  <a:noFill/>
                </a:ln>
                <a:solidFill>
                  <a:srgbClr val="0F171F"/>
                </a:solidFill>
                <a:effectLst/>
                <a:uLnTx/>
                <a:uFillTx/>
                <a:latin typeface="Calibri"/>
                <a:cs typeface="Calibri"/>
              </a:rPr>
              <a:t>Microsoft</a:t>
            </a:r>
            <a:r>
              <a:rPr kumimoji="0" sz="2000" b="0" i="0" u="none" strike="noStrike" kern="0" cap="none" spc="-30" normalizeH="0" baseline="0" noProof="0" dirty="0">
                <a:ln>
                  <a:noFill/>
                </a:ln>
                <a:solidFill>
                  <a:srgbClr val="0F171F"/>
                </a:solidFill>
                <a:effectLst/>
                <a:uLnTx/>
                <a:uFillTx/>
                <a:latin typeface="Calibri"/>
                <a:cs typeface="Calibri"/>
              </a:rPr>
              <a:t> </a:t>
            </a:r>
            <a:r>
              <a:rPr kumimoji="0" sz="2000" b="0" i="0" u="none" strike="noStrike" kern="0" cap="none" spc="-10" normalizeH="0" baseline="0" noProof="0" dirty="0">
                <a:ln>
                  <a:noFill/>
                </a:ln>
                <a:solidFill>
                  <a:srgbClr val="0F171F"/>
                </a:solidFill>
                <a:effectLst/>
                <a:uLnTx/>
                <a:uFillTx/>
                <a:latin typeface="Calibri"/>
                <a:cs typeface="Calibri"/>
              </a:rPr>
              <a:t>Copilot</a:t>
            </a:r>
            <a:endParaRPr kumimoji="0" sz="2000" b="0" i="0" u="none" strike="noStrike" kern="0" cap="none" spc="0" normalizeH="0" baseline="0" noProof="0" dirty="0">
              <a:ln>
                <a:noFill/>
              </a:ln>
              <a:solidFill>
                <a:sysClr val="windowText" lastClr="000000"/>
              </a:solidFill>
              <a:effectLst/>
              <a:uLnTx/>
              <a:uFillTx/>
              <a:latin typeface="Calibri"/>
              <a:cs typeface="Calibri"/>
            </a:endParaRPr>
          </a:p>
          <a:p>
            <a:pPr marL="1155065" marR="0" lvl="0" indent="0" defTabSz="914400" eaLnBrk="1" fontAlgn="auto" latinLnBrk="0" hangingPunct="1">
              <a:lnSpc>
                <a:spcPct val="100000"/>
              </a:lnSpc>
              <a:spcBef>
                <a:spcPts val="960"/>
              </a:spcBef>
              <a:spcAft>
                <a:spcPts val="0"/>
              </a:spcAft>
              <a:buClrTx/>
              <a:buSzTx/>
              <a:buFontTx/>
              <a:buNone/>
              <a:tabLst/>
              <a:defRPr/>
            </a:pPr>
            <a:r>
              <a:rPr kumimoji="0" sz="2000" b="0" i="0" u="none" strike="noStrike" kern="0" cap="none" spc="0" normalizeH="0" baseline="0" noProof="0" dirty="0">
                <a:ln>
                  <a:noFill/>
                </a:ln>
                <a:solidFill>
                  <a:srgbClr val="0F171F"/>
                </a:solidFill>
                <a:effectLst/>
                <a:uLnTx/>
                <a:uFillTx/>
                <a:latin typeface="Calibri"/>
                <a:cs typeface="Calibri"/>
              </a:rPr>
              <a:t>and</a:t>
            </a:r>
            <a:r>
              <a:rPr kumimoji="0" sz="2000" b="0" i="0" u="none" strike="noStrike" kern="0" cap="none" spc="-10" normalizeH="0" baseline="0" noProof="0" dirty="0">
                <a:ln>
                  <a:noFill/>
                </a:ln>
                <a:solidFill>
                  <a:srgbClr val="0F171F"/>
                </a:solidFill>
                <a:effectLst/>
                <a:uLnTx/>
                <a:uFillTx/>
                <a:latin typeface="Calibri"/>
                <a:cs typeface="Calibri"/>
              </a:rPr>
              <a:t> ChatGPT</a:t>
            </a:r>
            <a:endParaRPr kumimoji="0" sz="2000" b="0" i="0" u="none" strike="noStrike" kern="0" cap="none" spc="0" normalizeH="0" baseline="0" noProof="0" dirty="0">
              <a:ln>
                <a:noFill/>
              </a:ln>
              <a:solidFill>
                <a:sysClr val="windowText" lastClr="000000"/>
              </a:solidFill>
              <a:effectLst/>
              <a:uLnTx/>
              <a:uFillTx/>
              <a:latin typeface="Calibri"/>
              <a:cs typeface="Calibri"/>
            </a:endParaRPr>
          </a:p>
        </p:txBody>
      </p:sp>
      <p:sp>
        <p:nvSpPr>
          <p:cNvPr id="4" name="object 4"/>
          <p:cNvSpPr txBox="1"/>
          <p:nvPr/>
        </p:nvSpPr>
        <p:spPr>
          <a:xfrm>
            <a:off x="6431660" y="4605019"/>
            <a:ext cx="5321300" cy="1562100"/>
          </a:xfrm>
          <a:prstGeom prst="rect">
            <a:avLst/>
          </a:prstGeom>
        </p:spPr>
        <p:txBody>
          <a:bodyPr vert="horz" wrap="square" lIns="0" tIns="12700" rIns="0" bIns="0" rtlCol="0">
            <a:spAutoFit/>
          </a:bodyPr>
          <a:lstStyle/>
          <a:p>
            <a:pPr marL="239395" marR="5080" lvl="0" indent="-227329" algn="just" defTabSz="914400" eaLnBrk="1" fontAlgn="auto" latinLnBrk="0" hangingPunct="1">
              <a:lnSpc>
                <a:spcPct val="140000"/>
              </a:lnSpc>
              <a:spcBef>
                <a:spcPts val="100"/>
              </a:spcBef>
              <a:spcAft>
                <a:spcPts val="0"/>
              </a:spcAft>
              <a:buClrTx/>
              <a:buSzTx/>
              <a:buFont typeface="Arial"/>
              <a:buChar char="•"/>
              <a:tabLst>
                <a:tab pos="240665" algn="l"/>
              </a:tabLst>
              <a:defRPr/>
            </a:pPr>
            <a:r>
              <a:rPr kumimoji="0" sz="2400" b="0" i="0" u="none" strike="noStrike" kern="0" cap="none" spc="0" normalizeH="0" baseline="0" noProof="0" dirty="0">
                <a:ln>
                  <a:noFill/>
                </a:ln>
                <a:solidFill>
                  <a:srgbClr val="0F171F"/>
                </a:solidFill>
                <a:effectLst/>
                <a:uLnTx/>
                <a:uFillTx/>
                <a:latin typeface="Calibri"/>
                <a:cs typeface="Calibri"/>
              </a:rPr>
              <a:t>Firms</a:t>
            </a:r>
            <a:r>
              <a:rPr kumimoji="0" sz="2400" b="0" i="0" u="none" strike="noStrike" kern="0" cap="none" spc="-3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not</a:t>
            </a:r>
            <a:r>
              <a:rPr kumimoji="0" sz="2400" b="0" i="0" u="none" strike="noStrike" kern="0" cap="none" spc="-3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utilizing</a:t>
            </a:r>
            <a:r>
              <a:rPr kumimoji="0" sz="2400" b="0" i="0" u="none" strike="noStrike" kern="0" cap="none" spc="-1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a</a:t>
            </a:r>
            <a:r>
              <a:rPr kumimoji="0" sz="2400" b="0" i="0" u="none" strike="noStrike" kern="0" cap="none" spc="-35" normalizeH="0" baseline="0" noProof="0" dirty="0">
                <a:ln>
                  <a:noFill/>
                </a:ln>
                <a:solidFill>
                  <a:srgbClr val="0F171F"/>
                </a:solidFill>
                <a:effectLst/>
                <a:uLnTx/>
                <a:uFillTx/>
                <a:latin typeface="Calibri"/>
                <a:cs typeface="Calibri"/>
              </a:rPr>
              <a:t> </a:t>
            </a:r>
            <a:r>
              <a:rPr kumimoji="0" sz="2400" b="0" i="0" u="none" strike="noStrike" kern="0" cap="none" spc="-10" normalizeH="0" baseline="0" noProof="0" dirty="0">
                <a:ln>
                  <a:noFill/>
                </a:ln>
                <a:solidFill>
                  <a:srgbClr val="0F171F"/>
                </a:solidFill>
                <a:effectLst/>
                <a:uLnTx/>
                <a:uFillTx/>
                <a:latin typeface="Calibri"/>
                <a:cs typeface="Calibri"/>
              </a:rPr>
              <a:t>surveyed</a:t>
            </a:r>
            <a:r>
              <a:rPr kumimoji="0" sz="2400" b="0" i="0" u="none" strike="noStrike" kern="0" cap="none" spc="-2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AI</a:t>
            </a:r>
            <a:r>
              <a:rPr kumimoji="0" sz="2400" b="0" i="0" u="none" strike="noStrike" kern="0" cap="none" spc="-30" normalizeH="0" baseline="0" noProof="0" dirty="0">
                <a:ln>
                  <a:noFill/>
                </a:ln>
                <a:solidFill>
                  <a:srgbClr val="0F171F"/>
                </a:solidFill>
                <a:effectLst/>
                <a:uLnTx/>
                <a:uFillTx/>
                <a:latin typeface="Calibri"/>
                <a:cs typeface="Calibri"/>
              </a:rPr>
              <a:t> </a:t>
            </a:r>
            <a:r>
              <a:rPr kumimoji="0" sz="2400" b="0" i="0" u="none" strike="noStrike" kern="0" cap="none" spc="-10" normalizeH="0" baseline="0" noProof="0" dirty="0">
                <a:ln>
                  <a:noFill/>
                </a:ln>
                <a:solidFill>
                  <a:srgbClr val="0F171F"/>
                </a:solidFill>
                <a:effectLst/>
                <a:uLnTx/>
                <a:uFillTx/>
                <a:latin typeface="Calibri"/>
                <a:cs typeface="Calibri"/>
              </a:rPr>
              <a:t>platform 	</a:t>
            </a:r>
            <a:r>
              <a:rPr kumimoji="0" sz="2400" b="0" i="0" u="none" strike="noStrike" kern="0" cap="none" spc="0" normalizeH="0" baseline="0" noProof="0" dirty="0">
                <a:ln>
                  <a:noFill/>
                </a:ln>
                <a:solidFill>
                  <a:srgbClr val="0F171F"/>
                </a:solidFill>
                <a:effectLst/>
                <a:uLnTx/>
                <a:uFillTx/>
                <a:latin typeface="Calibri"/>
                <a:cs typeface="Calibri"/>
              </a:rPr>
              <a:t>are</a:t>
            </a:r>
            <a:r>
              <a:rPr kumimoji="0" sz="2400" b="0" i="0" u="none" strike="noStrike" kern="0" cap="none" spc="-5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split</a:t>
            </a:r>
            <a:r>
              <a:rPr kumimoji="0" sz="2400" b="0" i="0" u="none" strike="noStrike" kern="0" cap="none" spc="-6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50/50</a:t>
            </a:r>
            <a:r>
              <a:rPr kumimoji="0" sz="2400" b="0" i="0" u="none" strike="noStrike" kern="0" cap="none" spc="-6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between</a:t>
            </a:r>
            <a:r>
              <a:rPr kumimoji="0" sz="2400" b="0" i="0" u="none" strike="noStrike" kern="0" cap="none" spc="-5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“Early</a:t>
            </a:r>
            <a:r>
              <a:rPr kumimoji="0" sz="2400" b="0" i="0" u="none" strike="noStrike" kern="0" cap="none" spc="-65" normalizeH="0" baseline="0" noProof="0" dirty="0">
                <a:ln>
                  <a:noFill/>
                </a:ln>
                <a:solidFill>
                  <a:srgbClr val="0F171F"/>
                </a:solidFill>
                <a:effectLst/>
                <a:uLnTx/>
                <a:uFillTx/>
                <a:latin typeface="Calibri"/>
                <a:cs typeface="Calibri"/>
              </a:rPr>
              <a:t> </a:t>
            </a:r>
            <a:r>
              <a:rPr kumimoji="0" sz="2400" b="0" i="0" u="none" strike="noStrike" kern="0" cap="none" spc="-10" normalizeH="0" baseline="0" noProof="0" dirty="0">
                <a:ln>
                  <a:noFill/>
                </a:ln>
                <a:solidFill>
                  <a:srgbClr val="0F171F"/>
                </a:solidFill>
                <a:effectLst/>
                <a:uLnTx/>
                <a:uFillTx/>
                <a:latin typeface="Calibri"/>
                <a:cs typeface="Calibri"/>
              </a:rPr>
              <a:t>Majority” 	</a:t>
            </a:r>
            <a:r>
              <a:rPr kumimoji="0" sz="2400" b="0" i="0" u="none" strike="noStrike" kern="0" cap="none" spc="0" normalizeH="0" baseline="0" noProof="0" dirty="0">
                <a:ln>
                  <a:noFill/>
                </a:ln>
                <a:solidFill>
                  <a:srgbClr val="0F171F"/>
                </a:solidFill>
                <a:effectLst/>
                <a:uLnTx/>
                <a:uFillTx/>
                <a:latin typeface="Calibri"/>
                <a:cs typeface="Calibri"/>
              </a:rPr>
              <a:t>and</a:t>
            </a:r>
            <a:r>
              <a:rPr kumimoji="0" sz="2400" b="0" i="0" u="none" strike="noStrike" kern="0" cap="none" spc="-10"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“Late</a:t>
            </a:r>
            <a:r>
              <a:rPr kumimoji="0" sz="2400" b="0" i="0" u="none" strike="noStrike" kern="0" cap="none" spc="-15" normalizeH="0" baseline="0" noProof="0" dirty="0">
                <a:ln>
                  <a:noFill/>
                </a:ln>
                <a:solidFill>
                  <a:srgbClr val="0F171F"/>
                </a:solidFill>
                <a:effectLst/>
                <a:uLnTx/>
                <a:uFillTx/>
                <a:latin typeface="Calibri"/>
                <a:cs typeface="Calibri"/>
              </a:rPr>
              <a:t> </a:t>
            </a:r>
            <a:r>
              <a:rPr kumimoji="0" sz="2400" b="0" i="0" u="none" strike="noStrike" kern="0" cap="none" spc="0" normalizeH="0" baseline="0" noProof="0" dirty="0">
                <a:ln>
                  <a:noFill/>
                </a:ln>
                <a:solidFill>
                  <a:srgbClr val="0F171F"/>
                </a:solidFill>
                <a:effectLst/>
                <a:uLnTx/>
                <a:uFillTx/>
                <a:latin typeface="Calibri"/>
                <a:cs typeface="Calibri"/>
              </a:rPr>
              <a:t>Majority”</a:t>
            </a:r>
            <a:r>
              <a:rPr kumimoji="0" sz="2400" b="0" i="0" u="none" strike="noStrike" kern="0" cap="none" spc="-25" normalizeH="0" baseline="0" noProof="0" dirty="0">
                <a:ln>
                  <a:noFill/>
                </a:ln>
                <a:solidFill>
                  <a:srgbClr val="0F171F"/>
                </a:solidFill>
                <a:effectLst/>
                <a:uLnTx/>
                <a:uFillTx/>
                <a:latin typeface="Calibri"/>
                <a:cs typeface="Calibri"/>
              </a:rPr>
              <a:t> </a:t>
            </a:r>
            <a:r>
              <a:rPr kumimoji="0" sz="2400" b="0" i="0" u="none" strike="noStrike" kern="0" cap="none" spc="-10" normalizeH="0" baseline="0" noProof="0" dirty="0">
                <a:ln>
                  <a:noFill/>
                </a:ln>
                <a:solidFill>
                  <a:srgbClr val="0F171F"/>
                </a:solidFill>
                <a:effectLst/>
                <a:uLnTx/>
                <a:uFillTx/>
                <a:latin typeface="Calibri"/>
                <a:cs typeface="Calibri"/>
              </a:rPr>
              <a:t>adopters.</a:t>
            </a:r>
            <a:endParaRPr kumimoji="0" sz="2400" b="0" i="0" u="none" strike="noStrike" kern="0" cap="none" spc="0" normalizeH="0" baseline="0" noProof="0">
              <a:ln>
                <a:noFill/>
              </a:ln>
              <a:solidFill>
                <a:sysClr val="windowText" lastClr="000000"/>
              </a:solidFill>
              <a:effectLst/>
              <a:uLnTx/>
              <a:uFillTx/>
              <a:latin typeface="Calibri"/>
              <a:cs typeface="Calibri"/>
            </a:endParaRPr>
          </a:p>
        </p:txBody>
      </p:sp>
      <p:grpSp>
        <p:nvGrpSpPr>
          <p:cNvPr id="5" name="object 5"/>
          <p:cNvGrpSpPr/>
          <p:nvPr/>
        </p:nvGrpSpPr>
        <p:grpSpPr>
          <a:xfrm>
            <a:off x="989368" y="1961197"/>
            <a:ext cx="4754245" cy="2770505"/>
            <a:chOff x="989368" y="1961197"/>
            <a:chExt cx="4754245" cy="2770505"/>
          </a:xfrm>
        </p:grpSpPr>
        <p:sp>
          <p:nvSpPr>
            <p:cNvPr id="6" name="object 6"/>
            <p:cNvSpPr/>
            <p:nvPr/>
          </p:nvSpPr>
          <p:spPr>
            <a:xfrm>
              <a:off x="989368" y="1965960"/>
              <a:ext cx="4754245" cy="2301240"/>
            </a:xfrm>
            <a:custGeom>
              <a:avLst/>
              <a:gdLst/>
              <a:ahLst/>
              <a:cxnLst/>
              <a:rect l="l" t="t" r="r" b="b"/>
              <a:pathLst>
                <a:path w="4754245" h="2301240">
                  <a:moveTo>
                    <a:pt x="0" y="2301240"/>
                  </a:moveTo>
                  <a:lnTo>
                    <a:pt x="203923" y="2301240"/>
                  </a:lnTo>
                </a:path>
                <a:path w="4754245" h="2301240">
                  <a:moveTo>
                    <a:pt x="389851" y="2301240"/>
                  </a:moveTo>
                  <a:lnTo>
                    <a:pt x="798283" y="2301240"/>
                  </a:lnTo>
                </a:path>
                <a:path w="4754245" h="2301240">
                  <a:moveTo>
                    <a:pt x="984211" y="2301240"/>
                  </a:moveTo>
                  <a:lnTo>
                    <a:pt x="1392643" y="2301240"/>
                  </a:lnTo>
                </a:path>
                <a:path w="4754245" h="2301240">
                  <a:moveTo>
                    <a:pt x="1578571" y="2301240"/>
                  </a:moveTo>
                  <a:lnTo>
                    <a:pt x="4364443" y="2301240"/>
                  </a:lnTo>
                </a:path>
                <a:path w="4754245" h="2301240">
                  <a:moveTo>
                    <a:pt x="4550371" y="2301240"/>
                  </a:moveTo>
                  <a:lnTo>
                    <a:pt x="4754206" y="2301240"/>
                  </a:lnTo>
                </a:path>
                <a:path w="4754245" h="2301240">
                  <a:moveTo>
                    <a:pt x="0" y="1840991"/>
                  </a:moveTo>
                  <a:lnTo>
                    <a:pt x="203923" y="1840991"/>
                  </a:lnTo>
                </a:path>
                <a:path w="4754245" h="2301240">
                  <a:moveTo>
                    <a:pt x="389851" y="1840991"/>
                  </a:moveTo>
                  <a:lnTo>
                    <a:pt x="798283" y="1840991"/>
                  </a:lnTo>
                </a:path>
                <a:path w="4754245" h="2301240">
                  <a:moveTo>
                    <a:pt x="984211" y="1840991"/>
                  </a:moveTo>
                  <a:lnTo>
                    <a:pt x="4364443" y="1840991"/>
                  </a:lnTo>
                </a:path>
                <a:path w="4754245" h="2301240">
                  <a:moveTo>
                    <a:pt x="4550371" y="1840991"/>
                  </a:moveTo>
                  <a:lnTo>
                    <a:pt x="4754206" y="1840991"/>
                  </a:lnTo>
                </a:path>
                <a:path w="4754245" h="2301240">
                  <a:moveTo>
                    <a:pt x="0" y="1380743"/>
                  </a:moveTo>
                  <a:lnTo>
                    <a:pt x="203923" y="1380743"/>
                  </a:lnTo>
                </a:path>
                <a:path w="4754245" h="2301240">
                  <a:moveTo>
                    <a:pt x="389851" y="1380743"/>
                  </a:moveTo>
                  <a:lnTo>
                    <a:pt x="798283" y="1380743"/>
                  </a:lnTo>
                </a:path>
                <a:path w="4754245" h="2301240">
                  <a:moveTo>
                    <a:pt x="984211" y="1380743"/>
                  </a:moveTo>
                  <a:lnTo>
                    <a:pt x="4754206" y="1380743"/>
                  </a:lnTo>
                </a:path>
                <a:path w="4754245" h="2301240">
                  <a:moveTo>
                    <a:pt x="0" y="920495"/>
                  </a:moveTo>
                  <a:lnTo>
                    <a:pt x="203923" y="920495"/>
                  </a:lnTo>
                </a:path>
                <a:path w="4754245" h="2301240">
                  <a:moveTo>
                    <a:pt x="389851" y="920495"/>
                  </a:moveTo>
                  <a:lnTo>
                    <a:pt x="4754206" y="920495"/>
                  </a:lnTo>
                </a:path>
                <a:path w="4754245" h="2301240">
                  <a:moveTo>
                    <a:pt x="0" y="460248"/>
                  </a:moveTo>
                  <a:lnTo>
                    <a:pt x="203923" y="460248"/>
                  </a:lnTo>
                </a:path>
                <a:path w="4754245" h="2301240">
                  <a:moveTo>
                    <a:pt x="389851" y="460248"/>
                  </a:moveTo>
                  <a:lnTo>
                    <a:pt x="4754206" y="460248"/>
                  </a:lnTo>
                </a:path>
                <a:path w="4754245" h="2301240">
                  <a:moveTo>
                    <a:pt x="0" y="0"/>
                  </a:moveTo>
                  <a:lnTo>
                    <a:pt x="4754206" y="0"/>
                  </a:lnTo>
                </a:path>
              </a:pathLst>
            </a:custGeom>
            <a:ln w="9525">
              <a:solidFill>
                <a:srgbClr val="D1DCE8"/>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7" name="object 7"/>
            <p:cNvSpPr/>
            <p:nvPr/>
          </p:nvSpPr>
          <p:spPr>
            <a:xfrm>
              <a:off x="1193292" y="1994915"/>
              <a:ext cx="4346575" cy="2731770"/>
            </a:xfrm>
            <a:custGeom>
              <a:avLst/>
              <a:gdLst/>
              <a:ahLst/>
              <a:cxnLst/>
              <a:rect l="l" t="t" r="r" b="b"/>
              <a:pathLst>
                <a:path w="4346575" h="2731770">
                  <a:moveTo>
                    <a:pt x="185928" y="0"/>
                  </a:moveTo>
                  <a:lnTo>
                    <a:pt x="0" y="0"/>
                  </a:lnTo>
                  <a:lnTo>
                    <a:pt x="0" y="2731516"/>
                  </a:lnTo>
                  <a:lnTo>
                    <a:pt x="185928" y="2731516"/>
                  </a:lnTo>
                  <a:lnTo>
                    <a:pt x="185928" y="0"/>
                  </a:lnTo>
                  <a:close/>
                </a:path>
                <a:path w="4346575" h="2731770">
                  <a:moveTo>
                    <a:pt x="780288" y="1150620"/>
                  </a:moveTo>
                  <a:lnTo>
                    <a:pt x="594360" y="1150620"/>
                  </a:lnTo>
                  <a:lnTo>
                    <a:pt x="594360" y="2731516"/>
                  </a:lnTo>
                  <a:lnTo>
                    <a:pt x="780288" y="2731516"/>
                  </a:lnTo>
                  <a:lnTo>
                    <a:pt x="780288" y="1150620"/>
                  </a:lnTo>
                  <a:close/>
                </a:path>
                <a:path w="4346575" h="2731770">
                  <a:moveTo>
                    <a:pt x="1374648" y="2013204"/>
                  </a:moveTo>
                  <a:lnTo>
                    <a:pt x="1188720" y="2013204"/>
                  </a:lnTo>
                  <a:lnTo>
                    <a:pt x="1188720" y="2731516"/>
                  </a:lnTo>
                  <a:lnTo>
                    <a:pt x="1374648" y="2731516"/>
                  </a:lnTo>
                  <a:lnTo>
                    <a:pt x="1374648" y="2013204"/>
                  </a:lnTo>
                  <a:close/>
                </a:path>
                <a:path w="4346575" h="2731770">
                  <a:moveTo>
                    <a:pt x="1969008" y="2587752"/>
                  </a:moveTo>
                  <a:lnTo>
                    <a:pt x="1783080" y="2587752"/>
                  </a:lnTo>
                  <a:lnTo>
                    <a:pt x="1783080" y="2731516"/>
                  </a:lnTo>
                  <a:lnTo>
                    <a:pt x="1969008" y="2731516"/>
                  </a:lnTo>
                  <a:lnTo>
                    <a:pt x="1969008" y="2587752"/>
                  </a:lnTo>
                  <a:close/>
                </a:path>
                <a:path w="4346575" h="2731770">
                  <a:moveTo>
                    <a:pt x="2563368" y="2587752"/>
                  </a:moveTo>
                  <a:lnTo>
                    <a:pt x="2377440" y="2587752"/>
                  </a:lnTo>
                  <a:lnTo>
                    <a:pt x="2377440" y="2731516"/>
                  </a:lnTo>
                  <a:lnTo>
                    <a:pt x="2563368" y="2731516"/>
                  </a:lnTo>
                  <a:lnTo>
                    <a:pt x="2563368" y="2587752"/>
                  </a:lnTo>
                  <a:close/>
                </a:path>
                <a:path w="4346575" h="2731770">
                  <a:moveTo>
                    <a:pt x="3157728" y="2587752"/>
                  </a:moveTo>
                  <a:lnTo>
                    <a:pt x="2971800" y="2587752"/>
                  </a:lnTo>
                  <a:lnTo>
                    <a:pt x="2971800" y="2731516"/>
                  </a:lnTo>
                  <a:lnTo>
                    <a:pt x="3157728" y="2731516"/>
                  </a:lnTo>
                  <a:lnTo>
                    <a:pt x="3157728" y="2587752"/>
                  </a:lnTo>
                  <a:close/>
                </a:path>
                <a:path w="4346575" h="2731770">
                  <a:moveTo>
                    <a:pt x="3752088" y="2444496"/>
                  </a:moveTo>
                  <a:lnTo>
                    <a:pt x="3566160" y="2444496"/>
                  </a:lnTo>
                  <a:lnTo>
                    <a:pt x="3566160" y="2731516"/>
                  </a:lnTo>
                  <a:lnTo>
                    <a:pt x="3752088" y="2731516"/>
                  </a:lnTo>
                  <a:lnTo>
                    <a:pt x="3752088" y="2444496"/>
                  </a:lnTo>
                  <a:close/>
                </a:path>
                <a:path w="4346575" h="2731770">
                  <a:moveTo>
                    <a:pt x="4346448" y="1581912"/>
                  </a:moveTo>
                  <a:lnTo>
                    <a:pt x="4160520" y="1581912"/>
                  </a:lnTo>
                  <a:lnTo>
                    <a:pt x="4160520" y="2731516"/>
                  </a:lnTo>
                  <a:lnTo>
                    <a:pt x="4346448" y="2731516"/>
                  </a:lnTo>
                  <a:lnTo>
                    <a:pt x="4346448" y="1581912"/>
                  </a:lnTo>
                  <a:close/>
                </a:path>
              </a:pathLst>
            </a:custGeom>
            <a:solidFill>
              <a:srgbClr val="004A8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8" name="object 8"/>
            <p:cNvSpPr/>
            <p:nvPr/>
          </p:nvSpPr>
          <p:spPr>
            <a:xfrm>
              <a:off x="989368" y="4726432"/>
              <a:ext cx="4754245" cy="0"/>
            </a:xfrm>
            <a:custGeom>
              <a:avLst/>
              <a:gdLst/>
              <a:ahLst/>
              <a:cxnLst/>
              <a:rect l="l" t="t" r="r" b="b"/>
              <a:pathLst>
                <a:path w="4754245">
                  <a:moveTo>
                    <a:pt x="0" y="0"/>
                  </a:moveTo>
                  <a:lnTo>
                    <a:pt x="4754206" y="0"/>
                  </a:lnTo>
                </a:path>
              </a:pathLst>
            </a:custGeom>
            <a:ln w="9525">
              <a:solidFill>
                <a:srgbClr val="D1DCE8"/>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sp>
        <p:nvSpPr>
          <p:cNvPr id="9" name="object 9"/>
          <p:cNvSpPr/>
          <p:nvPr/>
        </p:nvSpPr>
        <p:spPr>
          <a:xfrm>
            <a:off x="989368" y="1506600"/>
            <a:ext cx="4754245" cy="0"/>
          </a:xfrm>
          <a:custGeom>
            <a:avLst/>
            <a:gdLst/>
            <a:ahLst/>
            <a:cxnLst/>
            <a:rect l="l" t="t" r="r" b="b"/>
            <a:pathLst>
              <a:path w="4754245">
                <a:moveTo>
                  <a:pt x="0" y="0"/>
                </a:moveTo>
                <a:lnTo>
                  <a:pt x="4754206" y="0"/>
                </a:lnTo>
              </a:path>
            </a:pathLst>
          </a:custGeom>
          <a:ln w="9525">
            <a:solidFill>
              <a:srgbClr val="D1DCE8"/>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0" name="object 10"/>
          <p:cNvSpPr txBox="1"/>
          <p:nvPr/>
        </p:nvSpPr>
        <p:spPr>
          <a:xfrm>
            <a:off x="635000" y="4612385"/>
            <a:ext cx="227329"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0%</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1" name="object 11"/>
          <p:cNvSpPr txBox="1"/>
          <p:nvPr/>
        </p:nvSpPr>
        <p:spPr>
          <a:xfrm>
            <a:off x="550570" y="4151833"/>
            <a:ext cx="313055" cy="208915"/>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10%</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2" name="object 12"/>
          <p:cNvSpPr txBox="1"/>
          <p:nvPr/>
        </p:nvSpPr>
        <p:spPr>
          <a:xfrm>
            <a:off x="550570" y="3692144"/>
            <a:ext cx="313055"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20%</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3" name="object 13"/>
          <p:cNvSpPr txBox="1"/>
          <p:nvPr/>
        </p:nvSpPr>
        <p:spPr>
          <a:xfrm>
            <a:off x="550570" y="3232150"/>
            <a:ext cx="313055"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30%</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4" name="object 14"/>
          <p:cNvSpPr txBox="1"/>
          <p:nvPr/>
        </p:nvSpPr>
        <p:spPr>
          <a:xfrm>
            <a:off x="550570" y="2771902"/>
            <a:ext cx="313055"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40%</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5" name="object 15"/>
          <p:cNvSpPr txBox="1"/>
          <p:nvPr/>
        </p:nvSpPr>
        <p:spPr>
          <a:xfrm>
            <a:off x="550570" y="2312034"/>
            <a:ext cx="313055"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50%</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6" name="object 16"/>
          <p:cNvSpPr txBox="1"/>
          <p:nvPr/>
        </p:nvSpPr>
        <p:spPr>
          <a:xfrm>
            <a:off x="550570" y="1851482"/>
            <a:ext cx="313055" cy="208915"/>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60%</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7" name="object 17"/>
          <p:cNvSpPr txBox="1"/>
          <p:nvPr/>
        </p:nvSpPr>
        <p:spPr>
          <a:xfrm>
            <a:off x="550570" y="1391792"/>
            <a:ext cx="313055"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70%</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pic>
        <p:nvPicPr>
          <p:cNvPr id="18" name="object 18"/>
          <p:cNvPicPr/>
          <p:nvPr/>
        </p:nvPicPr>
        <p:blipFill>
          <a:blip r:embed="rId2" cstate="print"/>
          <a:stretch>
            <a:fillRect/>
          </a:stretch>
        </p:blipFill>
        <p:spPr>
          <a:xfrm>
            <a:off x="381000" y="4865496"/>
            <a:ext cx="931544" cy="943609"/>
          </a:xfrm>
          <a:prstGeom prst="rect">
            <a:avLst/>
          </a:prstGeom>
        </p:spPr>
      </p:pic>
      <p:sp>
        <p:nvSpPr>
          <p:cNvPr id="19" name="object 19"/>
          <p:cNvSpPr/>
          <p:nvPr/>
        </p:nvSpPr>
        <p:spPr>
          <a:xfrm>
            <a:off x="1405382" y="4853685"/>
            <a:ext cx="497205" cy="514350"/>
          </a:xfrm>
          <a:custGeom>
            <a:avLst/>
            <a:gdLst/>
            <a:ahLst/>
            <a:cxnLst/>
            <a:rect l="l" t="t" r="r" b="b"/>
            <a:pathLst>
              <a:path w="497205" h="514350">
                <a:moveTo>
                  <a:pt x="68453" y="397509"/>
                </a:moveTo>
                <a:lnTo>
                  <a:pt x="55213" y="397509"/>
                </a:lnTo>
                <a:lnTo>
                  <a:pt x="42164" y="400050"/>
                </a:lnTo>
                <a:lnTo>
                  <a:pt x="10429" y="424180"/>
                </a:lnTo>
                <a:lnTo>
                  <a:pt x="0" y="457200"/>
                </a:lnTo>
                <a:lnTo>
                  <a:pt x="851" y="467359"/>
                </a:lnTo>
                <a:lnTo>
                  <a:pt x="25098" y="504190"/>
                </a:lnTo>
                <a:lnTo>
                  <a:pt x="54102" y="514350"/>
                </a:lnTo>
                <a:lnTo>
                  <a:pt x="66440" y="514350"/>
                </a:lnTo>
                <a:lnTo>
                  <a:pt x="78136" y="511809"/>
                </a:lnTo>
                <a:lnTo>
                  <a:pt x="89213" y="505459"/>
                </a:lnTo>
                <a:lnTo>
                  <a:pt x="90710" y="504190"/>
                </a:lnTo>
                <a:lnTo>
                  <a:pt x="58928" y="504190"/>
                </a:lnTo>
                <a:lnTo>
                  <a:pt x="49619" y="502919"/>
                </a:lnTo>
                <a:lnTo>
                  <a:pt x="15112" y="476250"/>
                </a:lnTo>
                <a:lnTo>
                  <a:pt x="13081" y="468630"/>
                </a:lnTo>
                <a:lnTo>
                  <a:pt x="10921" y="461009"/>
                </a:lnTo>
                <a:lnTo>
                  <a:pt x="31623" y="416559"/>
                </a:lnTo>
                <a:lnTo>
                  <a:pt x="51943" y="407669"/>
                </a:lnTo>
                <a:lnTo>
                  <a:pt x="67211" y="407669"/>
                </a:lnTo>
                <a:lnTo>
                  <a:pt x="68453" y="397509"/>
                </a:lnTo>
                <a:close/>
              </a:path>
              <a:path w="497205" h="514350">
                <a:moveTo>
                  <a:pt x="117983" y="447040"/>
                </a:moveTo>
                <a:lnTo>
                  <a:pt x="107315" y="448309"/>
                </a:lnTo>
                <a:lnTo>
                  <a:pt x="107227" y="452119"/>
                </a:lnTo>
                <a:lnTo>
                  <a:pt x="107111" y="457200"/>
                </a:lnTo>
                <a:lnTo>
                  <a:pt x="85145" y="495300"/>
                </a:lnTo>
                <a:lnTo>
                  <a:pt x="58928" y="504190"/>
                </a:lnTo>
                <a:lnTo>
                  <a:pt x="90710" y="504190"/>
                </a:lnTo>
                <a:lnTo>
                  <a:pt x="114934" y="472440"/>
                </a:lnTo>
                <a:lnTo>
                  <a:pt x="118435" y="453390"/>
                </a:lnTo>
                <a:lnTo>
                  <a:pt x="118073" y="448309"/>
                </a:lnTo>
                <a:lnTo>
                  <a:pt x="117983" y="447040"/>
                </a:lnTo>
                <a:close/>
              </a:path>
              <a:path w="497205" h="514350">
                <a:moveTo>
                  <a:pt x="73533" y="359410"/>
                </a:moveTo>
                <a:lnTo>
                  <a:pt x="66167" y="367030"/>
                </a:lnTo>
                <a:lnTo>
                  <a:pt x="145542" y="447040"/>
                </a:lnTo>
                <a:lnTo>
                  <a:pt x="152908" y="439419"/>
                </a:lnTo>
                <a:lnTo>
                  <a:pt x="124333" y="410209"/>
                </a:lnTo>
                <a:lnTo>
                  <a:pt x="119506" y="405130"/>
                </a:lnTo>
                <a:lnTo>
                  <a:pt x="117348" y="401319"/>
                </a:lnTo>
                <a:lnTo>
                  <a:pt x="114173" y="396240"/>
                </a:lnTo>
                <a:lnTo>
                  <a:pt x="113334" y="392430"/>
                </a:lnTo>
                <a:lnTo>
                  <a:pt x="105918" y="392430"/>
                </a:lnTo>
                <a:lnTo>
                  <a:pt x="73533" y="359410"/>
                </a:lnTo>
                <a:close/>
              </a:path>
              <a:path w="497205" h="514350">
                <a:moveTo>
                  <a:pt x="67211" y="407669"/>
                </a:moveTo>
                <a:lnTo>
                  <a:pt x="59309" y="407669"/>
                </a:lnTo>
                <a:lnTo>
                  <a:pt x="67056" y="408940"/>
                </a:lnTo>
                <a:lnTo>
                  <a:pt x="67211" y="407669"/>
                </a:lnTo>
                <a:close/>
              </a:path>
              <a:path w="497205" h="514350">
                <a:moveTo>
                  <a:pt x="159402" y="360680"/>
                </a:moveTo>
                <a:lnTo>
                  <a:pt x="137540" y="360680"/>
                </a:lnTo>
                <a:lnTo>
                  <a:pt x="142112" y="361950"/>
                </a:lnTo>
                <a:lnTo>
                  <a:pt x="149479" y="365760"/>
                </a:lnTo>
                <a:lnTo>
                  <a:pt x="154178" y="370839"/>
                </a:lnTo>
                <a:lnTo>
                  <a:pt x="188087" y="403859"/>
                </a:lnTo>
                <a:lnTo>
                  <a:pt x="195453" y="396240"/>
                </a:lnTo>
                <a:lnTo>
                  <a:pt x="159402" y="360680"/>
                </a:lnTo>
                <a:close/>
              </a:path>
              <a:path w="497205" h="514350">
                <a:moveTo>
                  <a:pt x="135762" y="349250"/>
                </a:moveTo>
                <a:lnTo>
                  <a:pt x="105283" y="379730"/>
                </a:lnTo>
                <a:lnTo>
                  <a:pt x="104902" y="384809"/>
                </a:lnTo>
                <a:lnTo>
                  <a:pt x="105918" y="392430"/>
                </a:lnTo>
                <a:lnTo>
                  <a:pt x="113334" y="392430"/>
                </a:lnTo>
                <a:lnTo>
                  <a:pt x="112776" y="389890"/>
                </a:lnTo>
                <a:lnTo>
                  <a:pt x="113411" y="383540"/>
                </a:lnTo>
                <a:lnTo>
                  <a:pt x="133223" y="360680"/>
                </a:lnTo>
                <a:lnTo>
                  <a:pt x="159402" y="360680"/>
                </a:lnTo>
                <a:lnTo>
                  <a:pt x="158115" y="359410"/>
                </a:lnTo>
                <a:lnTo>
                  <a:pt x="151637" y="354330"/>
                </a:lnTo>
                <a:lnTo>
                  <a:pt x="146431" y="351789"/>
                </a:lnTo>
                <a:lnTo>
                  <a:pt x="135762" y="349250"/>
                </a:lnTo>
                <a:close/>
              </a:path>
              <a:path w="497205" h="514350">
                <a:moveTo>
                  <a:pt x="207390" y="283210"/>
                </a:moveTo>
                <a:lnTo>
                  <a:pt x="201040" y="283210"/>
                </a:lnTo>
                <a:lnTo>
                  <a:pt x="195326" y="285750"/>
                </a:lnTo>
                <a:lnTo>
                  <a:pt x="189484" y="287019"/>
                </a:lnTo>
                <a:lnTo>
                  <a:pt x="167704" y="321310"/>
                </a:lnTo>
                <a:lnTo>
                  <a:pt x="167598" y="322580"/>
                </a:lnTo>
                <a:lnTo>
                  <a:pt x="167492" y="323850"/>
                </a:lnTo>
                <a:lnTo>
                  <a:pt x="167386" y="325119"/>
                </a:lnTo>
                <a:lnTo>
                  <a:pt x="167984" y="331469"/>
                </a:lnTo>
                <a:lnTo>
                  <a:pt x="168103" y="332739"/>
                </a:lnTo>
                <a:lnTo>
                  <a:pt x="168223" y="334010"/>
                </a:lnTo>
                <a:lnTo>
                  <a:pt x="170561" y="341630"/>
                </a:lnTo>
                <a:lnTo>
                  <a:pt x="201549" y="367030"/>
                </a:lnTo>
                <a:lnTo>
                  <a:pt x="209931" y="368300"/>
                </a:lnTo>
                <a:lnTo>
                  <a:pt x="218287" y="367030"/>
                </a:lnTo>
                <a:lnTo>
                  <a:pt x="226012" y="364489"/>
                </a:lnTo>
                <a:lnTo>
                  <a:pt x="233094" y="360680"/>
                </a:lnTo>
                <a:lnTo>
                  <a:pt x="236308" y="358139"/>
                </a:lnTo>
                <a:lnTo>
                  <a:pt x="208026" y="358139"/>
                </a:lnTo>
                <a:lnTo>
                  <a:pt x="202311" y="355600"/>
                </a:lnTo>
                <a:lnTo>
                  <a:pt x="179070" y="332739"/>
                </a:lnTo>
                <a:lnTo>
                  <a:pt x="177546" y="327660"/>
                </a:lnTo>
                <a:lnTo>
                  <a:pt x="177444" y="322580"/>
                </a:lnTo>
                <a:lnTo>
                  <a:pt x="177419" y="321310"/>
                </a:lnTo>
                <a:lnTo>
                  <a:pt x="178943" y="316230"/>
                </a:lnTo>
                <a:lnTo>
                  <a:pt x="180340" y="311150"/>
                </a:lnTo>
                <a:lnTo>
                  <a:pt x="183134" y="306069"/>
                </a:lnTo>
                <a:lnTo>
                  <a:pt x="187198" y="302260"/>
                </a:lnTo>
                <a:lnTo>
                  <a:pt x="193548" y="295910"/>
                </a:lnTo>
                <a:lnTo>
                  <a:pt x="201168" y="292100"/>
                </a:lnTo>
                <a:lnTo>
                  <a:pt x="236474" y="292100"/>
                </a:lnTo>
                <a:lnTo>
                  <a:pt x="228854" y="284480"/>
                </a:lnTo>
                <a:lnTo>
                  <a:pt x="214249" y="284480"/>
                </a:lnTo>
                <a:lnTo>
                  <a:pt x="207390" y="283210"/>
                </a:lnTo>
                <a:close/>
              </a:path>
              <a:path w="497205" h="514350">
                <a:moveTo>
                  <a:pt x="236474" y="292100"/>
                </a:moveTo>
                <a:lnTo>
                  <a:pt x="218821" y="292100"/>
                </a:lnTo>
                <a:lnTo>
                  <a:pt x="226568" y="295910"/>
                </a:lnTo>
                <a:lnTo>
                  <a:pt x="233172" y="302260"/>
                </a:lnTo>
                <a:lnTo>
                  <a:pt x="237490" y="307339"/>
                </a:lnTo>
                <a:lnTo>
                  <a:pt x="240411" y="311150"/>
                </a:lnTo>
                <a:lnTo>
                  <a:pt x="241935" y="317500"/>
                </a:lnTo>
                <a:lnTo>
                  <a:pt x="243459" y="322580"/>
                </a:lnTo>
                <a:lnTo>
                  <a:pt x="243459" y="327660"/>
                </a:lnTo>
                <a:lnTo>
                  <a:pt x="241935" y="334010"/>
                </a:lnTo>
                <a:lnTo>
                  <a:pt x="240284" y="339089"/>
                </a:lnTo>
                <a:lnTo>
                  <a:pt x="237490" y="344169"/>
                </a:lnTo>
                <a:lnTo>
                  <a:pt x="233425" y="347980"/>
                </a:lnTo>
                <a:lnTo>
                  <a:pt x="229488" y="351789"/>
                </a:lnTo>
                <a:lnTo>
                  <a:pt x="224662" y="354330"/>
                </a:lnTo>
                <a:lnTo>
                  <a:pt x="219202" y="356869"/>
                </a:lnTo>
                <a:lnTo>
                  <a:pt x="213614" y="358139"/>
                </a:lnTo>
                <a:lnTo>
                  <a:pt x="236308" y="358139"/>
                </a:lnTo>
                <a:lnTo>
                  <a:pt x="251841" y="327660"/>
                </a:lnTo>
                <a:lnTo>
                  <a:pt x="251332" y="322580"/>
                </a:lnTo>
                <a:lnTo>
                  <a:pt x="251206" y="321310"/>
                </a:lnTo>
                <a:lnTo>
                  <a:pt x="265684" y="321310"/>
                </a:lnTo>
                <a:lnTo>
                  <a:pt x="236474" y="292100"/>
                </a:lnTo>
                <a:close/>
              </a:path>
              <a:path w="497205" h="514350">
                <a:moveTo>
                  <a:pt x="265684" y="321310"/>
                </a:moveTo>
                <a:lnTo>
                  <a:pt x="251206" y="321310"/>
                </a:lnTo>
                <a:lnTo>
                  <a:pt x="260985" y="331469"/>
                </a:lnTo>
                <a:lnTo>
                  <a:pt x="268224" y="323850"/>
                </a:lnTo>
                <a:lnTo>
                  <a:pt x="265684" y="321310"/>
                </a:lnTo>
                <a:close/>
              </a:path>
              <a:path w="497205" h="514350">
                <a:moveTo>
                  <a:pt x="255035" y="250189"/>
                </a:moveTo>
                <a:lnTo>
                  <a:pt x="240030" y="250189"/>
                </a:lnTo>
                <a:lnTo>
                  <a:pt x="290956" y="300989"/>
                </a:lnTo>
                <a:lnTo>
                  <a:pt x="298323" y="293369"/>
                </a:lnTo>
                <a:lnTo>
                  <a:pt x="255035" y="250189"/>
                </a:lnTo>
                <a:close/>
              </a:path>
              <a:path w="497205" h="514350">
                <a:moveTo>
                  <a:pt x="211074" y="266700"/>
                </a:moveTo>
                <a:lnTo>
                  <a:pt x="203708" y="274319"/>
                </a:lnTo>
                <a:lnTo>
                  <a:pt x="214249" y="284480"/>
                </a:lnTo>
                <a:lnTo>
                  <a:pt x="228854" y="284480"/>
                </a:lnTo>
                <a:lnTo>
                  <a:pt x="211074" y="266700"/>
                </a:lnTo>
                <a:close/>
              </a:path>
              <a:path w="497205" h="514350">
                <a:moveTo>
                  <a:pt x="219837" y="215900"/>
                </a:moveTo>
                <a:lnTo>
                  <a:pt x="212471" y="222250"/>
                </a:lnTo>
                <a:lnTo>
                  <a:pt x="233680" y="243839"/>
                </a:lnTo>
                <a:lnTo>
                  <a:pt x="223647" y="254000"/>
                </a:lnTo>
                <a:lnTo>
                  <a:pt x="229997" y="260350"/>
                </a:lnTo>
                <a:lnTo>
                  <a:pt x="240030" y="250189"/>
                </a:lnTo>
                <a:lnTo>
                  <a:pt x="255035" y="250189"/>
                </a:lnTo>
                <a:lnTo>
                  <a:pt x="247395" y="242569"/>
                </a:lnTo>
                <a:lnTo>
                  <a:pt x="253887" y="236219"/>
                </a:lnTo>
                <a:lnTo>
                  <a:pt x="241045" y="236219"/>
                </a:lnTo>
                <a:lnTo>
                  <a:pt x="219837" y="215900"/>
                </a:lnTo>
                <a:close/>
              </a:path>
              <a:path w="497205" h="514350">
                <a:moveTo>
                  <a:pt x="332613" y="130810"/>
                </a:moveTo>
                <a:lnTo>
                  <a:pt x="324830" y="130810"/>
                </a:lnTo>
                <a:lnTo>
                  <a:pt x="317499" y="132080"/>
                </a:lnTo>
                <a:lnTo>
                  <a:pt x="310645" y="134619"/>
                </a:lnTo>
                <a:lnTo>
                  <a:pt x="304292" y="135889"/>
                </a:lnTo>
                <a:lnTo>
                  <a:pt x="298338" y="139700"/>
                </a:lnTo>
                <a:lnTo>
                  <a:pt x="292671" y="142239"/>
                </a:lnTo>
                <a:lnTo>
                  <a:pt x="287289" y="147319"/>
                </a:lnTo>
                <a:lnTo>
                  <a:pt x="264144" y="185419"/>
                </a:lnTo>
                <a:lnTo>
                  <a:pt x="263525" y="193039"/>
                </a:lnTo>
                <a:lnTo>
                  <a:pt x="263953" y="200660"/>
                </a:lnTo>
                <a:lnTo>
                  <a:pt x="288153" y="241300"/>
                </a:lnTo>
                <a:lnTo>
                  <a:pt x="316103" y="250189"/>
                </a:lnTo>
                <a:lnTo>
                  <a:pt x="329291" y="250189"/>
                </a:lnTo>
                <a:lnTo>
                  <a:pt x="341788" y="247650"/>
                </a:lnTo>
                <a:lnTo>
                  <a:pt x="353571" y="241300"/>
                </a:lnTo>
                <a:lnTo>
                  <a:pt x="354952" y="240030"/>
                </a:lnTo>
                <a:lnTo>
                  <a:pt x="322214" y="240030"/>
                </a:lnTo>
                <a:lnTo>
                  <a:pt x="309625" y="237489"/>
                </a:lnTo>
                <a:lnTo>
                  <a:pt x="301244" y="236219"/>
                </a:lnTo>
                <a:lnTo>
                  <a:pt x="294131" y="232410"/>
                </a:lnTo>
                <a:lnTo>
                  <a:pt x="288290" y="226060"/>
                </a:lnTo>
                <a:lnTo>
                  <a:pt x="282701" y="220980"/>
                </a:lnTo>
                <a:lnTo>
                  <a:pt x="278765" y="213360"/>
                </a:lnTo>
                <a:lnTo>
                  <a:pt x="276732" y="205739"/>
                </a:lnTo>
                <a:lnTo>
                  <a:pt x="274574" y="196850"/>
                </a:lnTo>
                <a:lnTo>
                  <a:pt x="274658" y="194310"/>
                </a:lnTo>
                <a:lnTo>
                  <a:pt x="274701" y="193039"/>
                </a:lnTo>
                <a:lnTo>
                  <a:pt x="274828" y="189230"/>
                </a:lnTo>
                <a:lnTo>
                  <a:pt x="295020" y="153669"/>
                </a:lnTo>
                <a:lnTo>
                  <a:pt x="308482" y="147319"/>
                </a:lnTo>
                <a:lnTo>
                  <a:pt x="315849" y="143510"/>
                </a:lnTo>
                <a:lnTo>
                  <a:pt x="323723" y="142239"/>
                </a:lnTo>
                <a:lnTo>
                  <a:pt x="332359" y="142239"/>
                </a:lnTo>
                <a:lnTo>
                  <a:pt x="332415" y="139700"/>
                </a:lnTo>
                <a:lnTo>
                  <a:pt x="332528" y="134619"/>
                </a:lnTo>
                <a:lnTo>
                  <a:pt x="332613" y="130810"/>
                </a:lnTo>
                <a:close/>
              </a:path>
              <a:path w="497205" h="514350">
                <a:moveTo>
                  <a:pt x="376521" y="170180"/>
                </a:moveTo>
                <a:lnTo>
                  <a:pt x="363347" y="170180"/>
                </a:lnTo>
                <a:lnTo>
                  <a:pt x="367252" y="176530"/>
                </a:lnTo>
                <a:lnTo>
                  <a:pt x="369824" y="182880"/>
                </a:lnTo>
                <a:lnTo>
                  <a:pt x="371062" y="189230"/>
                </a:lnTo>
                <a:lnTo>
                  <a:pt x="370967" y="196850"/>
                </a:lnTo>
                <a:lnTo>
                  <a:pt x="369560" y="204469"/>
                </a:lnTo>
                <a:lnTo>
                  <a:pt x="341092" y="234950"/>
                </a:lnTo>
                <a:lnTo>
                  <a:pt x="322214" y="240030"/>
                </a:lnTo>
                <a:lnTo>
                  <a:pt x="354952" y="240030"/>
                </a:lnTo>
                <a:lnTo>
                  <a:pt x="381279" y="203200"/>
                </a:lnTo>
                <a:lnTo>
                  <a:pt x="382397" y="193039"/>
                </a:lnTo>
                <a:lnTo>
                  <a:pt x="381277" y="182880"/>
                </a:lnTo>
                <a:lnTo>
                  <a:pt x="377920" y="172719"/>
                </a:lnTo>
                <a:lnTo>
                  <a:pt x="376521" y="170180"/>
                </a:lnTo>
                <a:close/>
              </a:path>
              <a:path w="497205" h="514350">
                <a:moveTo>
                  <a:pt x="252730" y="224789"/>
                </a:moveTo>
                <a:lnTo>
                  <a:pt x="241045" y="236219"/>
                </a:lnTo>
                <a:lnTo>
                  <a:pt x="253887" y="236219"/>
                </a:lnTo>
                <a:lnTo>
                  <a:pt x="259080" y="231139"/>
                </a:lnTo>
                <a:lnTo>
                  <a:pt x="252730" y="224789"/>
                </a:lnTo>
                <a:close/>
              </a:path>
              <a:path w="497205" h="514350">
                <a:moveTo>
                  <a:pt x="364490" y="153669"/>
                </a:moveTo>
                <a:lnTo>
                  <a:pt x="331216" y="186689"/>
                </a:lnTo>
                <a:lnTo>
                  <a:pt x="338581" y="194310"/>
                </a:lnTo>
                <a:lnTo>
                  <a:pt x="363347" y="170180"/>
                </a:lnTo>
                <a:lnTo>
                  <a:pt x="376521" y="170180"/>
                </a:lnTo>
                <a:lnTo>
                  <a:pt x="372324" y="162560"/>
                </a:lnTo>
                <a:lnTo>
                  <a:pt x="364490" y="153669"/>
                </a:lnTo>
                <a:close/>
              </a:path>
              <a:path w="497205" h="514350">
                <a:moveTo>
                  <a:pt x="390651" y="62230"/>
                </a:moveTo>
                <a:lnTo>
                  <a:pt x="384429" y="62230"/>
                </a:lnTo>
                <a:lnTo>
                  <a:pt x="378587" y="63500"/>
                </a:lnTo>
                <a:lnTo>
                  <a:pt x="373125" y="66039"/>
                </a:lnTo>
                <a:lnTo>
                  <a:pt x="369316" y="68580"/>
                </a:lnTo>
                <a:lnTo>
                  <a:pt x="338709" y="99060"/>
                </a:lnTo>
                <a:lnTo>
                  <a:pt x="416051" y="176530"/>
                </a:lnTo>
                <a:lnTo>
                  <a:pt x="423799" y="168910"/>
                </a:lnTo>
                <a:lnTo>
                  <a:pt x="387857" y="132080"/>
                </a:lnTo>
                <a:lnTo>
                  <a:pt x="393319" y="127000"/>
                </a:lnTo>
                <a:lnTo>
                  <a:pt x="395948" y="124460"/>
                </a:lnTo>
                <a:lnTo>
                  <a:pt x="380238" y="124460"/>
                </a:lnTo>
                <a:lnTo>
                  <a:pt x="353949" y="99060"/>
                </a:lnTo>
                <a:lnTo>
                  <a:pt x="372872" y="80010"/>
                </a:lnTo>
                <a:lnTo>
                  <a:pt x="377063" y="76200"/>
                </a:lnTo>
                <a:lnTo>
                  <a:pt x="380365" y="74930"/>
                </a:lnTo>
                <a:lnTo>
                  <a:pt x="383540" y="73660"/>
                </a:lnTo>
                <a:lnTo>
                  <a:pt x="410210" y="73660"/>
                </a:lnTo>
                <a:lnTo>
                  <a:pt x="402590" y="66039"/>
                </a:lnTo>
                <a:lnTo>
                  <a:pt x="396875" y="63500"/>
                </a:lnTo>
                <a:lnTo>
                  <a:pt x="390651" y="62230"/>
                </a:lnTo>
                <a:close/>
              </a:path>
              <a:path w="497205" h="514350">
                <a:moveTo>
                  <a:pt x="410210" y="73660"/>
                </a:moveTo>
                <a:lnTo>
                  <a:pt x="386842" y="73660"/>
                </a:lnTo>
                <a:lnTo>
                  <a:pt x="393954" y="74930"/>
                </a:lnTo>
                <a:lnTo>
                  <a:pt x="397129" y="76200"/>
                </a:lnTo>
                <a:lnTo>
                  <a:pt x="399669" y="78739"/>
                </a:lnTo>
                <a:lnTo>
                  <a:pt x="402336" y="81280"/>
                </a:lnTo>
                <a:lnTo>
                  <a:pt x="403987" y="85089"/>
                </a:lnTo>
                <a:lnTo>
                  <a:pt x="405511" y="91439"/>
                </a:lnTo>
                <a:lnTo>
                  <a:pt x="405256" y="93980"/>
                </a:lnTo>
                <a:lnTo>
                  <a:pt x="405130" y="95250"/>
                </a:lnTo>
                <a:lnTo>
                  <a:pt x="403732" y="99060"/>
                </a:lnTo>
                <a:lnTo>
                  <a:pt x="402209" y="101600"/>
                </a:lnTo>
                <a:lnTo>
                  <a:pt x="398780" y="106680"/>
                </a:lnTo>
                <a:lnTo>
                  <a:pt x="380238" y="124460"/>
                </a:lnTo>
                <a:lnTo>
                  <a:pt x="395948" y="124460"/>
                </a:lnTo>
                <a:lnTo>
                  <a:pt x="399893" y="120650"/>
                </a:lnTo>
                <a:lnTo>
                  <a:pt x="405145" y="114300"/>
                </a:lnTo>
                <a:lnTo>
                  <a:pt x="409088" y="109219"/>
                </a:lnTo>
                <a:lnTo>
                  <a:pt x="411734" y="105410"/>
                </a:lnTo>
                <a:lnTo>
                  <a:pt x="415417" y="100330"/>
                </a:lnTo>
                <a:lnTo>
                  <a:pt x="416941" y="93980"/>
                </a:lnTo>
                <a:lnTo>
                  <a:pt x="415670" y="81280"/>
                </a:lnTo>
                <a:lnTo>
                  <a:pt x="412750" y="76200"/>
                </a:lnTo>
                <a:lnTo>
                  <a:pt x="410210" y="73660"/>
                </a:lnTo>
                <a:close/>
              </a:path>
              <a:path w="497205" h="514350">
                <a:moveTo>
                  <a:pt x="434975" y="33019"/>
                </a:moveTo>
                <a:lnTo>
                  <a:pt x="419481" y="33019"/>
                </a:lnTo>
                <a:lnTo>
                  <a:pt x="489331" y="102869"/>
                </a:lnTo>
                <a:lnTo>
                  <a:pt x="497205" y="95250"/>
                </a:lnTo>
                <a:lnTo>
                  <a:pt x="434975" y="33019"/>
                </a:lnTo>
                <a:close/>
              </a:path>
              <a:path w="497205" h="514350">
                <a:moveTo>
                  <a:pt x="437006" y="0"/>
                </a:moveTo>
                <a:lnTo>
                  <a:pt x="394588" y="43180"/>
                </a:lnTo>
                <a:lnTo>
                  <a:pt x="402209" y="50800"/>
                </a:lnTo>
                <a:lnTo>
                  <a:pt x="419481" y="33019"/>
                </a:lnTo>
                <a:lnTo>
                  <a:pt x="434975" y="33019"/>
                </a:lnTo>
                <a:lnTo>
                  <a:pt x="427355" y="25400"/>
                </a:lnTo>
                <a:lnTo>
                  <a:pt x="444626" y="7619"/>
                </a:lnTo>
                <a:lnTo>
                  <a:pt x="437006" y="0"/>
                </a:lnTo>
                <a:close/>
              </a:path>
            </a:pathLst>
          </a:custGeom>
          <a:solidFill>
            <a:srgbClr val="46698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pic>
        <p:nvPicPr>
          <p:cNvPr id="20" name="object 20"/>
          <p:cNvPicPr/>
          <p:nvPr/>
        </p:nvPicPr>
        <p:blipFill>
          <a:blip r:embed="rId3" cstate="print"/>
          <a:stretch>
            <a:fillRect/>
          </a:stretch>
        </p:blipFill>
        <p:spPr>
          <a:xfrm>
            <a:off x="2000250" y="4871465"/>
            <a:ext cx="2283967" cy="629793"/>
          </a:xfrm>
          <a:prstGeom prst="rect">
            <a:avLst/>
          </a:prstGeom>
        </p:spPr>
      </p:pic>
      <p:pic>
        <p:nvPicPr>
          <p:cNvPr id="21" name="object 21"/>
          <p:cNvPicPr/>
          <p:nvPr/>
        </p:nvPicPr>
        <p:blipFill>
          <a:blip r:embed="rId4" cstate="print"/>
          <a:stretch>
            <a:fillRect/>
          </a:stretch>
        </p:blipFill>
        <p:spPr>
          <a:xfrm>
            <a:off x="4415663" y="4860163"/>
            <a:ext cx="1050798" cy="1063142"/>
          </a:xfrm>
          <a:prstGeom prst="rect">
            <a:avLst/>
          </a:prstGeom>
        </p:spPr>
      </p:pic>
      <p:sp>
        <p:nvSpPr>
          <p:cNvPr id="23" name="object 23"/>
          <p:cNvSpPr txBox="1">
            <a:spLocks noGrp="1"/>
          </p:cNvSpPr>
          <p:nvPr>
            <p:ph type="ftr" sz="quarter" idx="5"/>
          </p:nvPr>
        </p:nvSpPr>
        <p:spPr>
          <a:prstGeom prst="rect">
            <a:avLst/>
          </a:prstGeom>
        </p:spPr>
        <p:txBody>
          <a:bodyPr vert="horz" wrap="square" lIns="0" tIns="13335" rIns="0" bIns="0" rtlCol="0">
            <a:spAutoFit/>
          </a:bodyPr>
          <a:lstStyle/>
          <a:p>
            <a:pPr marL="317500" marR="0" lvl="0" indent="0" defTabSz="914400" eaLnBrk="1" fontAlgn="auto" latinLnBrk="0" hangingPunct="1">
              <a:lnSpc>
                <a:spcPct val="100000"/>
              </a:lnSpc>
              <a:spcBef>
                <a:spcPts val="105"/>
              </a:spcBef>
              <a:spcAft>
                <a:spcPts val="0"/>
              </a:spcAft>
              <a:buClrTx/>
              <a:buSzTx/>
              <a:buFontTx/>
              <a:buNone/>
              <a:tabLst/>
              <a:defRPr/>
            </a:pPr>
            <a:r>
              <a:rPr kumimoji="0" sz="900" b="1" i="0" u="none" strike="noStrike" kern="0" cap="none" spc="0" normalizeH="0" baseline="0" noProof="0" dirty="0">
                <a:ln>
                  <a:noFill/>
                </a:ln>
                <a:solidFill>
                  <a:srgbClr val="898A8B"/>
                </a:solidFill>
                <a:effectLst/>
                <a:uLnTx/>
                <a:uFillTx/>
                <a:latin typeface="Century Gothic"/>
              </a:rPr>
              <a:t>GREYLING</a:t>
            </a:r>
            <a:r>
              <a:rPr kumimoji="0" sz="900" b="1" i="0" u="none" strike="noStrike" kern="0" cap="none" spc="-4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INSURANCE</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BROKERAGE</a:t>
            </a:r>
            <a:r>
              <a:rPr kumimoji="0" sz="900" b="1" i="0" u="none" strike="noStrike" kern="0" cap="none" spc="-5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&amp;</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RISK</a:t>
            </a:r>
            <a:r>
              <a:rPr kumimoji="0" sz="900" b="1" i="0" u="none" strike="noStrike" kern="0" cap="none" spc="-25" normalizeH="0" baseline="0" noProof="0" dirty="0">
                <a:ln>
                  <a:noFill/>
                </a:ln>
                <a:solidFill>
                  <a:srgbClr val="898A8B"/>
                </a:solidFill>
                <a:effectLst/>
                <a:uLnTx/>
                <a:uFillTx/>
                <a:latin typeface="Century Gothic"/>
              </a:rPr>
              <a:t> </a:t>
            </a:r>
            <a:r>
              <a:rPr kumimoji="0" sz="900" b="1" i="0" u="none" strike="noStrike" kern="0" cap="none" spc="-10" normalizeH="0" baseline="0" noProof="0" dirty="0">
                <a:ln>
                  <a:noFill/>
                </a:ln>
                <a:solidFill>
                  <a:srgbClr val="898A8B"/>
                </a:solidFill>
                <a:effectLst/>
                <a:uLnTx/>
                <a:uFillTx/>
                <a:latin typeface="Century Gothic"/>
              </a:rPr>
              <a:t>CONSULTING</a:t>
            </a:r>
          </a:p>
        </p:txBody>
      </p:sp>
      <p:pic>
        <p:nvPicPr>
          <p:cNvPr id="22" name="Picture 21">
            <a:extLst>
              <a:ext uri="{FF2B5EF4-FFF2-40B4-BE49-F238E27FC236}">
                <a16:creationId xmlns:a16="http://schemas.microsoft.com/office/drawing/2014/main" id="{7C1D8DE1-2B4A-18A7-8C8D-A8D0CC663F3D}"/>
              </a:ext>
            </a:extLst>
          </p:cNvPr>
          <p:cNvPicPr>
            <a:picLocks noChangeAspect="1"/>
          </p:cNvPicPr>
          <p:nvPr/>
        </p:nvPicPr>
        <p:blipFill>
          <a:blip r:embed="rId5"/>
          <a:stretch>
            <a:fillRect/>
          </a:stretch>
        </p:blipFill>
        <p:spPr>
          <a:xfrm>
            <a:off x="10041368" y="6033532"/>
            <a:ext cx="1877731" cy="652329"/>
          </a:xfrm>
          <a:prstGeom prst="rect">
            <a:avLst/>
          </a:prstGeom>
        </p:spPr>
      </p:pic>
    </p:spTree>
    <p:extLst>
      <p:ext uri="{BB962C8B-B14F-4D97-AF65-F5344CB8AC3E}">
        <p14:creationId xmlns:p14="http://schemas.microsoft.com/office/powerpoint/2010/main" val="8068138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225094" rIns="0" bIns="0" rtlCol="0">
            <a:spAutoFit/>
          </a:bodyPr>
          <a:lstStyle/>
          <a:p>
            <a:pPr marL="12700">
              <a:lnSpc>
                <a:spcPct val="100000"/>
              </a:lnSpc>
              <a:spcBef>
                <a:spcPts val="95"/>
              </a:spcBef>
            </a:pPr>
            <a:r>
              <a:rPr dirty="0">
                <a:solidFill>
                  <a:srgbClr val="003E5F"/>
                </a:solidFill>
              </a:rPr>
              <a:t>Formal</a:t>
            </a:r>
            <a:r>
              <a:rPr spc="-140" dirty="0">
                <a:solidFill>
                  <a:srgbClr val="003E5F"/>
                </a:solidFill>
              </a:rPr>
              <a:t> </a:t>
            </a:r>
            <a:r>
              <a:rPr dirty="0">
                <a:solidFill>
                  <a:srgbClr val="003E5F"/>
                </a:solidFill>
              </a:rPr>
              <a:t>guidelines</a:t>
            </a:r>
            <a:r>
              <a:rPr spc="-120" dirty="0">
                <a:solidFill>
                  <a:srgbClr val="003E5F"/>
                </a:solidFill>
              </a:rPr>
              <a:t> </a:t>
            </a:r>
            <a:r>
              <a:rPr dirty="0">
                <a:solidFill>
                  <a:srgbClr val="003E5F"/>
                </a:solidFill>
              </a:rPr>
              <a:t>around</a:t>
            </a:r>
            <a:r>
              <a:rPr spc="-125" dirty="0">
                <a:solidFill>
                  <a:srgbClr val="003E5F"/>
                </a:solidFill>
              </a:rPr>
              <a:t> </a:t>
            </a:r>
            <a:r>
              <a:rPr spc="-25" dirty="0">
                <a:solidFill>
                  <a:srgbClr val="003E5F"/>
                </a:solidFill>
              </a:rPr>
              <a:t>AI</a:t>
            </a:r>
          </a:p>
        </p:txBody>
      </p:sp>
      <p:grpSp>
        <p:nvGrpSpPr>
          <p:cNvPr id="3" name="object 3"/>
          <p:cNvGrpSpPr/>
          <p:nvPr/>
        </p:nvGrpSpPr>
        <p:grpSpPr>
          <a:xfrm>
            <a:off x="1254252" y="2225039"/>
            <a:ext cx="3676650" cy="3675379"/>
            <a:chOff x="1254252" y="2225039"/>
            <a:chExt cx="3676650" cy="3675379"/>
          </a:xfrm>
        </p:grpSpPr>
        <p:pic>
          <p:nvPicPr>
            <p:cNvPr id="4" name="object 4"/>
            <p:cNvPicPr/>
            <p:nvPr/>
          </p:nvPicPr>
          <p:blipFill>
            <a:blip r:embed="rId2" cstate="print"/>
            <a:stretch>
              <a:fillRect/>
            </a:stretch>
          </p:blipFill>
          <p:spPr>
            <a:xfrm>
              <a:off x="1254252" y="2225039"/>
              <a:ext cx="3676650" cy="3675126"/>
            </a:xfrm>
            <a:prstGeom prst="rect">
              <a:avLst/>
            </a:prstGeom>
          </p:spPr>
        </p:pic>
        <p:pic>
          <p:nvPicPr>
            <p:cNvPr id="5" name="object 5"/>
            <p:cNvPicPr/>
            <p:nvPr/>
          </p:nvPicPr>
          <p:blipFill>
            <a:blip r:embed="rId3" cstate="print"/>
            <a:stretch>
              <a:fillRect/>
            </a:stretch>
          </p:blipFill>
          <p:spPr>
            <a:xfrm>
              <a:off x="1645920" y="2225039"/>
              <a:ext cx="1450086" cy="1840230"/>
            </a:xfrm>
            <a:prstGeom prst="rect">
              <a:avLst/>
            </a:prstGeom>
          </p:spPr>
        </p:pic>
      </p:grpSp>
      <p:sp>
        <p:nvSpPr>
          <p:cNvPr id="6" name="object 6"/>
          <p:cNvSpPr txBox="1"/>
          <p:nvPr/>
        </p:nvSpPr>
        <p:spPr>
          <a:xfrm>
            <a:off x="3453129" y="5250307"/>
            <a:ext cx="629285" cy="391160"/>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2400" b="1" i="0" u="none" strike="noStrike" kern="0" cap="none" spc="-25" normalizeH="0" baseline="0" noProof="0" dirty="0">
                <a:ln>
                  <a:noFill/>
                </a:ln>
                <a:solidFill>
                  <a:srgbClr val="FFFFFF"/>
                </a:solidFill>
                <a:effectLst/>
                <a:uLnTx/>
                <a:uFillTx/>
                <a:latin typeface="Century Gothic"/>
                <a:cs typeface="Century Gothic"/>
              </a:rPr>
              <a:t>86%</a:t>
            </a:r>
            <a:endParaRPr kumimoji="0" sz="2400" b="0" i="0" u="none" strike="noStrike" kern="0" cap="none" spc="0" normalizeH="0" baseline="0" noProof="0">
              <a:ln>
                <a:noFill/>
              </a:ln>
              <a:solidFill>
                <a:sysClr val="windowText" lastClr="000000"/>
              </a:solidFill>
              <a:effectLst/>
              <a:uLnTx/>
              <a:uFillTx/>
              <a:latin typeface="Century Gothic"/>
              <a:cs typeface="Century Gothic"/>
            </a:endParaRPr>
          </a:p>
        </p:txBody>
      </p:sp>
      <p:pic>
        <p:nvPicPr>
          <p:cNvPr id="7" name="object 7"/>
          <p:cNvPicPr/>
          <p:nvPr/>
        </p:nvPicPr>
        <p:blipFill>
          <a:blip r:embed="rId4" cstate="print"/>
          <a:stretch>
            <a:fillRect/>
          </a:stretch>
        </p:blipFill>
        <p:spPr>
          <a:xfrm>
            <a:off x="2726476" y="1920360"/>
            <a:ext cx="83017" cy="84461"/>
          </a:xfrm>
          <a:prstGeom prst="rect">
            <a:avLst/>
          </a:prstGeom>
        </p:spPr>
      </p:pic>
      <p:pic>
        <p:nvPicPr>
          <p:cNvPr id="8" name="object 8"/>
          <p:cNvPicPr/>
          <p:nvPr/>
        </p:nvPicPr>
        <p:blipFill>
          <a:blip r:embed="rId5" cstate="print"/>
          <a:stretch>
            <a:fillRect/>
          </a:stretch>
        </p:blipFill>
        <p:spPr>
          <a:xfrm>
            <a:off x="3189772" y="1920360"/>
            <a:ext cx="83017" cy="84461"/>
          </a:xfrm>
          <a:prstGeom prst="rect">
            <a:avLst/>
          </a:prstGeom>
        </p:spPr>
      </p:pic>
      <p:sp>
        <p:nvSpPr>
          <p:cNvPr id="9" name="object 9"/>
          <p:cNvSpPr txBox="1"/>
          <p:nvPr/>
        </p:nvSpPr>
        <p:spPr>
          <a:xfrm>
            <a:off x="2106548" y="1436877"/>
            <a:ext cx="1648460" cy="1437005"/>
          </a:xfrm>
          <a:prstGeom prst="rect">
            <a:avLst/>
          </a:prstGeom>
        </p:spPr>
        <p:txBody>
          <a:bodyPr vert="horz" wrap="square" lIns="0" tIns="13970" rIns="0" bIns="0" rtlCol="0">
            <a:spAutoFit/>
          </a:bodyPr>
          <a:lstStyle/>
          <a:p>
            <a:pPr marL="328930" marR="0" lvl="0" indent="0" defTabSz="914400" eaLnBrk="1" fontAlgn="auto" latinLnBrk="0" hangingPunct="1">
              <a:lnSpc>
                <a:spcPct val="100000"/>
              </a:lnSpc>
              <a:spcBef>
                <a:spcPts val="110"/>
              </a:spcBef>
              <a:spcAft>
                <a:spcPts val="0"/>
              </a:spcAft>
              <a:buClrTx/>
              <a:buSzTx/>
              <a:buFontTx/>
              <a:buNone/>
              <a:tabLst/>
              <a:defRPr/>
            </a:pPr>
            <a:r>
              <a:rPr kumimoji="0" sz="1850" b="1" i="0" u="none" strike="noStrike" kern="0" cap="none" spc="-10" normalizeH="0" baseline="0" noProof="0" dirty="0">
                <a:ln>
                  <a:noFill/>
                </a:ln>
                <a:solidFill>
                  <a:srgbClr val="46698B"/>
                </a:solidFill>
                <a:effectLst/>
                <a:uLnTx/>
                <a:uFillTx/>
                <a:latin typeface="Century Gothic"/>
                <a:cs typeface="Century Gothic"/>
              </a:rPr>
              <a:t>RESPONSES</a:t>
            </a:r>
            <a:endParaRPr kumimoji="0" sz="1850" b="0" i="0" u="none" strike="noStrike" kern="0" cap="none" spc="0" normalizeH="0" baseline="0" noProof="0">
              <a:ln>
                <a:noFill/>
              </a:ln>
              <a:solidFill>
                <a:sysClr val="windowText" lastClr="000000"/>
              </a:solidFill>
              <a:effectLst/>
              <a:uLnTx/>
              <a:uFillTx/>
              <a:latin typeface="Century Gothic"/>
              <a:cs typeface="Century Gothic"/>
            </a:endParaRPr>
          </a:p>
          <a:p>
            <a:pPr marL="736600" marR="0" lvl="0" indent="0" defTabSz="914400" eaLnBrk="1" fontAlgn="auto" latinLnBrk="0" hangingPunct="1">
              <a:lnSpc>
                <a:spcPct val="100000"/>
              </a:lnSpc>
              <a:spcBef>
                <a:spcPts val="990"/>
              </a:spcBef>
              <a:spcAft>
                <a:spcPts val="0"/>
              </a:spcAft>
              <a:buClrTx/>
              <a:buSzTx/>
              <a:buFontTx/>
              <a:buNone/>
              <a:tabLst>
                <a:tab pos="1199515" algn="l"/>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Yes</a:t>
            </a:r>
            <a:r>
              <a:rPr kumimoji="0" sz="1200" b="0" i="0" u="none" strike="noStrike" kern="0" cap="none" spc="0" normalizeH="0" baseline="0" noProof="0" dirty="0">
                <a:ln>
                  <a:noFill/>
                </a:ln>
                <a:solidFill>
                  <a:srgbClr val="46698B"/>
                </a:solidFill>
                <a:effectLst/>
                <a:uLnTx/>
                <a:uFillTx/>
                <a:latin typeface="Century Gothic"/>
                <a:cs typeface="Century Gothic"/>
              </a:rPr>
              <a:t>	</a:t>
            </a:r>
            <a:r>
              <a:rPr kumimoji="0" sz="1200" b="0" i="0" u="none" strike="noStrike" kern="0" cap="none" spc="-25" normalizeH="0" baseline="0" noProof="0" dirty="0">
                <a:ln>
                  <a:noFill/>
                </a:ln>
                <a:solidFill>
                  <a:srgbClr val="46698B"/>
                </a:solidFill>
                <a:effectLst/>
                <a:uLnTx/>
                <a:uFillTx/>
                <a:latin typeface="Century Gothic"/>
                <a:cs typeface="Century Gothic"/>
              </a:rPr>
              <a:t>No</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a:p>
            <a:pPr marL="0" marR="0" lvl="0" indent="0" defTabSz="914400" eaLnBrk="1" fontAlgn="auto" latinLnBrk="0" hangingPunct="1">
              <a:lnSpc>
                <a:spcPct val="100000"/>
              </a:lnSpc>
              <a:spcBef>
                <a:spcPts val="630"/>
              </a:spcBef>
              <a:spcAft>
                <a:spcPts val="0"/>
              </a:spcAft>
              <a:buClrTx/>
              <a:buSzTx/>
              <a:buFontTx/>
              <a:buNone/>
              <a:tabLst/>
              <a:defRPr/>
            </a:pP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2400" b="1" i="0" u="none" strike="noStrike" kern="0" cap="none" spc="-25" normalizeH="0" baseline="0" noProof="0" dirty="0">
                <a:ln>
                  <a:noFill/>
                </a:ln>
                <a:solidFill>
                  <a:srgbClr val="FFFFFF"/>
                </a:solidFill>
                <a:effectLst/>
                <a:uLnTx/>
                <a:uFillTx/>
                <a:latin typeface="Century Gothic"/>
                <a:cs typeface="Century Gothic"/>
              </a:rPr>
              <a:t>14%</a:t>
            </a:r>
            <a:endParaRPr kumimoji="0" sz="2400" b="0" i="0" u="none" strike="noStrike" kern="0" cap="none" spc="0" normalizeH="0" baseline="0" noProof="0">
              <a:ln>
                <a:noFill/>
              </a:ln>
              <a:solidFill>
                <a:sysClr val="windowText" lastClr="000000"/>
              </a:solidFill>
              <a:effectLst/>
              <a:uLnTx/>
              <a:uFillTx/>
              <a:latin typeface="Century Gothic"/>
              <a:cs typeface="Century Gothic"/>
            </a:endParaRPr>
          </a:p>
        </p:txBody>
      </p:sp>
      <p:pic>
        <p:nvPicPr>
          <p:cNvPr id="10" name="object 10"/>
          <p:cNvPicPr/>
          <p:nvPr/>
        </p:nvPicPr>
        <p:blipFill>
          <a:blip r:embed="rId6" cstate="print"/>
          <a:stretch>
            <a:fillRect/>
          </a:stretch>
        </p:blipFill>
        <p:spPr>
          <a:xfrm>
            <a:off x="6797675" y="1355725"/>
            <a:ext cx="4686300" cy="4686300"/>
          </a:xfrm>
          <a:prstGeom prst="rect">
            <a:avLst/>
          </a:prstGeom>
        </p:spPr>
      </p:pic>
      <p:sp>
        <p:nvSpPr>
          <p:cNvPr id="12" name="object 12"/>
          <p:cNvSpPr txBox="1">
            <a:spLocks noGrp="1"/>
          </p:cNvSpPr>
          <p:nvPr>
            <p:ph type="ftr" sz="quarter" idx="5"/>
          </p:nvPr>
        </p:nvSpPr>
        <p:spPr>
          <a:prstGeom prst="rect">
            <a:avLst/>
          </a:prstGeom>
        </p:spPr>
        <p:txBody>
          <a:bodyPr vert="horz" wrap="square" lIns="0" tIns="13335" rIns="0" bIns="0" rtlCol="0">
            <a:spAutoFit/>
          </a:bodyPr>
          <a:lstStyle/>
          <a:p>
            <a:pPr marL="317500" marR="0" lvl="0" indent="0" defTabSz="914400" eaLnBrk="1" fontAlgn="auto" latinLnBrk="0" hangingPunct="1">
              <a:lnSpc>
                <a:spcPct val="100000"/>
              </a:lnSpc>
              <a:spcBef>
                <a:spcPts val="105"/>
              </a:spcBef>
              <a:spcAft>
                <a:spcPts val="0"/>
              </a:spcAft>
              <a:buClrTx/>
              <a:buSzTx/>
              <a:buFontTx/>
              <a:buNone/>
              <a:tabLst/>
              <a:defRPr/>
            </a:pPr>
            <a:r>
              <a:rPr kumimoji="0" sz="900" b="1" i="0" u="none" strike="noStrike" kern="0" cap="none" spc="0" normalizeH="0" baseline="0" noProof="0" dirty="0">
                <a:ln>
                  <a:noFill/>
                </a:ln>
                <a:solidFill>
                  <a:srgbClr val="898A8B"/>
                </a:solidFill>
                <a:effectLst/>
                <a:uLnTx/>
                <a:uFillTx/>
                <a:latin typeface="Century Gothic"/>
              </a:rPr>
              <a:t>GREYLING</a:t>
            </a:r>
            <a:r>
              <a:rPr kumimoji="0" sz="900" b="1" i="0" u="none" strike="noStrike" kern="0" cap="none" spc="-4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INSURANCE</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BROKERAGE</a:t>
            </a:r>
            <a:r>
              <a:rPr kumimoji="0" sz="900" b="1" i="0" u="none" strike="noStrike" kern="0" cap="none" spc="-5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&amp;</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RISK</a:t>
            </a:r>
            <a:r>
              <a:rPr kumimoji="0" sz="900" b="1" i="0" u="none" strike="noStrike" kern="0" cap="none" spc="-25" normalizeH="0" baseline="0" noProof="0" dirty="0">
                <a:ln>
                  <a:noFill/>
                </a:ln>
                <a:solidFill>
                  <a:srgbClr val="898A8B"/>
                </a:solidFill>
                <a:effectLst/>
                <a:uLnTx/>
                <a:uFillTx/>
                <a:latin typeface="Century Gothic"/>
              </a:rPr>
              <a:t> </a:t>
            </a:r>
            <a:r>
              <a:rPr kumimoji="0" sz="900" b="1" i="0" u="none" strike="noStrike" kern="0" cap="none" spc="-10" normalizeH="0" baseline="0" noProof="0" dirty="0">
                <a:ln>
                  <a:noFill/>
                </a:ln>
                <a:solidFill>
                  <a:srgbClr val="898A8B"/>
                </a:solidFill>
                <a:effectLst/>
                <a:uLnTx/>
                <a:uFillTx/>
                <a:latin typeface="Century Gothic"/>
              </a:rPr>
              <a:t>CONSULTING</a:t>
            </a:r>
          </a:p>
        </p:txBody>
      </p:sp>
      <p:pic>
        <p:nvPicPr>
          <p:cNvPr id="11" name="Picture 10">
            <a:extLst>
              <a:ext uri="{FF2B5EF4-FFF2-40B4-BE49-F238E27FC236}">
                <a16:creationId xmlns:a16="http://schemas.microsoft.com/office/drawing/2014/main" id="{C8F2BCED-6AF8-C7E5-E1D6-1C90E0FA87CD}"/>
              </a:ext>
            </a:extLst>
          </p:cNvPr>
          <p:cNvPicPr>
            <a:picLocks noChangeAspect="1"/>
          </p:cNvPicPr>
          <p:nvPr/>
        </p:nvPicPr>
        <p:blipFill>
          <a:blip r:embed="rId7"/>
          <a:stretch>
            <a:fillRect/>
          </a:stretch>
        </p:blipFill>
        <p:spPr>
          <a:xfrm>
            <a:off x="10074821" y="6011313"/>
            <a:ext cx="1877731" cy="652329"/>
          </a:xfrm>
          <a:prstGeom prst="rect">
            <a:avLst/>
          </a:prstGeom>
        </p:spPr>
      </p:pic>
    </p:spTree>
    <p:extLst>
      <p:ext uri="{BB962C8B-B14F-4D97-AF65-F5344CB8AC3E}">
        <p14:creationId xmlns:p14="http://schemas.microsoft.com/office/powerpoint/2010/main" val="12201970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225094" rIns="0" bIns="0" rtlCol="0">
            <a:spAutoFit/>
          </a:bodyPr>
          <a:lstStyle/>
          <a:p>
            <a:pPr marL="12700">
              <a:lnSpc>
                <a:spcPct val="100000"/>
              </a:lnSpc>
              <a:spcBef>
                <a:spcPts val="95"/>
              </a:spcBef>
            </a:pPr>
            <a:r>
              <a:rPr dirty="0">
                <a:solidFill>
                  <a:srgbClr val="003E5F"/>
                </a:solidFill>
              </a:rPr>
              <a:t>Awareness</a:t>
            </a:r>
            <a:r>
              <a:rPr spc="-85" dirty="0">
                <a:solidFill>
                  <a:srgbClr val="003E5F"/>
                </a:solidFill>
              </a:rPr>
              <a:t> </a:t>
            </a:r>
            <a:r>
              <a:rPr dirty="0">
                <a:solidFill>
                  <a:srgbClr val="003E5F"/>
                </a:solidFill>
              </a:rPr>
              <a:t>of</a:t>
            </a:r>
            <a:r>
              <a:rPr spc="-70" dirty="0">
                <a:solidFill>
                  <a:srgbClr val="003E5F"/>
                </a:solidFill>
              </a:rPr>
              <a:t> </a:t>
            </a:r>
            <a:r>
              <a:rPr dirty="0">
                <a:solidFill>
                  <a:srgbClr val="003E5F"/>
                </a:solidFill>
              </a:rPr>
              <a:t>AI</a:t>
            </a:r>
            <a:r>
              <a:rPr spc="-95" dirty="0">
                <a:solidFill>
                  <a:srgbClr val="003E5F"/>
                </a:solidFill>
              </a:rPr>
              <a:t> </a:t>
            </a:r>
            <a:r>
              <a:rPr dirty="0">
                <a:solidFill>
                  <a:srgbClr val="003E5F"/>
                </a:solidFill>
              </a:rPr>
              <a:t>Usage</a:t>
            </a:r>
            <a:r>
              <a:rPr spc="-55" dirty="0">
                <a:solidFill>
                  <a:srgbClr val="003E5F"/>
                </a:solidFill>
              </a:rPr>
              <a:t> </a:t>
            </a:r>
            <a:r>
              <a:rPr dirty="0">
                <a:solidFill>
                  <a:srgbClr val="003E5F"/>
                </a:solidFill>
              </a:rPr>
              <a:t>by</a:t>
            </a:r>
            <a:r>
              <a:rPr spc="-80" dirty="0">
                <a:solidFill>
                  <a:srgbClr val="003E5F"/>
                </a:solidFill>
              </a:rPr>
              <a:t> </a:t>
            </a:r>
            <a:r>
              <a:rPr dirty="0">
                <a:solidFill>
                  <a:srgbClr val="003E5F"/>
                </a:solidFill>
              </a:rPr>
              <a:t>Project</a:t>
            </a:r>
            <a:r>
              <a:rPr spc="-70" dirty="0">
                <a:solidFill>
                  <a:srgbClr val="003E5F"/>
                </a:solidFill>
              </a:rPr>
              <a:t> </a:t>
            </a:r>
            <a:r>
              <a:rPr spc="-10" dirty="0">
                <a:solidFill>
                  <a:srgbClr val="003E5F"/>
                </a:solidFill>
              </a:rPr>
              <a:t>Participants</a:t>
            </a:r>
          </a:p>
        </p:txBody>
      </p:sp>
      <p:pic>
        <p:nvPicPr>
          <p:cNvPr id="3" name="object 3"/>
          <p:cNvPicPr/>
          <p:nvPr/>
        </p:nvPicPr>
        <p:blipFill>
          <a:blip r:embed="rId2" cstate="print"/>
          <a:stretch>
            <a:fillRect/>
          </a:stretch>
        </p:blipFill>
        <p:spPr>
          <a:xfrm>
            <a:off x="973302" y="1988794"/>
            <a:ext cx="4238548" cy="3509079"/>
          </a:xfrm>
          <a:prstGeom prst="rect">
            <a:avLst/>
          </a:prstGeom>
        </p:spPr>
      </p:pic>
      <p:sp>
        <p:nvSpPr>
          <p:cNvPr id="4" name="object 4"/>
          <p:cNvSpPr txBox="1"/>
          <p:nvPr/>
        </p:nvSpPr>
        <p:spPr>
          <a:xfrm>
            <a:off x="1578355" y="4165854"/>
            <a:ext cx="629285" cy="391160"/>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2400" b="1" i="0" u="none" strike="noStrike" kern="0" cap="none" spc="-25" normalizeH="0" baseline="0" noProof="0" dirty="0">
                <a:ln>
                  <a:noFill/>
                </a:ln>
                <a:solidFill>
                  <a:srgbClr val="FFFFFF"/>
                </a:solidFill>
                <a:effectLst/>
                <a:uLnTx/>
                <a:uFillTx/>
                <a:latin typeface="Century Gothic"/>
                <a:cs typeface="Century Gothic"/>
              </a:rPr>
              <a:t>79%</a:t>
            </a:r>
            <a:endParaRPr kumimoji="0" sz="24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5" name="object 5"/>
          <p:cNvSpPr txBox="1"/>
          <p:nvPr/>
        </p:nvSpPr>
        <p:spPr>
          <a:xfrm>
            <a:off x="2371089" y="1436878"/>
            <a:ext cx="1863725" cy="1215390"/>
          </a:xfrm>
          <a:prstGeom prst="rect">
            <a:avLst/>
          </a:prstGeom>
        </p:spPr>
        <p:txBody>
          <a:bodyPr vert="horz" wrap="square" lIns="0" tIns="12065" rIns="0" bIns="0" rtlCol="0">
            <a:spAutoFit/>
          </a:bodyPr>
          <a:lstStyle/>
          <a:p>
            <a:pPr marL="12700" marR="0" lvl="0" indent="0" defTabSz="914400" eaLnBrk="1" fontAlgn="auto" latinLnBrk="0" hangingPunct="1">
              <a:lnSpc>
                <a:spcPct val="100000"/>
              </a:lnSpc>
              <a:spcBef>
                <a:spcPts val="95"/>
              </a:spcBef>
              <a:spcAft>
                <a:spcPts val="0"/>
              </a:spcAft>
              <a:buClrTx/>
              <a:buSzTx/>
              <a:buFontTx/>
              <a:buNone/>
              <a:tabLst/>
              <a:defRPr/>
            </a:pPr>
            <a:r>
              <a:rPr kumimoji="0" sz="2200" b="1" i="0" u="none" strike="noStrike" kern="0" cap="none" spc="-10" normalizeH="0" baseline="0" noProof="0" dirty="0">
                <a:ln>
                  <a:noFill/>
                </a:ln>
                <a:solidFill>
                  <a:srgbClr val="46698B"/>
                </a:solidFill>
                <a:effectLst/>
                <a:uLnTx/>
                <a:uFillTx/>
                <a:latin typeface="Century Gothic"/>
                <a:cs typeface="Century Gothic"/>
              </a:rPr>
              <a:t>Responses</a:t>
            </a:r>
            <a:endParaRPr kumimoji="0" sz="2200" b="0" i="0" u="none" strike="noStrike" kern="0" cap="none" spc="0" normalizeH="0" baseline="0" noProof="0">
              <a:ln>
                <a:noFill/>
              </a:ln>
              <a:solidFill>
                <a:sysClr val="windowText" lastClr="000000"/>
              </a:solidFill>
              <a:effectLst/>
              <a:uLnTx/>
              <a:uFillTx/>
              <a:latin typeface="Century Gothic"/>
              <a:cs typeface="Century Gothic"/>
            </a:endParaRPr>
          </a:p>
          <a:p>
            <a:pPr marL="0" marR="0" lvl="0" indent="0" defTabSz="914400" eaLnBrk="1" fontAlgn="auto" latinLnBrk="0" hangingPunct="1">
              <a:lnSpc>
                <a:spcPct val="100000"/>
              </a:lnSpc>
              <a:spcBef>
                <a:spcPts val="1155"/>
              </a:spcBef>
              <a:spcAft>
                <a:spcPts val="0"/>
              </a:spcAft>
              <a:buClrTx/>
              <a:buSzTx/>
              <a:buFontTx/>
              <a:buNone/>
              <a:tabLst/>
              <a:defRPr/>
            </a:pPr>
            <a:endParaRPr kumimoji="0" sz="2200" b="0" i="0" u="none" strike="noStrike" kern="0" cap="none" spc="0" normalizeH="0" baseline="0" noProof="0">
              <a:ln>
                <a:noFill/>
              </a:ln>
              <a:solidFill>
                <a:sysClr val="windowText" lastClr="000000"/>
              </a:solidFill>
              <a:effectLst/>
              <a:uLnTx/>
              <a:uFillTx/>
              <a:latin typeface="Century Gothic"/>
              <a:cs typeface="Century Gothic"/>
            </a:endParaRPr>
          </a:p>
          <a:p>
            <a:pPr marL="0" marR="5080" lvl="0" indent="0" algn="r" defTabSz="914400" eaLnBrk="1" fontAlgn="auto" latinLnBrk="0" hangingPunct="1">
              <a:lnSpc>
                <a:spcPct val="100000"/>
              </a:lnSpc>
              <a:spcBef>
                <a:spcPts val="0"/>
              </a:spcBef>
              <a:spcAft>
                <a:spcPts val="0"/>
              </a:spcAft>
              <a:buClrTx/>
              <a:buSzTx/>
              <a:buFontTx/>
              <a:buNone/>
              <a:tabLst/>
              <a:defRPr/>
            </a:pPr>
            <a:r>
              <a:rPr kumimoji="0" sz="2400" b="1" i="0" u="none" strike="noStrike" kern="0" cap="none" spc="-25" normalizeH="0" baseline="0" noProof="0" dirty="0">
                <a:ln>
                  <a:noFill/>
                </a:ln>
                <a:solidFill>
                  <a:srgbClr val="FFFFFF"/>
                </a:solidFill>
                <a:effectLst/>
                <a:uLnTx/>
                <a:uFillTx/>
                <a:latin typeface="Century Gothic"/>
                <a:cs typeface="Century Gothic"/>
              </a:rPr>
              <a:t>21%</a:t>
            </a:r>
            <a:endParaRPr kumimoji="0" sz="2400" b="0" i="0" u="none" strike="noStrike" kern="0" cap="none" spc="0" normalizeH="0" baseline="0" noProof="0">
              <a:ln>
                <a:noFill/>
              </a:ln>
              <a:solidFill>
                <a:sysClr val="windowText" lastClr="000000"/>
              </a:solidFill>
              <a:effectLst/>
              <a:uLnTx/>
              <a:uFillTx/>
              <a:latin typeface="Century Gothic"/>
              <a:cs typeface="Century Gothic"/>
            </a:endParaRPr>
          </a:p>
        </p:txBody>
      </p:sp>
      <p:pic>
        <p:nvPicPr>
          <p:cNvPr id="6" name="object 6"/>
          <p:cNvPicPr/>
          <p:nvPr/>
        </p:nvPicPr>
        <p:blipFill>
          <a:blip r:embed="rId3" cstate="print"/>
          <a:stretch>
            <a:fillRect/>
          </a:stretch>
        </p:blipFill>
        <p:spPr>
          <a:xfrm>
            <a:off x="2622924" y="5794368"/>
            <a:ext cx="84461" cy="84461"/>
          </a:xfrm>
          <a:prstGeom prst="rect">
            <a:avLst/>
          </a:prstGeom>
        </p:spPr>
      </p:pic>
      <p:pic>
        <p:nvPicPr>
          <p:cNvPr id="7" name="object 7"/>
          <p:cNvPicPr/>
          <p:nvPr/>
        </p:nvPicPr>
        <p:blipFill>
          <a:blip r:embed="rId4" cstate="print"/>
          <a:stretch>
            <a:fillRect/>
          </a:stretch>
        </p:blipFill>
        <p:spPr>
          <a:xfrm>
            <a:off x="3081568" y="5794368"/>
            <a:ext cx="83017" cy="84461"/>
          </a:xfrm>
          <a:prstGeom prst="rect">
            <a:avLst/>
          </a:prstGeom>
        </p:spPr>
      </p:pic>
      <p:sp>
        <p:nvSpPr>
          <p:cNvPr id="8" name="object 8"/>
          <p:cNvSpPr txBox="1"/>
          <p:nvPr/>
        </p:nvSpPr>
        <p:spPr>
          <a:xfrm>
            <a:off x="2727705" y="5720892"/>
            <a:ext cx="696595"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tab pos="470534" algn="l"/>
              </a:tabLst>
              <a:defRPr/>
            </a:pPr>
            <a:r>
              <a:rPr kumimoji="0" sz="1200" b="0" i="0" u="none" strike="noStrike" kern="0" cap="none" spc="-25" normalizeH="0" baseline="0" noProof="0" dirty="0">
                <a:ln>
                  <a:noFill/>
                </a:ln>
                <a:solidFill>
                  <a:srgbClr val="46698B"/>
                </a:solidFill>
                <a:effectLst/>
                <a:uLnTx/>
                <a:uFillTx/>
                <a:latin typeface="Century Gothic"/>
                <a:cs typeface="Century Gothic"/>
              </a:rPr>
              <a:t>Yes</a:t>
            </a:r>
            <a:r>
              <a:rPr kumimoji="0" sz="1200" b="0" i="0" u="none" strike="noStrike" kern="0" cap="none" spc="0" normalizeH="0" baseline="0" noProof="0" dirty="0">
                <a:ln>
                  <a:noFill/>
                </a:ln>
                <a:solidFill>
                  <a:srgbClr val="46698B"/>
                </a:solidFill>
                <a:effectLst/>
                <a:uLnTx/>
                <a:uFillTx/>
                <a:latin typeface="Century Gothic"/>
                <a:cs typeface="Century Gothic"/>
              </a:rPr>
              <a:t>	</a:t>
            </a:r>
            <a:r>
              <a:rPr kumimoji="0" sz="1200" b="0" i="0" u="none" strike="noStrike" kern="0" cap="none" spc="-25" normalizeH="0" baseline="0" noProof="0" dirty="0">
                <a:ln>
                  <a:noFill/>
                </a:ln>
                <a:solidFill>
                  <a:srgbClr val="46698B"/>
                </a:solidFill>
                <a:effectLst/>
                <a:uLnTx/>
                <a:uFillTx/>
                <a:latin typeface="Century Gothic"/>
                <a:cs typeface="Century Gothic"/>
              </a:rPr>
              <a:t>No</a:t>
            </a:r>
            <a:endParaRPr kumimoji="0" sz="1200" b="0" i="0" u="none" strike="noStrike" kern="0" cap="none" spc="0" normalizeH="0" baseline="0" noProof="0">
              <a:ln>
                <a:noFill/>
              </a:ln>
              <a:solidFill>
                <a:sysClr val="windowText" lastClr="000000"/>
              </a:solidFill>
              <a:effectLst/>
              <a:uLnTx/>
              <a:uFillTx/>
              <a:latin typeface="Century Gothic"/>
              <a:cs typeface="Century Gothic"/>
            </a:endParaRPr>
          </a:p>
        </p:txBody>
      </p:sp>
      <p:pic>
        <p:nvPicPr>
          <p:cNvPr id="9" name="object 9"/>
          <p:cNvPicPr/>
          <p:nvPr/>
        </p:nvPicPr>
        <p:blipFill>
          <a:blip r:embed="rId5" cstate="print"/>
          <a:stretch>
            <a:fillRect/>
          </a:stretch>
        </p:blipFill>
        <p:spPr>
          <a:xfrm>
            <a:off x="3503796" y="5794368"/>
            <a:ext cx="84461" cy="84461"/>
          </a:xfrm>
          <a:prstGeom prst="rect">
            <a:avLst/>
          </a:prstGeom>
        </p:spPr>
      </p:pic>
      <p:pic>
        <p:nvPicPr>
          <p:cNvPr id="10" name="object 10"/>
          <p:cNvPicPr/>
          <p:nvPr/>
        </p:nvPicPr>
        <p:blipFill>
          <a:blip r:embed="rId6" cstate="print"/>
          <a:stretch>
            <a:fillRect/>
          </a:stretch>
        </p:blipFill>
        <p:spPr>
          <a:xfrm>
            <a:off x="6797675" y="1355725"/>
            <a:ext cx="4686300" cy="4686300"/>
          </a:xfrm>
          <a:prstGeom prst="rect">
            <a:avLst/>
          </a:prstGeom>
        </p:spPr>
      </p:pic>
      <p:sp>
        <p:nvSpPr>
          <p:cNvPr id="12" name="object 12"/>
          <p:cNvSpPr txBox="1">
            <a:spLocks noGrp="1"/>
          </p:cNvSpPr>
          <p:nvPr>
            <p:ph type="ftr" sz="quarter" idx="5"/>
          </p:nvPr>
        </p:nvSpPr>
        <p:spPr>
          <a:prstGeom prst="rect">
            <a:avLst/>
          </a:prstGeom>
        </p:spPr>
        <p:txBody>
          <a:bodyPr vert="horz" wrap="square" lIns="0" tIns="13335" rIns="0" bIns="0" rtlCol="0">
            <a:spAutoFit/>
          </a:bodyPr>
          <a:lstStyle/>
          <a:p>
            <a:pPr marL="317500" marR="0" lvl="0" indent="0" defTabSz="914400" eaLnBrk="1" fontAlgn="auto" latinLnBrk="0" hangingPunct="1">
              <a:lnSpc>
                <a:spcPct val="100000"/>
              </a:lnSpc>
              <a:spcBef>
                <a:spcPts val="105"/>
              </a:spcBef>
              <a:spcAft>
                <a:spcPts val="0"/>
              </a:spcAft>
              <a:buClrTx/>
              <a:buSzTx/>
              <a:buFontTx/>
              <a:buNone/>
              <a:tabLst/>
              <a:defRPr/>
            </a:pPr>
            <a:r>
              <a:rPr kumimoji="0" sz="900" b="1" i="0" u="none" strike="noStrike" kern="0" cap="none" spc="0" normalizeH="0" baseline="0" noProof="0" dirty="0">
                <a:ln>
                  <a:noFill/>
                </a:ln>
                <a:solidFill>
                  <a:srgbClr val="898A8B"/>
                </a:solidFill>
                <a:effectLst/>
                <a:uLnTx/>
                <a:uFillTx/>
                <a:latin typeface="Century Gothic"/>
              </a:rPr>
              <a:t>GREYLING</a:t>
            </a:r>
            <a:r>
              <a:rPr kumimoji="0" sz="900" b="1" i="0" u="none" strike="noStrike" kern="0" cap="none" spc="-4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INSURANCE</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BROKERAGE</a:t>
            </a:r>
            <a:r>
              <a:rPr kumimoji="0" sz="900" b="1" i="0" u="none" strike="noStrike" kern="0" cap="none" spc="-5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&amp;</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RISK</a:t>
            </a:r>
            <a:r>
              <a:rPr kumimoji="0" sz="900" b="1" i="0" u="none" strike="noStrike" kern="0" cap="none" spc="-25" normalizeH="0" baseline="0" noProof="0" dirty="0">
                <a:ln>
                  <a:noFill/>
                </a:ln>
                <a:solidFill>
                  <a:srgbClr val="898A8B"/>
                </a:solidFill>
                <a:effectLst/>
                <a:uLnTx/>
                <a:uFillTx/>
                <a:latin typeface="Century Gothic"/>
              </a:rPr>
              <a:t> </a:t>
            </a:r>
            <a:r>
              <a:rPr kumimoji="0" sz="900" b="1" i="0" u="none" strike="noStrike" kern="0" cap="none" spc="-10" normalizeH="0" baseline="0" noProof="0" dirty="0">
                <a:ln>
                  <a:noFill/>
                </a:ln>
                <a:solidFill>
                  <a:srgbClr val="898A8B"/>
                </a:solidFill>
                <a:effectLst/>
                <a:uLnTx/>
                <a:uFillTx/>
                <a:latin typeface="Century Gothic"/>
              </a:rPr>
              <a:t>CONSULTING</a:t>
            </a:r>
          </a:p>
        </p:txBody>
      </p:sp>
      <p:pic>
        <p:nvPicPr>
          <p:cNvPr id="11" name="Picture 10">
            <a:extLst>
              <a:ext uri="{FF2B5EF4-FFF2-40B4-BE49-F238E27FC236}">
                <a16:creationId xmlns:a16="http://schemas.microsoft.com/office/drawing/2014/main" id="{AA1CCB01-D239-325C-CDE9-5A50A60A9A2E}"/>
              </a:ext>
            </a:extLst>
          </p:cNvPr>
          <p:cNvPicPr>
            <a:picLocks noChangeAspect="1"/>
          </p:cNvPicPr>
          <p:nvPr/>
        </p:nvPicPr>
        <p:blipFill>
          <a:blip r:embed="rId7"/>
          <a:stretch>
            <a:fillRect/>
          </a:stretch>
        </p:blipFill>
        <p:spPr>
          <a:xfrm>
            <a:off x="9896403" y="6042025"/>
            <a:ext cx="1877731" cy="652329"/>
          </a:xfrm>
          <a:prstGeom prst="rect">
            <a:avLst/>
          </a:prstGeom>
        </p:spPr>
      </p:pic>
    </p:spTree>
    <p:extLst>
      <p:ext uri="{BB962C8B-B14F-4D97-AF65-F5344CB8AC3E}">
        <p14:creationId xmlns:p14="http://schemas.microsoft.com/office/powerpoint/2010/main" val="1695730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319659" rIns="0" bIns="0" rtlCol="0">
            <a:spAutoFit/>
          </a:bodyPr>
          <a:lstStyle/>
          <a:p>
            <a:pPr marL="12700">
              <a:lnSpc>
                <a:spcPct val="100000"/>
              </a:lnSpc>
              <a:spcBef>
                <a:spcPts val="105"/>
              </a:spcBef>
            </a:pPr>
            <a:r>
              <a:rPr sz="2000" dirty="0">
                <a:solidFill>
                  <a:srgbClr val="003E5F"/>
                </a:solidFill>
              </a:rPr>
              <a:t>Internal</a:t>
            </a:r>
            <a:r>
              <a:rPr sz="2000" spc="-35" dirty="0">
                <a:solidFill>
                  <a:srgbClr val="003E5F"/>
                </a:solidFill>
              </a:rPr>
              <a:t> </a:t>
            </a:r>
            <a:r>
              <a:rPr sz="2000" dirty="0">
                <a:solidFill>
                  <a:srgbClr val="003E5F"/>
                </a:solidFill>
              </a:rPr>
              <a:t>Evaluation</a:t>
            </a:r>
            <a:r>
              <a:rPr sz="2000" spc="-55" dirty="0">
                <a:solidFill>
                  <a:srgbClr val="003E5F"/>
                </a:solidFill>
              </a:rPr>
              <a:t> </a:t>
            </a:r>
            <a:r>
              <a:rPr sz="2000" dirty="0">
                <a:solidFill>
                  <a:srgbClr val="003E5F"/>
                </a:solidFill>
              </a:rPr>
              <a:t>and</a:t>
            </a:r>
            <a:r>
              <a:rPr sz="2000" spc="-20" dirty="0">
                <a:solidFill>
                  <a:srgbClr val="003E5F"/>
                </a:solidFill>
              </a:rPr>
              <a:t> </a:t>
            </a:r>
            <a:r>
              <a:rPr sz="2000" dirty="0">
                <a:solidFill>
                  <a:srgbClr val="003E5F"/>
                </a:solidFill>
              </a:rPr>
              <a:t>Discussions</a:t>
            </a:r>
            <a:r>
              <a:rPr sz="2000" spc="-65" dirty="0">
                <a:solidFill>
                  <a:srgbClr val="003E5F"/>
                </a:solidFill>
              </a:rPr>
              <a:t> </a:t>
            </a:r>
            <a:r>
              <a:rPr sz="2000" dirty="0">
                <a:solidFill>
                  <a:srgbClr val="003E5F"/>
                </a:solidFill>
              </a:rPr>
              <a:t>on</a:t>
            </a:r>
            <a:r>
              <a:rPr sz="2000" spc="-40" dirty="0">
                <a:solidFill>
                  <a:srgbClr val="003E5F"/>
                </a:solidFill>
              </a:rPr>
              <a:t> </a:t>
            </a:r>
            <a:r>
              <a:rPr sz="2000" dirty="0">
                <a:solidFill>
                  <a:srgbClr val="003E5F"/>
                </a:solidFill>
              </a:rPr>
              <a:t>AI’s</a:t>
            </a:r>
            <a:r>
              <a:rPr sz="2000" spc="-40" dirty="0">
                <a:solidFill>
                  <a:srgbClr val="003E5F"/>
                </a:solidFill>
              </a:rPr>
              <a:t> </a:t>
            </a:r>
            <a:r>
              <a:rPr sz="2000" dirty="0">
                <a:solidFill>
                  <a:srgbClr val="003E5F"/>
                </a:solidFill>
              </a:rPr>
              <a:t>Impact</a:t>
            </a:r>
            <a:r>
              <a:rPr sz="2000" spc="-35" dirty="0">
                <a:solidFill>
                  <a:srgbClr val="003E5F"/>
                </a:solidFill>
              </a:rPr>
              <a:t> </a:t>
            </a:r>
            <a:r>
              <a:rPr sz="2000" dirty="0">
                <a:solidFill>
                  <a:srgbClr val="003E5F"/>
                </a:solidFill>
              </a:rPr>
              <a:t>on</a:t>
            </a:r>
            <a:r>
              <a:rPr sz="2000" spc="-40" dirty="0">
                <a:solidFill>
                  <a:srgbClr val="003E5F"/>
                </a:solidFill>
              </a:rPr>
              <a:t> </a:t>
            </a:r>
            <a:r>
              <a:rPr sz="2000" dirty="0">
                <a:solidFill>
                  <a:srgbClr val="003E5F"/>
                </a:solidFill>
              </a:rPr>
              <a:t>the</a:t>
            </a:r>
            <a:r>
              <a:rPr sz="2000" spc="-35" dirty="0">
                <a:solidFill>
                  <a:srgbClr val="003E5F"/>
                </a:solidFill>
              </a:rPr>
              <a:t> </a:t>
            </a:r>
            <a:r>
              <a:rPr sz="2000" dirty="0">
                <a:solidFill>
                  <a:srgbClr val="003E5F"/>
                </a:solidFill>
              </a:rPr>
              <a:t>Standard</a:t>
            </a:r>
            <a:r>
              <a:rPr sz="2000" spc="-20" dirty="0">
                <a:solidFill>
                  <a:srgbClr val="003E5F"/>
                </a:solidFill>
              </a:rPr>
              <a:t> </a:t>
            </a:r>
            <a:r>
              <a:rPr sz="2000" dirty="0">
                <a:solidFill>
                  <a:srgbClr val="003E5F"/>
                </a:solidFill>
              </a:rPr>
              <a:t>of</a:t>
            </a:r>
            <a:r>
              <a:rPr sz="2000" spc="-35" dirty="0">
                <a:solidFill>
                  <a:srgbClr val="003E5F"/>
                </a:solidFill>
              </a:rPr>
              <a:t> </a:t>
            </a:r>
            <a:r>
              <a:rPr sz="2000" spc="-20" dirty="0">
                <a:solidFill>
                  <a:srgbClr val="003E5F"/>
                </a:solidFill>
              </a:rPr>
              <a:t>Care</a:t>
            </a:r>
            <a:endParaRPr sz="2000"/>
          </a:p>
        </p:txBody>
      </p:sp>
      <p:grpSp>
        <p:nvGrpSpPr>
          <p:cNvPr id="3" name="object 3"/>
          <p:cNvGrpSpPr/>
          <p:nvPr/>
        </p:nvGrpSpPr>
        <p:grpSpPr>
          <a:xfrm>
            <a:off x="798576" y="1629155"/>
            <a:ext cx="4550410" cy="4409440"/>
            <a:chOff x="798576" y="1629155"/>
            <a:chExt cx="4550410" cy="4409440"/>
          </a:xfrm>
        </p:grpSpPr>
        <p:pic>
          <p:nvPicPr>
            <p:cNvPr id="4" name="object 4"/>
            <p:cNvPicPr/>
            <p:nvPr/>
          </p:nvPicPr>
          <p:blipFill>
            <a:blip r:embed="rId2" cstate="print"/>
            <a:stretch>
              <a:fillRect/>
            </a:stretch>
          </p:blipFill>
          <p:spPr>
            <a:xfrm>
              <a:off x="2854765" y="1711295"/>
              <a:ext cx="2432565" cy="2710619"/>
            </a:xfrm>
            <a:prstGeom prst="rect">
              <a:avLst/>
            </a:prstGeom>
          </p:spPr>
        </p:pic>
        <p:pic>
          <p:nvPicPr>
            <p:cNvPr id="5" name="object 5"/>
            <p:cNvPicPr/>
            <p:nvPr/>
          </p:nvPicPr>
          <p:blipFill>
            <a:blip r:embed="rId3" cstate="print"/>
            <a:stretch>
              <a:fillRect/>
            </a:stretch>
          </p:blipFill>
          <p:spPr>
            <a:xfrm>
              <a:off x="798576" y="3509822"/>
              <a:ext cx="4549902" cy="2528265"/>
            </a:xfrm>
            <a:prstGeom prst="rect">
              <a:avLst/>
            </a:prstGeom>
          </p:spPr>
        </p:pic>
        <p:pic>
          <p:nvPicPr>
            <p:cNvPr id="6" name="object 6"/>
            <p:cNvPicPr/>
            <p:nvPr/>
          </p:nvPicPr>
          <p:blipFill>
            <a:blip r:embed="rId4" cstate="print"/>
            <a:stretch>
              <a:fillRect/>
            </a:stretch>
          </p:blipFill>
          <p:spPr>
            <a:xfrm>
              <a:off x="801624" y="1629155"/>
              <a:ext cx="2591435" cy="2594737"/>
            </a:xfrm>
            <a:prstGeom prst="rect">
              <a:avLst/>
            </a:prstGeom>
          </p:spPr>
        </p:pic>
        <p:sp>
          <p:nvSpPr>
            <p:cNvPr id="7" name="object 7"/>
            <p:cNvSpPr/>
            <p:nvPr/>
          </p:nvSpPr>
          <p:spPr>
            <a:xfrm>
              <a:off x="3093974" y="1949195"/>
              <a:ext cx="1975485" cy="2256155"/>
            </a:xfrm>
            <a:custGeom>
              <a:avLst/>
              <a:gdLst/>
              <a:ahLst/>
              <a:cxnLst/>
              <a:rect l="l" t="t" r="r" b="b"/>
              <a:pathLst>
                <a:path w="1975485" h="2256154">
                  <a:moveTo>
                    <a:pt x="0" y="0"/>
                  </a:moveTo>
                  <a:lnTo>
                    <a:pt x="0" y="1974977"/>
                  </a:lnTo>
                  <a:lnTo>
                    <a:pt x="1954911" y="2256028"/>
                  </a:lnTo>
                  <a:lnTo>
                    <a:pt x="1961081" y="2209412"/>
                  </a:lnTo>
                  <a:lnTo>
                    <a:pt x="1966129" y="2162673"/>
                  </a:lnTo>
                  <a:lnTo>
                    <a:pt x="1970055" y="2115835"/>
                  </a:lnTo>
                  <a:lnTo>
                    <a:pt x="1972860" y="2068924"/>
                  </a:lnTo>
                  <a:lnTo>
                    <a:pt x="1974543" y="2021962"/>
                  </a:lnTo>
                  <a:lnTo>
                    <a:pt x="1975103" y="1974977"/>
                  </a:lnTo>
                  <a:lnTo>
                    <a:pt x="1974532" y="1926989"/>
                  </a:lnTo>
                  <a:lnTo>
                    <a:pt x="1972826" y="1879283"/>
                  </a:lnTo>
                  <a:lnTo>
                    <a:pt x="1969998" y="1831870"/>
                  </a:lnTo>
                  <a:lnTo>
                    <a:pt x="1966062" y="1784765"/>
                  </a:lnTo>
                  <a:lnTo>
                    <a:pt x="1961030" y="1737979"/>
                  </a:lnTo>
                  <a:lnTo>
                    <a:pt x="1954915" y="1691526"/>
                  </a:lnTo>
                  <a:lnTo>
                    <a:pt x="1947730" y="1645419"/>
                  </a:lnTo>
                  <a:lnTo>
                    <a:pt x="1939489" y="1599670"/>
                  </a:lnTo>
                  <a:lnTo>
                    <a:pt x="1930203" y="1554293"/>
                  </a:lnTo>
                  <a:lnTo>
                    <a:pt x="1919887" y="1509301"/>
                  </a:lnTo>
                  <a:lnTo>
                    <a:pt x="1908552" y="1464705"/>
                  </a:lnTo>
                  <a:lnTo>
                    <a:pt x="1896212" y="1420521"/>
                  </a:lnTo>
                  <a:lnTo>
                    <a:pt x="1882880" y="1376759"/>
                  </a:lnTo>
                  <a:lnTo>
                    <a:pt x="1868569" y="1333434"/>
                  </a:lnTo>
                  <a:lnTo>
                    <a:pt x="1853291" y="1290557"/>
                  </a:lnTo>
                  <a:lnTo>
                    <a:pt x="1837059" y="1248143"/>
                  </a:lnTo>
                  <a:lnTo>
                    <a:pt x="1819888" y="1206204"/>
                  </a:lnTo>
                  <a:lnTo>
                    <a:pt x="1801788" y="1164752"/>
                  </a:lnTo>
                  <a:lnTo>
                    <a:pt x="1782774" y="1123802"/>
                  </a:lnTo>
                  <a:lnTo>
                    <a:pt x="1762859" y="1083365"/>
                  </a:lnTo>
                  <a:lnTo>
                    <a:pt x="1742054" y="1043455"/>
                  </a:lnTo>
                  <a:lnTo>
                    <a:pt x="1720374" y="1004085"/>
                  </a:lnTo>
                  <a:lnTo>
                    <a:pt x="1697831" y="965267"/>
                  </a:lnTo>
                  <a:lnTo>
                    <a:pt x="1674438" y="927015"/>
                  </a:lnTo>
                  <a:lnTo>
                    <a:pt x="1650207" y="889341"/>
                  </a:lnTo>
                  <a:lnTo>
                    <a:pt x="1625153" y="852258"/>
                  </a:lnTo>
                  <a:lnTo>
                    <a:pt x="1599287" y="815780"/>
                  </a:lnTo>
                  <a:lnTo>
                    <a:pt x="1572624" y="779919"/>
                  </a:lnTo>
                  <a:lnTo>
                    <a:pt x="1545175" y="744688"/>
                  </a:lnTo>
                  <a:lnTo>
                    <a:pt x="1516953" y="710100"/>
                  </a:lnTo>
                  <a:lnTo>
                    <a:pt x="1487972" y="676168"/>
                  </a:lnTo>
                  <a:lnTo>
                    <a:pt x="1458245" y="642905"/>
                  </a:lnTo>
                  <a:lnTo>
                    <a:pt x="1427784" y="610323"/>
                  </a:lnTo>
                  <a:lnTo>
                    <a:pt x="1396603" y="578437"/>
                  </a:lnTo>
                  <a:lnTo>
                    <a:pt x="1364713" y="547258"/>
                  </a:lnTo>
                  <a:lnTo>
                    <a:pt x="1332129" y="516800"/>
                  </a:lnTo>
                  <a:lnTo>
                    <a:pt x="1298864" y="487075"/>
                  </a:lnTo>
                  <a:lnTo>
                    <a:pt x="1264929" y="458097"/>
                  </a:lnTo>
                  <a:lnTo>
                    <a:pt x="1230338" y="429879"/>
                  </a:lnTo>
                  <a:lnTo>
                    <a:pt x="1195104" y="402432"/>
                  </a:lnTo>
                  <a:lnTo>
                    <a:pt x="1159240" y="375771"/>
                  </a:lnTo>
                  <a:lnTo>
                    <a:pt x="1122759" y="349909"/>
                  </a:lnTo>
                  <a:lnTo>
                    <a:pt x="1085674" y="324857"/>
                  </a:lnTo>
                  <a:lnTo>
                    <a:pt x="1047998" y="300629"/>
                  </a:lnTo>
                  <a:lnTo>
                    <a:pt x="1009743" y="277239"/>
                  </a:lnTo>
                  <a:lnTo>
                    <a:pt x="970922" y="254698"/>
                  </a:lnTo>
                  <a:lnTo>
                    <a:pt x="931550" y="233020"/>
                  </a:lnTo>
                  <a:lnTo>
                    <a:pt x="891637" y="212218"/>
                  </a:lnTo>
                  <a:lnTo>
                    <a:pt x="851198" y="192304"/>
                  </a:lnTo>
                  <a:lnTo>
                    <a:pt x="810245" y="173293"/>
                  </a:lnTo>
                  <a:lnTo>
                    <a:pt x="768792" y="155195"/>
                  </a:lnTo>
                  <a:lnTo>
                    <a:pt x="726851" y="138026"/>
                  </a:lnTo>
                  <a:lnTo>
                    <a:pt x="684435" y="121796"/>
                  </a:lnTo>
                  <a:lnTo>
                    <a:pt x="641556" y="106521"/>
                  </a:lnTo>
                  <a:lnTo>
                    <a:pt x="598229" y="92211"/>
                  </a:lnTo>
                  <a:lnTo>
                    <a:pt x="554466" y="78880"/>
                  </a:lnTo>
                  <a:lnTo>
                    <a:pt x="510280" y="66542"/>
                  </a:lnTo>
                  <a:lnTo>
                    <a:pt x="465683" y="55209"/>
                  </a:lnTo>
                  <a:lnTo>
                    <a:pt x="420689" y="44894"/>
                  </a:lnTo>
                  <a:lnTo>
                    <a:pt x="375311" y="35609"/>
                  </a:lnTo>
                  <a:lnTo>
                    <a:pt x="329561" y="27369"/>
                  </a:lnTo>
                  <a:lnTo>
                    <a:pt x="283453" y="20185"/>
                  </a:lnTo>
                  <a:lnTo>
                    <a:pt x="236999" y="14071"/>
                  </a:lnTo>
                  <a:lnTo>
                    <a:pt x="190213" y="9040"/>
                  </a:lnTo>
                  <a:lnTo>
                    <a:pt x="143106" y="5104"/>
                  </a:lnTo>
                  <a:lnTo>
                    <a:pt x="95694" y="2277"/>
                  </a:lnTo>
                  <a:lnTo>
                    <a:pt x="47987" y="571"/>
                  </a:lnTo>
                  <a:lnTo>
                    <a:pt x="0" y="0"/>
                  </a:lnTo>
                  <a:close/>
                </a:path>
              </a:pathLst>
            </a:custGeom>
            <a:solidFill>
              <a:srgbClr val="004A8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8" name="object 8"/>
            <p:cNvSpPr/>
            <p:nvPr/>
          </p:nvSpPr>
          <p:spPr>
            <a:xfrm>
              <a:off x="1119000" y="3830192"/>
              <a:ext cx="3930015" cy="2069464"/>
            </a:xfrm>
            <a:custGeom>
              <a:avLst/>
              <a:gdLst/>
              <a:ahLst/>
              <a:cxnLst/>
              <a:rect l="l" t="t" r="r" b="b"/>
              <a:pathLst>
                <a:path w="3930015" h="2069464">
                  <a:moveTo>
                    <a:pt x="2269" y="0"/>
                  </a:moveTo>
                  <a:lnTo>
                    <a:pt x="550" y="48322"/>
                  </a:lnTo>
                  <a:lnTo>
                    <a:pt x="0" y="96434"/>
                  </a:lnTo>
                  <a:lnTo>
                    <a:pt x="605" y="144320"/>
                  </a:lnTo>
                  <a:lnTo>
                    <a:pt x="2355" y="191966"/>
                  </a:lnTo>
                  <a:lnTo>
                    <a:pt x="5237" y="239357"/>
                  </a:lnTo>
                  <a:lnTo>
                    <a:pt x="9239" y="286478"/>
                  </a:lnTo>
                  <a:lnTo>
                    <a:pt x="14348" y="333315"/>
                  </a:lnTo>
                  <a:lnTo>
                    <a:pt x="20554" y="379852"/>
                  </a:lnTo>
                  <a:lnTo>
                    <a:pt x="27842" y="426076"/>
                  </a:lnTo>
                  <a:lnTo>
                    <a:pt x="36202" y="471972"/>
                  </a:lnTo>
                  <a:lnTo>
                    <a:pt x="45621" y="517524"/>
                  </a:lnTo>
                  <a:lnTo>
                    <a:pt x="56087" y="562718"/>
                  </a:lnTo>
                  <a:lnTo>
                    <a:pt x="67588" y="607540"/>
                  </a:lnTo>
                  <a:lnTo>
                    <a:pt x="80112" y="651975"/>
                  </a:lnTo>
                  <a:lnTo>
                    <a:pt x="93647" y="696007"/>
                  </a:lnTo>
                  <a:lnTo>
                    <a:pt x="108179" y="739623"/>
                  </a:lnTo>
                  <a:lnTo>
                    <a:pt x="123699" y="782807"/>
                  </a:lnTo>
                  <a:lnTo>
                    <a:pt x="140192" y="825546"/>
                  </a:lnTo>
                  <a:lnTo>
                    <a:pt x="157648" y="867824"/>
                  </a:lnTo>
                  <a:lnTo>
                    <a:pt x="176053" y="909626"/>
                  </a:lnTo>
                  <a:lnTo>
                    <a:pt x="195397" y="950938"/>
                  </a:lnTo>
                  <a:lnTo>
                    <a:pt x="215666" y="991746"/>
                  </a:lnTo>
                  <a:lnTo>
                    <a:pt x="236849" y="1032034"/>
                  </a:lnTo>
                  <a:lnTo>
                    <a:pt x="258933" y="1071787"/>
                  </a:lnTo>
                  <a:lnTo>
                    <a:pt x="281906" y="1110992"/>
                  </a:lnTo>
                  <a:lnTo>
                    <a:pt x="305756" y="1149633"/>
                  </a:lnTo>
                  <a:lnTo>
                    <a:pt x="330472" y="1187696"/>
                  </a:lnTo>
                  <a:lnTo>
                    <a:pt x="356040" y="1225166"/>
                  </a:lnTo>
                  <a:lnTo>
                    <a:pt x="382449" y="1262028"/>
                  </a:lnTo>
                  <a:lnTo>
                    <a:pt x="409686" y="1298268"/>
                  </a:lnTo>
                  <a:lnTo>
                    <a:pt x="437740" y="1333871"/>
                  </a:lnTo>
                  <a:lnTo>
                    <a:pt x="466598" y="1368822"/>
                  </a:lnTo>
                  <a:lnTo>
                    <a:pt x="496249" y="1403106"/>
                  </a:lnTo>
                  <a:lnTo>
                    <a:pt x="526679" y="1436710"/>
                  </a:lnTo>
                  <a:lnTo>
                    <a:pt x="557878" y="1469617"/>
                  </a:lnTo>
                  <a:lnTo>
                    <a:pt x="589832" y="1501814"/>
                  </a:lnTo>
                  <a:lnTo>
                    <a:pt x="622530" y="1533286"/>
                  </a:lnTo>
                  <a:lnTo>
                    <a:pt x="655959" y="1564018"/>
                  </a:lnTo>
                  <a:lnTo>
                    <a:pt x="690108" y="1593995"/>
                  </a:lnTo>
                  <a:lnTo>
                    <a:pt x="724963" y="1623203"/>
                  </a:lnTo>
                  <a:lnTo>
                    <a:pt x="760514" y="1651627"/>
                  </a:lnTo>
                  <a:lnTo>
                    <a:pt x="796748" y="1679252"/>
                  </a:lnTo>
                  <a:lnTo>
                    <a:pt x="833653" y="1706064"/>
                  </a:lnTo>
                  <a:lnTo>
                    <a:pt x="871216" y="1732047"/>
                  </a:lnTo>
                  <a:lnTo>
                    <a:pt x="909426" y="1757188"/>
                  </a:lnTo>
                  <a:lnTo>
                    <a:pt x="948270" y="1781471"/>
                  </a:lnTo>
                  <a:lnTo>
                    <a:pt x="987736" y="1804882"/>
                  </a:lnTo>
                  <a:lnTo>
                    <a:pt x="1027813" y="1827407"/>
                  </a:lnTo>
                  <a:lnTo>
                    <a:pt x="1068487" y="1849029"/>
                  </a:lnTo>
                  <a:lnTo>
                    <a:pt x="1109748" y="1869736"/>
                  </a:lnTo>
                  <a:lnTo>
                    <a:pt x="1151582" y="1889511"/>
                  </a:lnTo>
                  <a:lnTo>
                    <a:pt x="1193977" y="1908341"/>
                  </a:lnTo>
                  <a:lnTo>
                    <a:pt x="1236922" y="1926210"/>
                  </a:lnTo>
                  <a:lnTo>
                    <a:pt x="1280405" y="1943105"/>
                  </a:lnTo>
                  <a:lnTo>
                    <a:pt x="1324412" y="1959009"/>
                  </a:lnTo>
                  <a:lnTo>
                    <a:pt x="1368933" y="1973910"/>
                  </a:lnTo>
                  <a:lnTo>
                    <a:pt x="1413954" y="1987791"/>
                  </a:lnTo>
                  <a:lnTo>
                    <a:pt x="1459464" y="2000638"/>
                  </a:lnTo>
                  <a:lnTo>
                    <a:pt x="1505451" y="2012437"/>
                  </a:lnTo>
                  <a:lnTo>
                    <a:pt x="1551902" y="2023172"/>
                  </a:lnTo>
                  <a:lnTo>
                    <a:pt x="1598806" y="2032830"/>
                  </a:lnTo>
                  <a:lnTo>
                    <a:pt x="1646150" y="2041395"/>
                  </a:lnTo>
                  <a:lnTo>
                    <a:pt x="1693922" y="2048852"/>
                  </a:lnTo>
                  <a:lnTo>
                    <a:pt x="1741504" y="2055116"/>
                  </a:lnTo>
                  <a:lnTo>
                    <a:pt x="1788970" y="2060216"/>
                  </a:lnTo>
                  <a:lnTo>
                    <a:pt x="1836305" y="2064165"/>
                  </a:lnTo>
                  <a:lnTo>
                    <a:pt x="1883493" y="2066972"/>
                  </a:lnTo>
                  <a:lnTo>
                    <a:pt x="1930521" y="2068650"/>
                  </a:lnTo>
                  <a:lnTo>
                    <a:pt x="1977373" y="2069208"/>
                  </a:lnTo>
                  <a:lnTo>
                    <a:pt x="2024035" y="2068659"/>
                  </a:lnTo>
                  <a:lnTo>
                    <a:pt x="2070493" y="2067012"/>
                  </a:lnTo>
                  <a:lnTo>
                    <a:pt x="2116731" y="2064279"/>
                  </a:lnTo>
                  <a:lnTo>
                    <a:pt x="2162736" y="2060471"/>
                  </a:lnTo>
                  <a:lnTo>
                    <a:pt x="2208491" y="2055598"/>
                  </a:lnTo>
                  <a:lnTo>
                    <a:pt x="2253984" y="2049673"/>
                  </a:lnTo>
                  <a:lnTo>
                    <a:pt x="2299199" y="2042705"/>
                  </a:lnTo>
                  <a:lnTo>
                    <a:pt x="2344122" y="2034705"/>
                  </a:lnTo>
                  <a:lnTo>
                    <a:pt x="2388737" y="2025686"/>
                  </a:lnTo>
                  <a:lnTo>
                    <a:pt x="2433030" y="2015656"/>
                  </a:lnTo>
                  <a:lnTo>
                    <a:pt x="2476988" y="2004629"/>
                  </a:lnTo>
                  <a:lnTo>
                    <a:pt x="2520594" y="1992614"/>
                  </a:lnTo>
                  <a:lnTo>
                    <a:pt x="2563835" y="1979622"/>
                  </a:lnTo>
                  <a:lnTo>
                    <a:pt x="2606695" y="1965665"/>
                  </a:lnTo>
                  <a:lnTo>
                    <a:pt x="2649160" y="1950753"/>
                  </a:lnTo>
                  <a:lnTo>
                    <a:pt x="2691216" y="1934897"/>
                  </a:lnTo>
                  <a:lnTo>
                    <a:pt x="2732848" y="1918109"/>
                  </a:lnTo>
                  <a:lnTo>
                    <a:pt x="2774041" y="1900399"/>
                  </a:lnTo>
                  <a:lnTo>
                    <a:pt x="2814780" y="1881778"/>
                  </a:lnTo>
                  <a:lnTo>
                    <a:pt x="2855051" y="1862257"/>
                  </a:lnTo>
                  <a:lnTo>
                    <a:pt x="2894840" y="1841848"/>
                  </a:lnTo>
                  <a:lnTo>
                    <a:pt x="2934131" y="1820560"/>
                  </a:lnTo>
                  <a:lnTo>
                    <a:pt x="2972910" y="1798406"/>
                  </a:lnTo>
                  <a:lnTo>
                    <a:pt x="3011162" y="1775395"/>
                  </a:lnTo>
                  <a:lnTo>
                    <a:pt x="3048873" y="1751540"/>
                  </a:lnTo>
                  <a:lnTo>
                    <a:pt x="3086029" y="1726851"/>
                  </a:lnTo>
                  <a:lnTo>
                    <a:pt x="3122613" y="1701338"/>
                  </a:lnTo>
                  <a:lnTo>
                    <a:pt x="3158613" y="1675014"/>
                  </a:lnTo>
                  <a:lnTo>
                    <a:pt x="3194012" y="1647888"/>
                  </a:lnTo>
                  <a:lnTo>
                    <a:pt x="3228797" y="1619972"/>
                  </a:lnTo>
                  <a:lnTo>
                    <a:pt x="3262953" y="1591277"/>
                  </a:lnTo>
                  <a:lnTo>
                    <a:pt x="3296465" y="1561813"/>
                  </a:lnTo>
                  <a:lnTo>
                    <a:pt x="3329319" y="1531592"/>
                  </a:lnTo>
                  <a:lnTo>
                    <a:pt x="3361500" y="1500625"/>
                  </a:lnTo>
                  <a:lnTo>
                    <a:pt x="3392993" y="1468923"/>
                  </a:lnTo>
                  <a:lnTo>
                    <a:pt x="3423784" y="1436496"/>
                  </a:lnTo>
                  <a:lnTo>
                    <a:pt x="3453858" y="1403355"/>
                  </a:lnTo>
                  <a:lnTo>
                    <a:pt x="3483200" y="1369512"/>
                  </a:lnTo>
                  <a:lnTo>
                    <a:pt x="3511796" y="1334978"/>
                  </a:lnTo>
                  <a:lnTo>
                    <a:pt x="3539632" y="1299763"/>
                  </a:lnTo>
                  <a:lnTo>
                    <a:pt x="3566691" y="1263878"/>
                  </a:lnTo>
                  <a:lnTo>
                    <a:pt x="3592961" y="1227335"/>
                  </a:lnTo>
                  <a:lnTo>
                    <a:pt x="3618426" y="1190144"/>
                  </a:lnTo>
                  <a:lnTo>
                    <a:pt x="3643071" y="1152316"/>
                  </a:lnTo>
                  <a:lnTo>
                    <a:pt x="3666882" y="1113862"/>
                  </a:lnTo>
                  <a:lnTo>
                    <a:pt x="3689845" y="1074794"/>
                  </a:lnTo>
                  <a:lnTo>
                    <a:pt x="3711945" y="1035122"/>
                  </a:lnTo>
                  <a:lnTo>
                    <a:pt x="3733166" y="994857"/>
                  </a:lnTo>
                  <a:lnTo>
                    <a:pt x="3753495" y="954010"/>
                  </a:lnTo>
                  <a:lnTo>
                    <a:pt x="3772916" y="912592"/>
                  </a:lnTo>
                  <a:lnTo>
                    <a:pt x="3791416" y="870614"/>
                  </a:lnTo>
                  <a:lnTo>
                    <a:pt x="3808979" y="828087"/>
                  </a:lnTo>
                  <a:lnTo>
                    <a:pt x="3825591" y="785021"/>
                  </a:lnTo>
                  <a:lnTo>
                    <a:pt x="3841238" y="741429"/>
                  </a:lnTo>
                  <a:lnTo>
                    <a:pt x="3855904" y="697321"/>
                  </a:lnTo>
                  <a:lnTo>
                    <a:pt x="3869574" y="652707"/>
                  </a:lnTo>
                  <a:lnTo>
                    <a:pt x="3882236" y="607599"/>
                  </a:lnTo>
                  <a:lnTo>
                    <a:pt x="3893872" y="562008"/>
                  </a:lnTo>
                  <a:lnTo>
                    <a:pt x="3904470" y="515945"/>
                  </a:lnTo>
                  <a:lnTo>
                    <a:pt x="3914015" y="469420"/>
                  </a:lnTo>
                  <a:lnTo>
                    <a:pt x="3922490" y="422445"/>
                  </a:lnTo>
                  <a:lnTo>
                    <a:pt x="3929884" y="375030"/>
                  </a:lnTo>
                  <a:lnTo>
                    <a:pt x="1974973" y="93979"/>
                  </a:lnTo>
                  <a:lnTo>
                    <a:pt x="2269" y="0"/>
                  </a:lnTo>
                  <a:close/>
                </a:path>
              </a:pathLst>
            </a:custGeom>
            <a:solidFill>
              <a:srgbClr val="FFBE3E"/>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9" name="object 9"/>
            <p:cNvSpPr/>
            <p:nvPr/>
          </p:nvSpPr>
          <p:spPr>
            <a:xfrm>
              <a:off x="1121270" y="1949195"/>
              <a:ext cx="1972945" cy="1975485"/>
            </a:xfrm>
            <a:custGeom>
              <a:avLst/>
              <a:gdLst/>
              <a:ahLst/>
              <a:cxnLst/>
              <a:rect l="l" t="t" r="r" b="b"/>
              <a:pathLst>
                <a:path w="1972945" h="1975485">
                  <a:moveTo>
                    <a:pt x="1972830" y="0"/>
                  </a:moveTo>
                  <a:lnTo>
                    <a:pt x="1924302" y="585"/>
                  </a:lnTo>
                  <a:lnTo>
                    <a:pt x="1876052" y="2333"/>
                  </a:lnTo>
                  <a:lnTo>
                    <a:pt x="1828094" y="5231"/>
                  </a:lnTo>
                  <a:lnTo>
                    <a:pt x="1780441" y="9265"/>
                  </a:lnTo>
                  <a:lnTo>
                    <a:pt x="1733108" y="14422"/>
                  </a:lnTo>
                  <a:lnTo>
                    <a:pt x="1686108" y="20689"/>
                  </a:lnTo>
                  <a:lnTo>
                    <a:pt x="1639455" y="28052"/>
                  </a:lnTo>
                  <a:lnTo>
                    <a:pt x="1593163" y="36499"/>
                  </a:lnTo>
                  <a:lnTo>
                    <a:pt x="1547245" y="46017"/>
                  </a:lnTo>
                  <a:lnTo>
                    <a:pt x="1501716" y="56591"/>
                  </a:lnTo>
                  <a:lnTo>
                    <a:pt x="1456590" y="68210"/>
                  </a:lnTo>
                  <a:lnTo>
                    <a:pt x="1411879" y="80860"/>
                  </a:lnTo>
                  <a:lnTo>
                    <a:pt x="1367598" y="94527"/>
                  </a:lnTo>
                  <a:lnTo>
                    <a:pt x="1323762" y="109199"/>
                  </a:lnTo>
                  <a:lnTo>
                    <a:pt x="1280382" y="124862"/>
                  </a:lnTo>
                  <a:lnTo>
                    <a:pt x="1237474" y="141504"/>
                  </a:lnTo>
                  <a:lnTo>
                    <a:pt x="1195051" y="159110"/>
                  </a:lnTo>
                  <a:lnTo>
                    <a:pt x="1153127" y="177669"/>
                  </a:lnTo>
                  <a:lnTo>
                    <a:pt x="1111716" y="197166"/>
                  </a:lnTo>
                  <a:lnTo>
                    <a:pt x="1070832" y="217588"/>
                  </a:lnTo>
                  <a:lnTo>
                    <a:pt x="1030488" y="238923"/>
                  </a:lnTo>
                  <a:lnTo>
                    <a:pt x="990698" y="261157"/>
                  </a:lnTo>
                  <a:lnTo>
                    <a:pt x="951476" y="284277"/>
                  </a:lnTo>
                  <a:lnTo>
                    <a:pt x="912836" y="308270"/>
                  </a:lnTo>
                  <a:lnTo>
                    <a:pt x="874792" y="333123"/>
                  </a:lnTo>
                  <a:lnTo>
                    <a:pt x="837357" y="358822"/>
                  </a:lnTo>
                  <a:lnTo>
                    <a:pt x="800545" y="385355"/>
                  </a:lnTo>
                  <a:lnTo>
                    <a:pt x="764371" y="412708"/>
                  </a:lnTo>
                  <a:lnTo>
                    <a:pt x="728847" y="440867"/>
                  </a:lnTo>
                  <a:lnTo>
                    <a:pt x="693988" y="469821"/>
                  </a:lnTo>
                  <a:lnTo>
                    <a:pt x="659807" y="499555"/>
                  </a:lnTo>
                  <a:lnTo>
                    <a:pt x="626319" y="530057"/>
                  </a:lnTo>
                  <a:lnTo>
                    <a:pt x="593537" y="561313"/>
                  </a:lnTo>
                  <a:lnTo>
                    <a:pt x="561475" y="593310"/>
                  </a:lnTo>
                  <a:lnTo>
                    <a:pt x="530147" y="626036"/>
                  </a:lnTo>
                  <a:lnTo>
                    <a:pt x="499566" y="659476"/>
                  </a:lnTo>
                  <a:lnTo>
                    <a:pt x="469747" y="693617"/>
                  </a:lnTo>
                  <a:lnTo>
                    <a:pt x="440703" y="728448"/>
                  </a:lnTo>
                  <a:lnTo>
                    <a:pt x="412448" y="763953"/>
                  </a:lnTo>
                  <a:lnTo>
                    <a:pt x="384995" y="800121"/>
                  </a:lnTo>
                  <a:lnTo>
                    <a:pt x="358360" y="836938"/>
                  </a:lnTo>
                  <a:lnTo>
                    <a:pt x="332554" y="874390"/>
                  </a:lnTo>
                  <a:lnTo>
                    <a:pt x="307593" y="912465"/>
                  </a:lnTo>
                  <a:lnTo>
                    <a:pt x="283491" y="951150"/>
                  </a:lnTo>
                  <a:lnTo>
                    <a:pt x="260259" y="990431"/>
                  </a:lnTo>
                  <a:lnTo>
                    <a:pt x="237914" y="1030295"/>
                  </a:lnTo>
                  <a:lnTo>
                    <a:pt x="216468" y="1070729"/>
                  </a:lnTo>
                  <a:lnTo>
                    <a:pt x="195936" y="1111720"/>
                  </a:lnTo>
                  <a:lnTo>
                    <a:pt x="176330" y="1153255"/>
                  </a:lnTo>
                  <a:lnTo>
                    <a:pt x="157666" y="1195320"/>
                  </a:lnTo>
                  <a:lnTo>
                    <a:pt x="139956" y="1237902"/>
                  </a:lnTo>
                  <a:lnTo>
                    <a:pt x="123214" y="1280989"/>
                  </a:lnTo>
                  <a:lnTo>
                    <a:pt x="107455" y="1324566"/>
                  </a:lnTo>
                  <a:lnTo>
                    <a:pt x="92693" y="1368621"/>
                  </a:lnTo>
                  <a:lnTo>
                    <a:pt x="78940" y="1413141"/>
                  </a:lnTo>
                  <a:lnTo>
                    <a:pt x="66211" y="1458112"/>
                  </a:lnTo>
                  <a:lnTo>
                    <a:pt x="54520" y="1503522"/>
                  </a:lnTo>
                  <a:lnTo>
                    <a:pt x="43880" y="1549357"/>
                  </a:lnTo>
                  <a:lnTo>
                    <a:pt x="34305" y="1595603"/>
                  </a:lnTo>
                  <a:lnTo>
                    <a:pt x="25809" y="1642249"/>
                  </a:lnTo>
                  <a:lnTo>
                    <a:pt x="18406" y="1689280"/>
                  </a:lnTo>
                  <a:lnTo>
                    <a:pt x="12110" y="1736683"/>
                  </a:lnTo>
                  <a:lnTo>
                    <a:pt x="6934" y="1784446"/>
                  </a:lnTo>
                  <a:lnTo>
                    <a:pt x="2893" y="1832555"/>
                  </a:lnTo>
                  <a:lnTo>
                    <a:pt x="0" y="1880996"/>
                  </a:lnTo>
                  <a:lnTo>
                    <a:pt x="1972703" y="1974977"/>
                  </a:lnTo>
                  <a:lnTo>
                    <a:pt x="1972830" y="0"/>
                  </a:lnTo>
                  <a:close/>
                </a:path>
              </a:pathLst>
            </a:custGeom>
            <a:solidFill>
              <a:srgbClr val="525558"/>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sp>
        <p:nvSpPr>
          <p:cNvPr id="10" name="object 10"/>
          <p:cNvSpPr txBox="1"/>
          <p:nvPr/>
        </p:nvSpPr>
        <p:spPr>
          <a:xfrm>
            <a:off x="3852164" y="2718003"/>
            <a:ext cx="424815" cy="519430"/>
          </a:xfrm>
          <a:prstGeom prst="rect">
            <a:avLst/>
          </a:prstGeom>
        </p:spPr>
        <p:txBody>
          <a:bodyPr vert="horz" wrap="square" lIns="0" tIns="12065" rIns="0" bIns="0" rtlCol="0">
            <a:spAutoFit/>
          </a:bodyPr>
          <a:lstStyle/>
          <a:p>
            <a:pPr marL="40005" marR="0" lvl="0" indent="0" defTabSz="914400" eaLnBrk="1" fontAlgn="auto" latinLnBrk="0" hangingPunct="1">
              <a:lnSpc>
                <a:spcPct val="100000"/>
              </a:lnSpc>
              <a:spcBef>
                <a:spcPts val="95"/>
              </a:spcBef>
              <a:spcAft>
                <a:spcPts val="0"/>
              </a:spcAft>
              <a:buClrTx/>
              <a:buSzTx/>
              <a:buFontTx/>
              <a:buNone/>
              <a:tabLst/>
              <a:defRPr/>
            </a:pPr>
            <a:r>
              <a:rPr kumimoji="0" sz="1600" b="1" i="0" u="none" strike="noStrike" kern="0" cap="none" spc="-25" normalizeH="0" baseline="0" noProof="0" dirty="0">
                <a:ln>
                  <a:noFill/>
                </a:ln>
                <a:solidFill>
                  <a:srgbClr val="FFFFFF"/>
                </a:solidFill>
                <a:effectLst/>
                <a:uLnTx/>
                <a:uFillTx/>
                <a:latin typeface="Century Gothic"/>
                <a:cs typeface="Century Gothic"/>
              </a:rPr>
              <a:t>Yes</a:t>
            </a:r>
            <a:endParaRPr kumimoji="0" sz="1600" b="0" i="0" u="none" strike="noStrike" kern="0" cap="none" spc="0" normalizeH="0" baseline="0" noProof="0">
              <a:ln>
                <a:noFill/>
              </a:ln>
              <a:solidFill>
                <a:sysClr val="windowText" lastClr="000000"/>
              </a:solidFill>
              <a:effectLst/>
              <a:uLnTx/>
              <a:uFillTx/>
              <a:latin typeface="Century Gothic"/>
              <a:cs typeface="Century Gothic"/>
            </a:endParaRPr>
          </a:p>
          <a:p>
            <a:pPr marL="12700" marR="0" lvl="0" indent="0" defTabSz="914400" eaLnBrk="1" fontAlgn="auto" latinLnBrk="0" hangingPunct="1">
              <a:lnSpc>
                <a:spcPct val="100000"/>
              </a:lnSpc>
              <a:spcBef>
                <a:spcPts val="50"/>
              </a:spcBef>
              <a:spcAft>
                <a:spcPts val="0"/>
              </a:spcAft>
              <a:buClrTx/>
              <a:buSzTx/>
              <a:buFontTx/>
              <a:buNone/>
              <a:tabLst/>
              <a:defRPr/>
            </a:pPr>
            <a:r>
              <a:rPr kumimoji="0" sz="1600" b="1" i="0" u="none" strike="noStrike" kern="0" cap="none" spc="-25" normalizeH="0" baseline="0" noProof="0" dirty="0">
                <a:ln>
                  <a:noFill/>
                </a:ln>
                <a:solidFill>
                  <a:srgbClr val="FFFFFF"/>
                </a:solidFill>
                <a:effectLst/>
                <a:uLnTx/>
                <a:uFillTx/>
                <a:latin typeface="Century Gothic"/>
                <a:cs typeface="Century Gothic"/>
              </a:rPr>
              <a:t>27%</a:t>
            </a:r>
            <a:endParaRPr kumimoji="0" sz="16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1" name="object 11"/>
          <p:cNvSpPr txBox="1"/>
          <p:nvPr/>
        </p:nvSpPr>
        <p:spPr>
          <a:xfrm>
            <a:off x="2807589" y="4680330"/>
            <a:ext cx="424815" cy="518795"/>
          </a:xfrm>
          <a:prstGeom prst="rect">
            <a:avLst/>
          </a:prstGeom>
        </p:spPr>
        <p:txBody>
          <a:bodyPr vert="horz" wrap="square" lIns="0" tIns="5715" rIns="0" bIns="0" rtlCol="0">
            <a:spAutoFit/>
          </a:bodyPr>
          <a:lstStyle/>
          <a:p>
            <a:pPr marL="12700" marR="5080" lvl="0" indent="59055" defTabSz="914400" eaLnBrk="1" fontAlgn="auto" latinLnBrk="0" hangingPunct="1">
              <a:lnSpc>
                <a:spcPct val="102499"/>
              </a:lnSpc>
              <a:spcBef>
                <a:spcPts val="45"/>
              </a:spcBef>
              <a:spcAft>
                <a:spcPts val="0"/>
              </a:spcAft>
              <a:buClrTx/>
              <a:buSzTx/>
              <a:buFontTx/>
              <a:buNone/>
              <a:tabLst/>
              <a:defRPr/>
            </a:pPr>
            <a:r>
              <a:rPr kumimoji="0" sz="1600" b="1" i="0" u="none" strike="noStrike" kern="0" cap="none" spc="-25" normalizeH="0" baseline="0" noProof="0" dirty="0">
                <a:ln>
                  <a:noFill/>
                </a:ln>
                <a:solidFill>
                  <a:srgbClr val="FFFFFF"/>
                </a:solidFill>
                <a:effectLst/>
                <a:uLnTx/>
                <a:uFillTx/>
                <a:latin typeface="Century Gothic"/>
                <a:cs typeface="Century Gothic"/>
              </a:rPr>
              <a:t>No </a:t>
            </a:r>
            <a:r>
              <a:rPr kumimoji="0" sz="1600" b="1" i="0" u="none" strike="noStrike" kern="0" cap="none" spc="-30" normalizeH="0" baseline="0" noProof="0" dirty="0">
                <a:ln>
                  <a:noFill/>
                </a:ln>
                <a:solidFill>
                  <a:srgbClr val="FFFFFF"/>
                </a:solidFill>
                <a:effectLst/>
                <a:uLnTx/>
                <a:uFillTx/>
                <a:latin typeface="Century Gothic"/>
                <a:cs typeface="Century Gothic"/>
              </a:rPr>
              <a:t>49%</a:t>
            </a:r>
            <a:endParaRPr kumimoji="0" sz="16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2" name="object 12"/>
          <p:cNvSpPr txBox="1"/>
          <p:nvPr/>
        </p:nvSpPr>
        <p:spPr>
          <a:xfrm>
            <a:off x="1857501" y="2447924"/>
            <a:ext cx="743585" cy="767715"/>
          </a:xfrm>
          <a:prstGeom prst="rect">
            <a:avLst/>
          </a:prstGeom>
        </p:spPr>
        <p:txBody>
          <a:bodyPr vert="horz" wrap="square" lIns="0" tIns="6350" rIns="0" bIns="0" rtlCol="0">
            <a:spAutoFit/>
          </a:bodyPr>
          <a:lstStyle/>
          <a:p>
            <a:pPr marL="12700" marR="5080" lvl="0" indent="0" algn="ctr" defTabSz="914400" eaLnBrk="1" fontAlgn="auto" latinLnBrk="0" hangingPunct="1">
              <a:lnSpc>
                <a:spcPct val="102299"/>
              </a:lnSpc>
              <a:spcBef>
                <a:spcPts val="50"/>
              </a:spcBef>
              <a:spcAft>
                <a:spcPts val="0"/>
              </a:spcAft>
              <a:buClrTx/>
              <a:buSzTx/>
              <a:buFontTx/>
              <a:buNone/>
              <a:tabLst/>
              <a:defRPr/>
            </a:pPr>
            <a:r>
              <a:rPr kumimoji="0" sz="1600" b="1" i="0" u="none" strike="noStrike" kern="0" cap="none" spc="-25" normalizeH="0" baseline="0" noProof="0" dirty="0">
                <a:ln>
                  <a:noFill/>
                </a:ln>
                <a:solidFill>
                  <a:srgbClr val="FFFFFF"/>
                </a:solidFill>
                <a:effectLst/>
                <a:uLnTx/>
                <a:uFillTx/>
                <a:latin typeface="Century Gothic"/>
                <a:cs typeface="Century Gothic"/>
              </a:rPr>
              <a:t>No </a:t>
            </a:r>
            <a:r>
              <a:rPr kumimoji="0" sz="1600" b="1" i="0" u="none" strike="noStrike" kern="0" cap="none" spc="-10" normalizeH="0" baseline="0" noProof="0" dirty="0">
                <a:ln>
                  <a:noFill/>
                </a:ln>
                <a:solidFill>
                  <a:srgbClr val="FFFFFF"/>
                </a:solidFill>
                <a:effectLst/>
                <a:uLnTx/>
                <a:uFillTx/>
                <a:latin typeface="Century Gothic"/>
                <a:cs typeface="Century Gothic"/>
              </a:rPr>
              <a:t>Answer </a:t>
            </a:r>
            <a:r>
              <a:rPr kumimoji="0" sz="1600" b="1" i="0" u="none" strike="noStrike" kern="0" cap="none" spc="-25" normalizeH="0" baseline="0" noProof="0" dirty="0">
                <a:ln>
                  <a:noFill/>
                </a:ln>
                <a:solidFill>
                  <a:srgbClr val="FFFFFF"/>
                </a:solidFill>
                <a:effectLst/>
                <a:uLnTx/>
                <a:uFillTx/>
                <a:latin typeface="Century Gothic"/>
                <a:cs typeface="Century Gothic"/>
              </a:rPr>
              <a:t>24%</a:t>
            </a:r>
            <a:endParaRPr kumimoji="0" sz="1600" b="0" i="0" u="none" strike="noStrike" kern="0" cap="none" spc="0" normalizeH="0" baseline="0" noProof="0">
              <a:ln>
                <a:noFill/>
              </a:ln>
              <a:solidFill>
                <a:sysClr val="windowText" lastClr="000000"/>
              </a:solidFill>
              <a:effectLst/>
              <a:uLnTx/>
              <a:uFillTx/>
              <a:latin typeface="Century Gothic"/>
              <a:cs typeface="Century Gothic"/>
            </a:endParaRPr>
          </a:p>
        </p:txBody>
      </p:sp>
      <p:sp>
        <p:nvSpPr>
          <p:cNvPr id="13" name="object 13"/>
          <p:cNvSpPr txBox="1"/>
          <p:nvPr/>
        </p:nvSpPr>
        <p:spPr>
          <a:xfrm>
            <a:off x="2371089" y="1436878"/>
            <a:ext cx="1443990" cy="360680"/>
          </a:xfrm>
          <a:prstGeom prst="rect">
            <a:avLst/>
          </a:prstGeom>
        </p:spPr>
        <p:txBody>
          <a:bodyPr vert="horz" wrap="square" lIns="0" tIns="12065" rIns="0" bIns="0" rtlCol="0">
            <a:spAutoFit/>
          </a:bodyPr>
          <a:lstStyle/>
          <a:p>
            <a:pPr marL="12700" marR="0" lvl="0" indent="0" defTabSz="914400" eaLnBrk="1" fontAlgn="auto" latinLnBrk="0" hangingPunct="1">
              <a:lnSpc>
                <a:spcPct val="100000"/>
              </a:lnSpc>
              <a:spcBef>
                <a:spcPts val="95"/>
              </a:spcBef>
              <a:spcAft>
                <a:spcPts val="0"/>
              </a:spcAft>
              <a:buClrTx/>
              <a:buSzTx/>
              <a:buFontTx/>
              <a:buNone/>
              <a:tabLst/>
              <a:defRPr/>
            </a:pPr>
            <a:r>
              <a:rPr kumimoji="0" sz="2200" b="1" i="0" u="none" strike="noStrike" kern="0" cap="none" spc="-10" normalizeH="0" baseline="0" noProof="0" dirty="0">
                <a:ln>
                  <a:noFill/>
                </a:ln>
                <a:solidFill>
                  <a:srgbClr val="46698B"/>
                </a:solidFill>
                <a:effectLst/>
                <a:uLnTx/>
                <a:uFillTx/>
                <a:latin typeface="Century Gothic"/>
                <a:cs typeface="Century Gothic"/>
              </a:rPr>
              <a:t>Responses</a:t>
            </a:r>
            <a:endParaRPr kumimoji="0" sz="2200" b="0" i="0" u="none" strike="noStrike" kern="0" cap="none" spc="0" normalizeH="0" baseline="0" noProof="0">
              <a:ln>
                <a:noFill/>
              </a:ln>
              <a:solidFill>
                <a:sysClr val="windowText" lastClr="000000"/>
              </a:solidFill>
              <a:effectLst/>
              <a:uLnTx/>
              <a:uFillTx/>
              <a:latin typeface="Century Gothic"/>
              <a:cs typeface="Century Gothic"/>
            </a:endParaRPr>
          </a:p>
        </p:txBody>
      </p:sp>
      <p:pic>
        <p:nvPicPr>
          <p:cNvPr id="14" name="object 14"/>
          <p:cNvPicPr/>
          <p:nvPr/>
        </p:nvPicPr>
        <p:blipFill>
          <a:blip r:embed="rId5" cstate="print"/>
          <a:stretch>
            <a:fillRect/>
          </a:stretch>
        </p:blipFill>
        <p:spPr>
          <a:xfrm>
            <a:off x="6797675" y="1355725"/>
            <a:ext cx="4686300" cy="4686300"/>
          </a:xfrm>
          <a:prstGeom prst="rect">
            <a:avLst/>
          </a:prstGeom>
        </p:spPr>
      </p:pic>
      <p:sp>
        <p:nvSpPr>
          <p:cNvPr id="16" name="object 16"/>
          <p:cNvSpPr txBox="1">
            <a:spLocks noGrp="1"/>
          </p:cNvSpPr>
          <p:nvPr>
            <p:ph type="ftr" sz="quarter" idx="5"/>
          </p:nvPr>
        </p:nvSpPr>
        <p:spPr>
          <a:prstGeom prst="rect">
            <a:avLst/>
          </a:prstGeom>
        </p:spPr>
        <p:txBody>
          <a:bodyPr vert="horz" wrap="square" lIns="0" tIns="13335" rIns="0" bIns="0" rtlCol="0">
            <a:spAutoFit/>
          </a:bodyPr>
          <a:lstStyle/>
          <a:p>
            <a:pPr marL="317500" marR="0" lvl="0" indent="0" defTabSz="914400" eaLnBrk="1" fontAlgn="auto" latinLnBrk="0" hangingPunct="1">
              <a:lnSpc>
                <a:spcPct val="100000"/>
              </a:lnSpc>
              <a:spcBef>
                <a:spcPts val="105"/>
              </a:spcBef>
              <a:spcAft>
                <a:spcPts val="0"/>
              </a:spcAft>
              <a:buClrTx/>
              <a:buSzTx/>
              <a:buFontTx/>
              <a:buNone/>
              <a:tabLst/>
              <a:defRPr/>
            </a:pPr>
            <a:r>
              <a:rPr kumimoji="0" sz="900" b="1" i="0" u="none" strike="noStrike" kern="0" cap="none" spc="0" normalizeH="0" baseline="0" noProof="0" dirty="0">
                <a:ln>
                  <a:noFill/>
                </a:ln>
                <a:solidFill>
                  <a:srgbClr val="898A8B"/>
                </a:solidFill>
                <a:effectLst/>
                <a:uLnTx/>
                <a:uFillTx/>
                <a:latin typeface="Century Gothic"/>
              </a:rPr>
              <a:t>GREYLING</a:t>
            </a:r>
            <a:r>
              <a:rPr kumimoji="0" sz="900" b="1" i="0" u="none" strike="noStrike" kern="0" cap="none" spc="-4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INSURANCE</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BROKERAGE</a:t>
            </a:r>
            <a:r>
              <a:rPr kumimoji="0" sz="900" b="1" i="0" u="none" strike="noStrike" kern="0" cap="none" spc="-5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&amp;</a:t>
            </a:r>
            <a:r>
              <a:rPr kumimoji="0" sz="900" b="1" i="0" u="none" strike="noStrike" kern="0" cap="none" spc="-20" normalizeH="0" baseline="0" noProof="0" dirty="0">
                <a:ln>
                  <a:noFill/>
                </a:ln>
                <a:solidFill>
                  <a:srgbClr val="898A8B"/>
                </a:solidFill>
                <a:effectLst/>
                <a:uLnTx/>
                <a:uFillTx/>
                <a:latin typeface="Century Gothic"/>
              </a:rPr>
              <a:t> </a:t>
            </a:r>
            <a:r>
              <a:rPr kumimoji="0" sz="900" b="1" i="0" u="none" strike="noStrike" kern="0" cap="none" spc="0" normalizeH="0" baseline="0" noProof="0" dirty="0">
                <a:ln>
                  <a:noFill/>
                </a:ln>
                <a:solidFill>
                  <a:srgbClr val="898A8B"/>
                </a:solidFill>
                <a:effectLst/>
                <a:uLnTx/>
                <a:uFillTx/>
                <a:latin typeface="Century Gothic"/>
              </a:rPr>
              <a:t>RISK</a:t>
            </a:r>
            <a:r>
              <a:rPr kumimoji="0" sz="900" b="1" i="0" u="none" strike="noStrike" kern="0" cap="none" spc="-25" normalizeH="0" baseline="0" noProof="0" dirty="0">
                <a:ln>
                  <a:noFill/>
                </a:ln>
                <a:solidFill>
                  <a:srgbClr val="898A8B"/>
                </a:solidFill>
                <a:effectLst/>
                <a:uLnTx/>
                <a:uFillTx/>
                <a:latin typeface="Century Gothic"/>
              </a:rPr>
              <a:t> </a:t>
            </a:r>
            <a:r>
              <a:rPr kumimoji="0" sz="900" b="1" i="0" u="none" strike="noStrike" kern="0" cap="none" spc="-10" normalizeH="0" baseline="0" noProof="0" dirty="0">
                <a:ln>
                  <a:noFill/>
                </a:ln>
                <a:solidFill>
                  <a:srgbClr val="898A8B"/>
                </a:solidFill>
                <a:effectLst/>
                <a:uLnTx/>
                <a:uFillTx/>
                <a:latin typeface="Century Gothic"/>
              </a:rPr>
              <a:t>CONSULTING</a:t>
            </a:r>
          </a:p>
        </p:txBody>
      </p:sp>
      <p:pic>
        <p:nvPicPr>
          <p:cNvPr id="15" name="Picture 14">
            <a:extLst>
              <a:ext uri="{FF2B5EF4-FFF2-40B4-BE49-F238E27FC236}">
                <a16:creationId xmlns:a16="http://schemas.microsoft.com/office/drawing/2014/main" id="{76787707-76C0-B57C-3B24-0AD6521F8E23}"/>
              </a:ext>
            </a:extLst>
          </p:cNvPr>
          <p:cNvPicPr>
            <a:picLocks noChangeAspect="1"/>
          </p:cNvPicPr>
          <p:nvPr/>
        </p:nvPicPr>
        <p:blipFill>
          <a:blip r:embed="rId6"/>
          <a:stretch>
            <a:fillRect/>
          </a:stretch>
        </p:blipFill>
        <p:spPr>
          <a:xfrm>
            <a:off x="9929856" y="6087783"/>
            <a:ext cx="1877731" cy="652329"/>
          </a:xfrm>
          <a:prstGeom prst="rect">
            <a:avLst/>
          </a:prstGeom>
        </p:spPr>
      </p:pic>
    </p:spTree>
    <p:extLst>
      <p:ext uri="{BB962C8B-B14F-4D97-AF65-F5344CB8AC3E}">
        <p14:creationId xmlns:p14="http://schemas.microsoft.com/office/powerpoint/2010/main" val="23488553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Footer Placeholder 2">
            <a:extLst>
              <a:ext uri="{FF2B5EF4-FFF2-40B4-BE49-F238E27FC236}">
                <a16:creationId xmlns:a16="http://schemas.microsoft.com/office/drawing/2014/main" id="{D5800A0E-9C00-7086-B9CC-BB974BC160F5}"/>
              </a:ext>
            </a:extLst>
          </p:cNvPr>
          <p:cNvSpPr>
            <a:spLocks noGrp="1"/>
          </p:cNvSpPr>
          <p:nvPr>
            <p:ph type="ftr" sz="quarter" idx="3"/>
          </p:nvPr>
        </p:nvSpPr>
        <p:spPr>
          <a:xfrm>
            <a:off x="304799" y="6313486"/>
            <a:ext cx="2949222" cy="365125"/>
          </a:xfrm>
        </p:spPr>
        <p:txBody>
          <a:bodyPr/>
          <a:lstStyle/>
          <a:p>
            <a:pPr>
              <a:spcAft>
                <a:spcPts val="600"/>
              </a:spcAft>
            </a:pPr>
            <a:r>
              <a:rPr lang="en-US"/>
              <a:t>GREYLING INSURANCE BROKERAGE &amp; RISK CONSULTING</a:t>
            </a:r>
          </a:p>
        </p:txBody>
      </p:sp>
      <p:sp>
        <p:nvSpPr>
          <p:cNvPr id="4" name="Title 3">
            <a:extLst>
              <a:ext uri="{FF2B5EF4-FFF2-40B4-BE49-F238E27FC236}">
                <a16:creationId xmlns:a16="http://schemas.microsoft.com/office/drawing/2014/main" id="{466CF445-4E7F-C06E-B97F-F40417C80976}"/>
              </a:ext>
            </a:extLst>
          </p:cNvPr>
          <p:cNvSpPr>
            <a:spLocks noGrp="1"/>
          </p:cNvSpPr>
          <p:nvPr>
            <p:ph type="title"/>
          </p:nvPr>
        </p:nvSpPr>
        <p:spPr>
          <a:xfrm>
            <a:off x="1523999" y="2963989"/>
            <a:ext cx="9144002" cy="930022"/>
          </a:xfrm>
        </p:spPr>
        <p:txBody>
          <a:bodyPr anchor="ctr">
            <a:normAutofit/>
          </a:bodyPr>
          <a:lstStyle/>
          <a:p>
            <a:r>
              <a:rPr lang="en-US" dirty="0"/>
              <a:t>Opportunities &amp; Risks</a:t>
            </a:r>
          </a:p>
        </p:txBody>
      </p:sp>
      <p:pic>
        <p:nvPicPr>
          <p:cNvPr id="2" name="Picture 1">
            <a:extLst>
              <a:ext uri="{FF2B5EF4-FFF2-40B4-BE49-F238E27FC236}">
                <a16:creationId xmlns:a16="http://schemas.microsoft.com/office/drawing/2014/main" id="{F6B60E43-74FC-5B20-0FD4-7C2779B3313D}"/>
              </a:ext>
            </a:extLst>
          </p:cNvPr>
          <p:cNvPicPr>
            <a:picLocks noChangeAspect="1"/>
          </p:cNvPicPr>
          <p:nvPr/>
        </p:nvPicPr>
        <p:blipFill>
          <a:blip r:embed="rId2"/>
          <a:stretch>
            <a:fillRect/>
          </a:stretch>
        </p:blipFill>
        <p:spPr>
          <a:xfrm>
            <a:off x="10009470" y="5882748"/>
            <a:ext cx="1877731" cy="652329"/>
          </a:xfrm>
          <a:prstGeom prst="rect">
            <a:avLst/>
          </a:prstGeom>
        </p:spPr>
      </p:pic>
    </p:spTree>
    <p:extLst>
      <p:ext uri="{BB962C8B-B14F-4D97-AF65-F5344CB8AC3E}">
        <p14:creationId xmlns:p14="http://schemas.microsoft.com/office/powerpoint/2010/main" val="13082854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9CF774C-8137-6100-8A66-DEC55CE986C2}"/>
              </a:ext>
            </a:extLst>
          </p:cNvPr>
          <p:cNvSpPr txBox="1"/>
          <p:nvPr/>
        </p:nvSpPr>
        <p:spPr>
          <a:xfrm>
            <a:off x="1502229" y="781039"/>
            <a:ext cx="9275837" cy="1513365"/>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400" b="1" kern="1200" dirty="0">
                <a:solidFill>
                  <a:schemeClr val="bg1"/>
                </a:solidFill>
                <a:latin typeface="+mj-lt"/>
                <a:ea typeface="+mj-ea"/>
                <a:cs typeface="+mj-cs"/>
              </a:rPr>
              <a:t>Opportunities</a:t>
            </a:r>
          </a:p>
        </p:txBody>
      </p:sp>
      <p:sp>
        <p:nvSpPr>
          <p:cNvPr id="3" name="Content Placeholder 2">
            <a:extLst>
              <a:ext uri="{FF2B5EF4-FFF2-40B4-BE49-F238E27FC236}">
                <a16:creationId xmlns:a16="http://schemas.microsoft.com/office/drawing/2014/main" id="{C09FFFA3-B125-0C27-086D-68F89D438168}"/>
              </a:ext>
            </a:extLst>
          </p:cNvPr>
          <p:cNvSpPr>
            <a:spLocks noGrp="1"/>
          </p:cNvSpPr>
          <p:nvPr>
            <p:ph idx="1"/>
          </p:nvPr>
        </p:nvSpPr>
        <p:spPr>
          <a:xfrm>
            <a:off x="1502229" y="1967257"/>
            <a:ext cx="9275838" cy="3331028"/>
          </a:xfrm>
        </p:spPr>
        <p:txBody>
          <a:bodyPr vert="horz" lIns="91440" tIns="45720" rIns="91440" bIns="45720" numCol="2" rtlCol="0">
            <a:normAutofit/>
          </a:bodyPr>
          <a:lstStyle/>
          <a:p>
            <a:r>
              <a:rPr lang="en-US" dirty="0">
                <a:effectLst/>
              </a:rPr>
              <a:t>Design and Simulation</a:t>
            </a:r>
          </a:p>
          <a:p>
            <a:r>
              <a:rPr lang="en-US" dirty="0"/>
              <a:t>Project Management</a:t>
            </a:r>
          </a:p>
          <a:p>
            <a:r>
              <a:rPr lang="en-US" dirty="0"/>
              <a:t>Workforce Challenges</a:t>
            </a:r>
          </a:p>
          <a:p>
            <a:r>
              <a:rPr lang="en-US" dirty="0"/>
              <a:t>Predictive Maintenance</a:t>
            </a:r>
          </a:p>
          <a:p>
            <a:r>
              <a:rPr lang="en-US" dirty="0"/>
              <a:t>Generative Design</a:t>
            </a:r>
          </a:p>
          <a:p>
            <a:r>
              <a:rPr lang="en-US" dirty="0"/>
              <a:t>Operational Efficiency</a:t>
            </a:r>
          </a:p>
          <a:p>
            <a:r>
              <a:rPr lang="en-US" dirty="0"/>
              <a:t>Automation of Repetitive Tasks</a:t>
            </a:r>
          </a:p>
          <a:p>
            <a:r>
              <a:rPr lang="en-US" i="0" dirty="0">
                <a:effectLst/>
              </a:rPr>
              <a:t>Talent Acquisition and Management</a:t>
            </a:r>
          </a:p>
          <a:p>
            <a:r>
              <a:rPr lang="en-US" i="0" dirty="0">
                <a:effectLst/>
              </a:rPr>
              <a:t>Decision Support Systems</a:t>
            </a:r>
          </a:p>
          <a:p>
            <a:r>
              <a:rPr lang="en-US" dirty="0"/>
              <a:t>Enhanced Safety on Project sites</a:t>
            </a:r>
          </a:p>
          <a:p>
            <a:r>
              <a:rPr lang="en-US" i="0" dirty="0">
                <a:effectLst/>
              </a:rPr>
              <a:t>Process Automation</a:t>
            </a:r>
          </a:p>
          <a:p>
            <a:r>
              <a:rPr lang="en-US" i="0" dirty="0">
                <a:effectLst/>
              </a:rPr>
              <a:t>Employee Engagement</a:t>
            </a:r>
          </a:p>
          <a:p>
            <a:endParaRPr lang="en-US" b="1" i="0" dirty="0">
              <a:effectLst/>
            </a:endParaRPr>
          </a:p>
          <a:p>
            <a:endParaRPr lang="en-US" dirty="0"/>
          </a:p>
        </p:txBody>
      </p:sp>
      <p:sp>
        <p:nvSpPr>
          <p:cNvPr id="5" name="Footer Placeholder 4">
            <a:extLst>
              <a:ext uri="{FF2B5EF4-FFF2-40B4-BE49-F238E27FC236}">
                <a16:creationId xmlns:a16="http://schemas.microsoft.com/office/drawing/2014/main" id="{7D98B5C5-002B-A59A-C917-4EC8D13E900D}"/>
              </a:ext>
            </a:extLst>
          </p:cNvPr>
          <p:cNvSpPr>
            <a:spLocks noGrp="1"/>
          </p:cNvSpPr>
          <p:nvPr>
            <p:ph type="ftr" sz="quarter" idx="3"/>
          </p:nvPr>
        </p:nvSpPr>
        <p:spPr>
          <a:xfrm>
            <a:off x="304799" y="6313486"/>
            <a:ext cx="2949222" cy="365125"/>
          </a:xfrm>
        </p:spPr>
        <p:txBody>
          <a:bodyPr vert="horz" lIns="91440" tIns="45720" rIns="91440" bIns="45720" rtlCol="0" anchor="ctr">
            <a:normAutofit/>
          </a:bodyPr>
          <a:lstStyle/>
          <a:p>
            <a:pPr>
              <a:lnSpc>
                <a:spcPct val="90000"/>
              </a:lnSpc>
              <a:spcAft>
                <a:spcPts val="600"/>
              </a:spcAft>
            </a:pPr>
            <a:r>
              <a:rPr lang="en-US" b="1" kern="1200">
                <a:latin typeface="+mn-lt"/>
                <a:ea typeface="+mn-ea"/>
                <a:cs typeface="+mn-cs"/>
              </a:rPr>
              <a:t>GREYLING INSURANCE BROKERAGE &amp; RISK CONSULTING</a:t>
            </a:r>
          </a:p>
        </p:txBody>
      </p:sp>
      <p:pic>
        <p:nvPicPr>
          <p:cNvPr id="2" name="Picture 1">
            <a:extLst>
              <a:ext uri="{FF2B5EF4-FFF2-40B4-BE49-F238E27FC236}">
                <a16:creationId xmlns:a16="http://schemas.microsoft.com/office/drawing/2014/main" id="{E92D77D3-9989-7640-12DB-42BD3C66D23F}"/>
              </a:ext>
            </a:extLst>
          </p:cNvPr>
          <p:cNvPicPr>
            <a:picLocks noChangeAspect="1"/>
          </p:cNvPicPr>
          <p:nvPr/>
        </p:nvPicPr>
        <p:blipFill>
          <a:blip r:embed="rId2"/>
          <a:stretch>
            <a:fillRect/>
          </a:stretch>
        </p:blipFill>
        <p:spPr>
          <a:xfrm>
            <a:off x="10009470" y="5849295"/>
            <a:ext cx="1877731" cy="652329"/>
          </a:xfrm>
          <a:prstGeom prst="rect">
            <a:avLst/>
          </a:prstGeom>
        </p:spPr>
      </p:pic>
    </p:spTree>
    <p:extLst>
      <p:ext uri="{BB962C8B-B14F-4D97-AF65-F5344CB8AC3E}">
        <p14:creationId xmlns:p14="http://schemas.microsoft.com/office/powerpoint/2010/main" val="26935300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7D44D22-ADF0-DB4F-24EF-0FCF60233F62}"/>
              </a:ext>
            </a:extLst>
          </p:cNvPr>
          <p:cNvSpPr>
            <a:spLocks noGrp="1"/>
          </p:cNvSpPr>
          <p:nvPr>
            <p:ph type="title"/>
          </p:nvPr>
        </p:nvSpPr>
        <p:spPr>
          <a:xfrm>
            <a:off x="1502229" y="781039"/>
            <a:ext cx="9275837" cy="1513365"/>
          </a:xfrm>
        </p:spPr>
        <p:txBody>
          <a:bodyPr anchor="ctr">
            <a:normAutofit/>
          </a:bodyPr>
          <a:lstStyle/>
          <a:p>
            <a:r>
              <a:rPr lang="en-US" dirty="0"/>
              <a:t>Risks</a:t>
            </a:r>
          </a:p>
        </p:txBody>
      </p:sp>
      <p:sp>
        <p:nvSpPr>
          <p:cNvPr id="5" name="Content Placeholder 4">
            <a:extLst>
              <a:ext uri="{FF2B5EF4-FFF2-40B4-BE49-F238E27FC236}">
                <a16:creationId xmlns:a16="http://schemas.microsoft.com/office/drawing/2014/main" id="{5ECCCCA5-6E3A-916D-750D-D4546909B50A}"/>
              </a:ext>
            </a:extLst>
          </p:cNvPr>
          <p:cNvSpPr>
            <a:spLocks noGrp="1"/>
          </p:cNvSpPr>
          <p:nvPr>
            <p:ph idx="1"/>
          </p:nvPr>
        </p:nvSpPr>
        <p:spPr>
          <a:xfrm>
            <a:off x="1413934" y="2079992"/>
            <a:ext cx="9275838" cy="3331028"/>
          </a:xfrm>
        </p:spPr>
        <p:txBody>
          <a:bodyPr numCol="2">
            <a:normAutofit/>
          </a:bodyPr>
          <a:lstStyle/>
          <a:p>
            <a:r>
              <a:rPr lang="en-US" kern="0" dirty="0"/>
              <a:t>Ownership of data &amp; models</a:t>
            </a:r>
          </a:p>
          <a:p>
            <a:r>
              <a:rPr lang="en-US" kern="0" dirty="0"/>
              <a:t>Data Protection</a:t>
            </a:r>
          </a:p>
          <a:p>
            <a:r>
              <a:rPr lang="en-US" kern="0" dirty="0"/>
              <a:t>Cybersecurity</a:t>
            </a:r>
          </a:p>
          <a:p>
            <a:r>
              <a:rPr lang="en-US" kern="0" dirty="0"/>
              <a:t>Licensing</a:t>
            </a:r>
          </a:p>
          <a:p>
            <a:r>
              <a:rPr lang="en-US" kern="0" dirty="0"/>
              <a:t>Archiving &amp; Retrieval</a:t>
            </a:r>
          </a:p>
          <a:p>
            <a:r>
              <a:rPr lang="en-US" kern="0" dirty="0"/>
              <a:t>Legal Advice Varies widely</a:t>
            </a:r>
          </a:p>
          <a:p>
            <a:r>
              <a:rPr lang="en-US" kern="0" dirty="0"/>
              <a:t>Tech Companies muscle in on the AEC Industry</a:t>
            </a:r>
          </a:p>
          <a:p>
            <a:r>
              <a:rPr lang="en-US" kern="0" dirty="0"/>
              <a:t>IP Infringement</a:t>
            </a:r>
          </a:p>
          <a:p>
            <a:r>
              <a:rPr lang="en-US" kern="0" dirty="0"/>
              <a:t>Media Liability</a:t>
            </a:r>
          </a:p>
          <a:p>
            <a:r>
              <a:rPr lang="en-US" kern="0" dirty="0"/>
              <a:t>Bias and fairness</a:t>
            </a:r>
          </a:p>
          <a:p>
            <a:r>
              <a:rPr lang="en-US" kern="0" dirty="0"/>
              <a:t>Hallucinations</a:t>
            </a:r>
          </a:p>
          <a:p>
            <a:r>
              <a:rPr lang="en-US" kern="0" dirty="0"/>
              <a:t>Misinformation </a:t>
            </a:r>
          </a:p>
          <a:p>
            <a:endParaRPr lang="en-US" kern="0" dirty="0"/>
          </a:p>
          <a:p>
            <a:endParaRPr lang="en-US" kern="0" dirty="0"/>
          </a:p>
        </p:txBody>
      </p:sp>
      <p:sp>
        <p:nvSpPr>
          <p:cNvPr id="13" name="Footer Placeholder 12">
            <a:extLst>
              <a:ext uri="{FF2B5EF4-FFF2-40B4-BE49-F238E27FC236}">
                <a16:creationId xmlns:a16="http://schemas.microsoft.com/office/drawing/2014/main" id="{3EC9856A-C279-775C-AC89-B47D5E4E0E44}"/>
              </a:ext>
            </a:extLst>
          </p:cNvPr>
          <p:cNvSpPr>
            <a:spLocks noGrp="1"/>
          </p:cNvSpPr>
          <p:nvPr>
            <p:ph type="ftr" sz="quarter" idx="3"/>
          </p:nvPr>
        </p:nvSpPr>
        <p:spPr>
          <a:xfrm>
            <a:off x="304799" y="6313486"/>
            <a:ext cx="2949222" cy="365125"/>
          </a:xfrm>
        </p:spPr>
        <p:txBody>
          <a:bodyPr anchor="ctr">
            <a:normAutofit/>
          </a:bodyPr>
          <a:lstStyle/>
          <a:p>
            <a:pPr>
              <a:lnSpc>
                <a:spcPct val="90000"/>
              </a:lnSpc>
              <a:spcAft>
                <a:spcPts val="600"/>
              </a:spcAft>
            </a:pPr>
            <a:r>
              <a:rPr lang="en-US"/>
              <a:t>GREYLING INSURANCE BROKERAGE &amp; RISK CONSULTING</a:t>
            </a:r>
          </a:p>
        </p:txBody>
      </p:sp>
      <p:pic>
        <p:nvPicPr>
          <p:cNvPr id="2" name="Picture 1">
            <a:extLst>
              <a:ext uri="{FF2B5EF4-FFF2-40B4-BE49-F238E27FC236}">
                <a16:creationId xmlns:a16="http://schemas.microsoft.com/office/drawing/2014/main" id="{9EB2F3B2-82C8-DB01-7B3D-55A9379FF869}"/>
              </a:ext>
            </a:extLst>
          </p:cNvPr>
          <p:cNvPicPr>
            <a:picLocks noChangeAspect="1"/>
          </p:cNvPicPr>
          <p:nvPr/>
        </p:nvPicPr>
        <p:blipFill>
          <a:blip r:embed="rId3"/>
          <a:stretch>
            <a:fillRect/>
          </a:stretch>
        </p:blipFill>
        <p:spPr>
          <a:xfrm>
            <a:off x="10097124" y="5976102"/>
            <a:ext cx="1877731" cy="652329"/>
          </a:xfrm>
          <a:prstGeom prst="rect">
            <a:avLst/>
          </a:prstGeom>
        </p:spPr>
      </p:pic>
    </p:spTree>
    <p:extLst>
      <p:ext uri="{BB962C8B-B14F-4D97-AF65-F5344CB8AC3E}">
        <p14:creationId xmlns:p14="http://schemas.microsoft.com/office/powerpoint/2010/main" val="42635182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94182EC7-C477-F976-C0C2-18D1B63D1355}"/>
              </a:ext>
            </a:extLst>
          </p:cNvPr>
          <p:cNvSpPr>
            <a:spLocks noGrp="1"/>
          </p:cNvSpPr>
          <p:nvPr>
            <p:ph type="ftr" sz="quarter" idx="3"/>
          </p:nvPr>
        </p:nvSpPr>
        <p:spPr/>
        <p:txBody>
          <a:bodyPr/>
          <a:lstStyle/>
          <a:p>
            <a:r>
              <a:rPr lang="en-US"/>
              <a:t>GREYLING INSURANCE BROKERAGE &amp; RISK CONSULTING</a:t>
            </a:r>
          </a:p>
        </p:txBody>
      </p:sp>
      <p:sp>
        <p:nvSpPr>
          <p:cNvPr id="6" name="Rectangle 5">
            <a:extLst>
              <a:ext uri="{FF2B5EF4-FFF2-40B4-BE49-F238E27FC236}">
                <a16:creationId xmlns:a16="http://schemas.microsoft.com/office/drawing/2014/main" id="{9950CC47-5453-9C47-9124-4CD0C1E02BB5}"/>
              </a:ext>
            </a:extLst>
          </p:cNvPr>
          <p:cNvSpPr/>
          <p:nvPr/>
        </p:nvSpPr>
        <p:spPr>
          <a:xfrm>
            <a:off x="1021408" y="1988927"/>
            <a:ext cx="2475358" cy="923330"/>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Schedule</a:t>
            </a:r>
            <a:r>
              <a:rPr lang="en-US" sz="5400" b="0" cap="none" spc="0" dirty="0">
                <a:ln w="0"/>
                <a:solidFill>
                  <a:schemeClr val="tx1"/>
                </a:solidFill>
                <a:effectLst>
                  <a:outerShdw blurRad="38100" dist="19050" dir="2700000" algn="tl" rotWithShape="0">
                    <a:schemeClr val="dk1">
                      <a:alpha val="40000"/>
                    </a:schemeClr>
                  </a:outerShdw>
                </a:effectLst>
              </a:rPr>
              <a:t> </a:t>
            </a:r>
          </a:p>
        </p:txBody>
      </p:sp>
      <p:sp>
        <p:nvSpPr>
          <p:cNvPr id="7" name="Arrow: Up 6">
            <a:extLst>
              <a:ext uri="{FF2B5EF4-FFF2-40B4-BE49-F238E27FC236}">
                <a16:creationId xmlns:a16="http://schemas.microsoft.com/office/drawing/2014/main" id="{F3484148-1058-2E5A-3CEA-0DA2C27A9C65}"/>
              </a:ext>
            </a:extLst>
          </p:cNvPr>
          <p:cNvSpPr/>
          <p:nvPr/>
        </p:nvSpPr>
        <p:spPr>
          <a:xfrm>
            <a:off x="4387014" y="544023"/>
            <a:ext cx="484632" cy="978408"/>
          </a:xfrm>
          <a:prstGeom prst="up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AA952CB-1D78-04FD-CF9A-FD78BE1BDA32}"/>
              </a:ext>
            </a:extLst>
          </p:cNvPr>
          <p:cNvSpPr/>
          <p:nvPr/>
        </p:nvSpPr>
        <p:spPr>
          <a:xfrm>
            <a:off x="1067094" y="275404"/>
            <a:ext cx="2383986" cy="1200329"/>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Standard </a:t>
            </a:r>
          </a:p>
          <a:p>
            <a:pPr algn="ctr"/>
            <a:r>
              <a:rPr lang="en-US" sz="3600" b="0" cap="none" spc="0" dirty="0">
                <a:ln w="0"/>
                <a:solidFill>
                  <a:schemeClr val="tx1"/>
                </a:solidFill>
                <a:effectLst>
                  <a:outerShdw blurRad="38100" dist="19050" dir="2700000" algn="tl" rotWithShape="0">
                    <a:schemeClr val="dk1">
                      <a:alpha val="40000"/>
                    </a:schemeClr>
                  </a:outerShdw>
                </a:effectLst>
              </a:rPr>
              <a:t>of Care </a:t>
            </a:r>
          </a:p>
        </p:txBody>
      </p:sp>
      <p:sp>
        <p:nvSpPr>
          <p:cNvPr id="9" name="Arrow: Up 8">
            <a:extLst>
              <a:ext uri="{FF2B5EF4-FFF2-40B4-BE49-F238E27FC236}">
                <a16:creationId xmlns:a16="http://schemas.microsoft.com/office/drawing/2014/main" id="{AB006961-5B39-3FFB-0F5C-D801FAB066BF}"/>
              </a:ext>
            </a:extLst>
          </p:cNvPr>
          <p:cNvSpPr/>
          <p:nvPr/>
        </p:nvSpPr>
        <p:spPr>
          <a:xfrm rot="10800000">
            <a:off x="4451603" y="2071204"/>
            <a:ext cx="484632" cy="978408"/>
          </a:xfrm>
          <a:prstGeom prst="up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2993B235-F53D-796E-E517-5E0314E38AD1}"/>
              </a:ext>
            </a:extLst>
          </p:cNvPr>
          <p:cNvSpPr/>
          <p:nvPr/>
        </p:nvSpPr>
        <p:spPr>
          <a:xfrm>
            <a:off x="1665014" y="3622578"/>
            <a:ext cx="1188146" cy="646331"/>
          </a:xfrm>
          <a:prstGeom prst="rect">
            <a:avLst/>
          </a:prstGeom>
          <a:noFill/>
        </p:spPr>
        <p:txBody>
          <a:bodyPr wrap="none" lIns="91440" tIns="45720" rIns="91440" bIns="45720">
            <a:spAutoFit/>
          </a:bodyPr>
          <a:lstStyle/>
          <a:p>
            <a:pPr algn="ctr"/>
            <a:r>
              <a:rPr lang="en-US" sz="3600" dirty="0">
                <a:ln w="0"/>
                <a:effectLst>
                  <a:outerShdw blurRad="38100" dist="19050" dir="2700000" algn="tl" rotWithShape="0">
                    <a:schemeClr val="dk1">
                      <a:alpha val="40000"/>
                    </a:schemeClr>
                  </a:outerShdw>
                </a:effectLst>
              </a:rPr>
              <a:t>Fees</a:t>
            </a:r>
            <a:endParaRPr lang="en-US" sz="3600" b="0" cap="none" spc="0" dirty="0">
              <a:ln w="0"/>
              <a:solidFill>
                <a:schemeClr val="tx1"/>
              </a:solidFill>
              <a:effectLst>
                <a:outerShdw blurRad="38100" dist="19050" dir="2700000" algn="tl" rotWithShape="0">
                  <a:schemeClr val="dk1">
                    <a:alpha val="40000"/>
                  </a:schemeClr>
                </a:outerShdw>
              </a:effectLst>
            </a:endParaRPr>
          </a:p>
        </p:txBody>
      </p:sp>
      <p:sp>
        <p:nvSpPr>
          <p:cNvPr id="11" name="Arrow: Up 10">
            <a:extLst>
              <a:ext uri="{FF2B5EF4-FFF2-40B4-BE49-F238E27FC236}">
                <a16:creationId xmlns:a16="http://schemas.microsoft.com/office/drawing/2014/main" id="{524F26AA-DF42-8959-3BEF-0B0481F480F3}"/>
              </a:ext>
            </a:extLst>
          </p:cNvPr>
          <p:cNvSpPr/>
          <p:nvPr/>
        </p:nvSpPr>
        <p:spPr>
          <a:xfrm rot="10800000">
            <a:off x="4451604" y="3459864"/>
            <a:ext cx="484632" cy="978408"/>
          </a:xfrm>
          <a:prstGeom prst="up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A020B437-FC84-6037-C879-A2EBC314A23D}"/>
              </a:ext>
            </a:extLst>
          </p:cNvPr>
          <p:cNvSpPr/>
          <p:nvPr/>
        </p:nvSpPr>
        <p:spPr>
          <a:xfrm>
            <a:off x="1021408" y="4691033"/>
            <a:ext cx="2917786" cy="1200329"/>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Professional </a:t>
            </a:r>
          </a:p>
          <a:p>
            <a:pPr algn="ctr"/>
            <a:r>
              <a:rPr lang="en-US" sz="3600" b="0" cap="none" spc="0" dirty="0">
                <a:ln w="0"/>
                <a:solidFill>
                  <a:schemeClr val="tx1"/>
                </a:solidFill>
                <a:effectLst>
                  <a:outerShdw blurRad="38100" dist="19050" dir="2700000" algn="tl" rotWithShape="0">
                    <a:schemeClr val="dk1">
                      <a:alpha val="40000"/>
                    </a:schemeClr>
                  </a:outerShdw>
                </a:effectLst>
              </a:rPr>
              <a:t>Oversight </a:t>
            </a:r>
          </a:p>
        </p:txBody>
      </p:sp>
      <p:sp>
        <p:nvSpPr>
          <p:cNvPr id="13" name="Arrow: Up 12">
            <a:extLst>
              <a:ext uri="{FF2B5EF4-FFF2-40B4-BE49-F238E27FC236}">
                <a16:creationId xmlns:a16="http://schemas.microsoft.com/office/drawing/2014/main" id="{415D6CCA-B572-B50C-4850-6FA038708CD1}"/>
              </a:ext>
            </a:extLst>
          </p:cNvPr>
          <p:cNvSpPr/>
          <p:nvPr/>
        </p:nvSpPr>
        <p:spPr>
          <a:xfrm rot="10800000">
            <a:off x="4465982" y="4848523"/>
            <a:ext cx="484632" cy="978408"/>
          </a:xfrm>
          <a:prstGeom prst="up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Equals 13">
            <a:extLst>
              <a:ext uri="{FF2B5EF4-FFF2-40B4-BE49-F238E27FC236}">
                <a16:creationId xmlns:a16="http://schemas.microsoft.com/office/drawing/2014/main" id="{B7CCEA49-C1F5-1223-A34F-96EDF5A727E8}"/>
              </a:ext>
            </a:extLst>
          </p:cNvPr>
          <p:cNvSpPr/>
          <p:nvPr/>
        </p:nvSpPr>
        <p:spPr>
          <a:xfrm>
            <a:off x="6237798" y="2912257"/>
            <a:ext cx="914400" cy="914400"/>
          </a:xfrm>
          <a:prstGeom prst="mathEqual">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C00000"/>
              </a:solidFill>
            </a:endParaRPr>
          </a:p>
        </p:txBody>
      </p:sp>
      <p:sp>
        <p:nvSpPr>
          <p:cNvPr id="15" name="Rectangle 14">
            <a:extLst>
              <a:ext uri="{FF2B5EF4-FFF2-40B4-BE49-F238E27FC236}">
                <a16:creationId xmlns:a16="http://schemas.microsoft.com/office/drawing/2014/main" id="{A52B2BEE-601E-986E-9AC7-D966CC091690}"/>
              </a:ext>
            </a:extLst>
          </p:cNvPr>
          <p:cNvSpPr/>
          <p:nvPr/>
        </p:nvSpPr>
        <p:spPr>
          <a:xfrm>
            <a:off x="8542798" y="2776503"/>
            <a:ext cx="1515158" cy="923330"/>
          </a:xfrm>
          <a:prstGeom prst="rect">
            <a:avLst/>
          </a:prstGeom>
          <a:noFill/>
        </p:spPr>
        <p:txBody>
          <a:bodyPr wrap="none" lIns="91440" tIns="45720" rIns="91440" bIns="45720">
            <a:spAutoFit/>
          </a:bodyPr>
          <a:lstStyle/>
          <a:p>
            <a:pPr algn="ctr"/>
            <a:r>
              <a:rPr lang="en-US" sz="5400" b="0" cap="none" spc="0" dirty="0">
                <a:ln w="0"/>
                <a:effectLst>
                  <a:outerShdw blurRad="38100" dist="19050" dir="2700000" algn="tl" rotWithShape="0">
                    <a:schemeClr val="dk1">
                      <a:alpha val="40000"/>
                    </a:schemeClr>
                  </a:outerShdw>
                </a:effectLst>
              </a:rPr>
              <a:t>RISK</a:t>
            </a:r>
          </a:p>
        </p:txBody>
      </p:sp>
      <p:sp>
        <p:nvSpPr>
          <p:cNvPr id="16" name="Arrow: Up 15">
            <a:extLst>
              <a:ext uri="{FF2B5EF4-FFF2-40B4-BE49-F238E27FC236}">
                <a16:creationId xmlns:a16="http://schemas.microsoft.com/office/drawing/2014/main" id="{0D9E5B76-E899-FA28-86F7-A482B0525633}"/>
              </a:ext>
            </a:extLst>
          </p:cNvPr>
          <p:cNvSpPr/>
          <p:nvPr/>
        </p:nvSpPr>
        <p:spPr>
          <a:xfrm>
            <a:off x="10407477" y="2560409"/>
            <a:ext cx="484632" cy="978408"/>
          </a:xfrm>
          <a:prstGeom prst="up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4B2C457B-7E3F-442C-78E3-925365DB18CB}"/>
              </a:ext>
            </a:extLst>
          </p:cNvPr>
          <p:cNvPicPr>
            <a:picLocks noChangeAspect="1"/>
          </p:cNvPicPr>
          <p:nvPr/>
        </p:nvPicPr>
        <p:blipFill>
          <a:blip r:embed="rId3"/>
          <a:stretch>
            <a:fillRect/>
          </a:stretch>
        </p:blipFill>
        <p:spPr>
          <a:xfrm>
            <a:off x="9946829" y="5891362"/>
            <a:ext cx="1877731" cy="652329"/>
          </a:xfrm>
          <a:prstGeom prst="rect">
            <a:avLst/>
          </a:prstGeom>
        </p:spPr>
      </p:pic>
    </p:spTree>
    <p:extLst>
      <p:ext uri="{BB962C8B-B14F-4D97-AF65-F5344CB8AC3E}">
        <p14:creationId xmlns:p14="http://schemas.microsoft.com/office/powerpoint/2010/main" val="14949755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6A9DEB8-4082-2431-1279-8998F85CF3BD}"/>
              </a:ext>
            </a:extLst>
          </p:cNvPr>
          <p:cNvSpPr>
            <a:spLocks noGrp="1"/>
          </p:cNvSpPr>
          <p:nvPr>
            <p:ph type="title"/>
          </p:nvPr>
        </p:nvSpPr>
        <p:spPr/>
        <p:txBody>
          <a:bodyPr>
            <a:normAutofit fontScale="90000"/>
          </a:bodyPr>
          <a:lstStyle/>
          <a:p>
            <a:r>
              <a:rPr lang="en-US" dirty="0"/>
              <a:t>Who has liability?</a:t>
            </a:r>
          </a:p>
        </p:txBody>
      </p:sp>
      <p:sp>
        <p:nvSpPr>
          <p:cNvPr id="7" name="Content Placeholder 6">
            <a:extLst>
              <a:ext uri="{FF2B5EF4-FFF2-40B4-BE49-F238E27FC236}">
                <a16:creationId xmlns:a16="http://schemas.microsoft.com/office/drawing/2014/main" id="{EAA49BDE-2F45-6FE3-B49C-5D8AA3AA3C42}"/>
              </a:ext>
            </a:extLst>
          </p:cNvPr>
          <p:cNvSpPr>
            <a:spLocks noGrp="1"/>
          </p:cNvSpPr>
          <p:nvPr>
            <p:ph idx="1"/>
          </p:nvPr>
        </p:nvSpPr>
        <p:spPr>
          <a:xfrm>
            <a:off x="304799" y="1073268"/>
            <a:ext cx="7630602" cy="5405296"/>
          </a:xfrm>
        </p:spPr>
        <p:txBody>
          <a:bodyPr/>
          <a:lstStyle/>
          <a:p>
            <a:pPr marL="342900" indent="-342900">
              <a:buAutoNum type="alphaUcPeriod"/>
            </a:pPr>
            <a:r>
              <a:rPr lang="en-US" dirty="0"/>
              <a:t>An offshore platform requires inspection to determine whether any of the welds in the supporting structure are showing signs of fatigue and need to be repaired.</a:t>
            </a:r>
          </a:p>
          <a:p>
            <a:pPr marL="342900" indent="-342900">
              <a:buAutoNum type="alphaUcPeriod"/>
            </a:pPr>
            <a:r>
              <a:rPr lang="en-US" dirty="0"/>
              <a:t>The owner engages an engineering firm to perform the inspections &amp; perform the evaluation.</a:t>
            </a:r>
          </a:p>
          <a:p>
            <a:pPr marL="342900" indent="-342900">
              <a:buAutoNum type="alphaUcPeriod"/>
            </a:pPr>
            <a:r>
              <a:rPr lang="en-US" dirty="0"/>
              <a:t>The engineer deploys drones to perform the inspection by photographing and videoing the welds.  The images are uploaded in the cloud and an AI/ML algorithm is deployed to assess the welds and determine which welds require repair.</a:t>
            </a:r>
          </a:p>
          <a:p>
            <a:pPr marL="342900" indent="-342900">
              <a:buAutoNum type="alphaUcPeriod"/>
            </a:pPr>
            <a:r>
              <a:rPr lang="en-US" dirty="0"/>
              <a:t>A PE working for the engineering firm, reviews the recommendations from the AI/ML system and issues the recommendations to the owner of the platform.</a:t>
            </a:r>
          </a:p>
          <a:p>
            <a:pPr marL="342900" indent="-342900">
              <a:buAutoNum type="alphaUcPeriod"/>
            </a:pPr>
            <a:r>
              <a:rPr lang="en-US" dirty="0"/>
              <a:t>The recommendations of the engineering firm are accepted by the owner who hires a contractor to execute the repairs.</a:t>
            </a:r>
          </a:p>
          <a:p>
            <a:pPr marL="342900" indent="-342900">
              <a:buAutoNum type="alphaUcPeriod"/>
            </a:pPr>
            <a:r>
              <a:rPr lang="en-US" dirty="0"/>
              <a:t>One month after the completion of the weld repairs, a weld that was not repaired fails and the platform is out of commission.  The cause of failure is identified to be fatigue.</a:t>
            </a:r>
          </a:p>
          <a:p>
            <a:pPr marL="342900" indent="-342900">
              <a:buAutoNum type="alphaUcPeriod"/>
            </a:pPr>
            <a:r>
              <a:rPr lang="en-US" dirty="0"/>
              <a:t>Who has liability?</a:t>
            </a:r>
          </a:p>
          <a:p>
            <a:pPr marL="0" indent="0">
              <a:buNone/>
            </a:pPr>
            <a:endParaRPr lang="en-US" dirty="0"/>
          </a:p>
        </p:txBody>
      </p:sp>
      <p:pic>
        <p:nvPicPr>
          <p:cNvPr id="3" name="Picture 2">
            <a:extLst>
              <a:ext uri="{FF2B5EF4-FFF2-40B4-BE49-F238E27FC236}">
                <a16:creationId xmlns:a16="http://schemas.microsoft.com/office/drawing/2014/main" id="{D1619D19-A5BC-E619-2170-F13926D7F06A}"/>
              </a:ext>
            </a:extLst>
          </p:cNvPr>
          <p:cNvPicPr>
            <a:picLocks noChangeAspect="1"/>
          </p:cNvPicPr>
          <p:nvPr/>
        </p:nvPicPr>
        <p:blipFill>
          <a:blip r:embed="rId2"/>
          <a:stretch>
            <a:fillRect/>
          </a:stretch>
        </p:blipFill>
        <p:spPr>
          <a:xfrm>
            <a:off x="7935401" y="977927"/>
            <a:ext cx="4174435" cy="2800622"/>
          </a:xfrm>
          <a:prstGeom prst="rect">
            <a:avLst/>
          </a:prstGeom>
        </p:spPr>
      </p:pic>
      <p:pic>
        <p:nvPicPr>
          <p:cNvPr id="4" name="Picture 3">
            <a:extLst>
              <a:ext uri="{FF2B5EF4-FFF2-40B4-BE49-F238E27FC236}">
                <a16:creationId xmlns:a16="http://schemas.microsoft.com/office/drawing/2014/main" id="{6B04E755-7925-549E-68D4-7A90B7E2AE2B}"/>
              </a:ext>
            </a:extLst>
          </p:cNvPr>
          <p:cNvPicPr>
            <a:picLocks noChangeAspect="1"/>
          </p:cNvPicPr>
          <p:nvPr/>
        </p:nvPicPr>
        <p:blipFill>
          <a:blip r:embed="rId3"/>
          <a:stretch>
            <a:fillRect/>
          </a:stretch>
        </p:blipFill>
        <p:spPr>
          <a:xfrm>
            <a:off x="7935401" y="3933974"/>
            <a:ext cx="4174435" cy="2718601"/>
          </a:xfrm>
          <a:prstGeom prst="rect">
            <a:avLst/>
          </a:prstGeom>
        </p:spPr>
      </p:pic>
      <p:sp>
        <p:nvSpPr>
          <p:cNvPr id="2" name="Footer Placeholder 1">
            <a:extLst>
              <a:ext uri="{FF2B5EF4-FFF2-40B4-BE49-F238E27FC236}">
                <a16:creationId xmlns:a16="http://schemas.microsoft.com/office/drawing/2014/main" id="{DB0A4716-27C7-3D2B-CF7F-DABC3A7ABA7A}"/>
              </a:ext>
            </a:extLst>
          </p:cNvPr>
          <p:cNvSpPr>
            <a:spLocks noGrp="1"/>
          </p:cNvSpPr>
          <p:nvPr>
            <p:ph type="ftr" sz="quarter" idx="3"/>
          </p:nvPr>
        </p:nvSpPr>
        <p:spPr/>
        <p:txBody>
          <a:bodyPr/>
          <a:lstStyle/>
          <a:p>
            <a:r>
              <a:rPr lang="en-US"/>
              <a:t>GREYLING INSURANCE BROKERAGE &amp; RISK CONSULTING</a:t>
            </a:r>
          </a:p>
        </p:txBody>
      </p:sp>
      <p:pic>
        <p:nvPicPr>
          <p:cNvPr id="5" name="Picture 4">
            <a:extLst>
              <a:ext uri="{FF2B5EF4-FFF2-40B4-BE49-F238E27FC236}">
                <a16:creationId xmlns:a16="http://schemas.microsoft.com/office/drawing/2014/main" id="{214655EB-3AAB-5117-4FC6-443AC51C8F64}"/>
              </a:ext>
            </a:extLst>
          </p:cNvPr>
          <p:cNvPicPr>
            <a:picLocks noChangeAspect="1"/>
          </p:cNvPicPr>
          <p:nvPr/>
        </p:nvPicPr>
        <p:blipFill>
          <a:blip r:embed="rId4"/>
          <a:stretch>
            <a:fillRect/>
          </a:stretch>
        </p:blipFill>
        <p:spPr>
          <a:xfrm>
            <a:off x="9945757" y="5840546"/>
            <a:ext cx="1877731" cy="652329"/>
          </a:xfrm>
          <a:prstGeom prst="rect">
            <a:avLst/>
          </a:prstGeom>
        </p:spPr>
      </p:pic>
    </p:spTree>
    <p:extLst>
      <p:ext uri="{BB962C8B-B14F-4D97-AF65-F5344CB8AC3E}">
        <p14:creationId xmlns:p14="http://schemas.microsoft.com/office/powerpoint/2010/main" val="14532856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6391909" y="1013460"/>
            <a:ext cx="5120640" cy="5120640"/>
          </a:xfrm>
          <a:prstGeom prst="rect">
            <a:avLst/>
          </a:prstGeom>
        </p:spPr>
      </p:pic>
      <p:pic>
        <p:nvPicPr>
          <p:cNvPr id="3" name="object 3"/>
          <p:cNvPicPr/>
          <p:nvPr/>
        </p:nvPicPr>
        <p:blipFill>
          <a:blip r:embed="rId3" cstate="print"/>
          <a:stretch>
            <a:fillRect/>
          </a:stretch>
        </p:blipFill>
        <p:spPr>
          <a:xfrm>
            <a:off x="533336" y="1013460"/>
            <a:ext cx="5120640" cy="5120640"/>
          </a:xfrm>
          <a:prstGeom prst="rect">
            <a:avLst/>
          </a:prstGeom>
        </p:spPr>
      </p:pic>
      <p:sp>
        <p:nvSpPr>
          <p:cNvPr id="4" name="object 4"/>
          <p:cNvSpPr txBox="1">
            <a:spLocks noGrp="1"/>
          </p:cNvSpPr>
          <p:nvPr>
            <p:ph type="title"/>
          </p:nvPr>
        </p:nvSpPr>
        <p:spPr>
          <a:xfrm>
            <a:off x="383540" y="136982"/>
            <a:ext cx="10090785" cy="704346"/>
          </a:xfrm>
          <a:prstGeom prst="rect">
            <a:avLst/>
          </a:prstGeom>
        </p:spPr>
        <p:txBody>
          <a:bodyPr vert="horz" wrap="square" lIns="0" tIns="225094" rIns="0" bIns="0" rtlCol="0">
            <a:spAutoFit/>
          </a:bodyPr>
          <a:lstStyle/>
          <a:p>
            <a:pPr marL="12700">
              <a:lnSpc>
                <a:spcPct val="100000"/>
              </a:lnSpc>
              <a:spcBef>
                <a:spcPts val="95"/>
              </a:spcBef>
            </a:pPr>
            <a:r>
              <a:rPr dirty="0"/>
              <a:t>AI</a:t>
            </a:r>
            <a:r>
              <a:rPr spc="-90" dirty="0"/>
              <a:t> </a:t>
            </a:r>
            <a:r>
              <a:rPr dirty="0"/>
              <a:t>is</a:t>
            </a:r>
            <a:r>
              <a:rPr spc="-75" dirty="0"/>
              <a:t> </a:t>
            </a:r>
            <a:r>
              <a:rPr spc="-35" dirty="0"/>
              <a:t>a…</a:t>
            </a:r>
          </a:p>
        </p:txBody>
      </p:sp>
      <p:sp>
        <p:nvSpPr>
          <p:cNvPr id="8" name="object 8"/>
          <p:cNvSpPr txBox="1">
            <a:spLocks noGrp="1"/>
          </p:cNvSpPr>
          <p:nvPr>
            <p:ph type="ftr" sz="quarter" idx="5"/>
          </p:nvPr>
        </p:nvSpPr>
        <p:spPr>
          <a:xfrm>
            <a:off x="78739" y="6413948"/>
            <a:ext cx="3354705" cy="165734"/>
          </a:xfrm>
          <a:prstGeom prst="rect">
            <a:avLst/>
          </a:prstGeom>
        </p:spPr>
        <p:txBody>
          <a:bodyPr vert="horz" wrap="square" lIns="0" tIns="0" rIns="0" bIns="0" rtlCol="0">
            <a:spAutoFit/>
          </a:bodyPr>
          <a:lstStyle>
            <a:defPPr>
              <a:defRPr lang="en-US"/>
            </a:defPPr>
            <a:lvl1pPr marL="0" algn="l" defTabSz="914400" rtl="0" eaLnBrk="1" latinLnBrk="0" hangingPunct="1">
              <a:defRPr sz="900" b="1" i="0" kern="1200">
                <a:solidFill>
                  <a:srgbClr val="898A8B"/>
                </a:solidFill>
                <a:latin typeface="Century Gothic"/>
                <a:ea typeface="+mn-ea"/>
                <a:cs typeface="Century Gothic"/>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17500" marR="0" lvl="0" indent="0" defTabSz="914400" eaLnBrk="1" fontAlgn="auto" latinLnBrk="0" hangingPunct="1">
              <a:lnSpc>
                <a:spcPct val="100000"/>
              </a:lnSpc>
              <a:spcBef>
                <a:spcPts val="105"/>
              </a:spcBef>
              <a:spcAft>
                <a:spcPts val="0"/>
              </a:spcAft>
              <a:buClrTx/>
              <a:buSzTx/>
              <a:buFontTx/>
              <a:buNone/>
              <a:tabLst/>
              <a:defRPr/>
            </a:pPr>
            <a:r>
              <a:rPr lang="en-US"/>
              <a:t>GREYLING</a:t>
            </a:r>
            <a:r>
              <a:rPr lang="en-US" spc="-40"/>
              <a:t> </a:t>
            </a:r>
            <a:r>
              <a:rPr lang="en-US"/>
              <a:t>INSURANCE</a:t>
            </a:r>
            <a:r>
              <a:rPr lang="en-US" spc="-20"/>
              <a:t> </a:t>
            </a:r>
            <a:r>
              <a:rPr lang="en-US"/>
              <a:t>BROKERAGE</a:t>
            </a:r>
            <a:r>
              <a:rPr lang="en-US" spc="-50"/>
              <a:t> </a:t>
            </a:r>
            <a:r>
              <a:rPr lang="en-US"/>
              <a:t>&amp;</a:t>
            </a:r>
            <a:r>
              <a:rPr lang="en-US" spc="-20"/>
              <a:t> </a:t>
            </a:r>
            <a:r>
              <a:rPr lang="en-US"/>
              <a:t>RISK</a:t>
            </a:r>
            <a:r>
              <a:rPr lang="en-US" spc="-25"/>
              <a:t> </a:t>
            </a:r>
            <a:r>
              <a:rPr lang="en-US" spc="-10"/>
              <a:t>CONSULTING</a:t>
            </a:r>
            <a:endParaRPr kumimoji="0" sz="900" b="1" i="0" u="none" strike="noStrike" kern="0" cap="none" spc="-10" normalizeH="0" baseline="0" noProof="0" dirty="0">
              <a:ln>
                <a:noFill/>
              </a:ln>
              <a:solidFill>
                <a:srgbClr val="898A8B"/>
              </a:solidFill>
              <a:effectLst/>
              <a:uLnTx/>
              <a:uFillTx/>
              <a:latin typeface="Century Gothic"/>
            </a:endParaRPr>
          </a:p>
        </p:txBody>
      </p:sp>
      <p:sp>
        <p:nvSpPr>
          <p:cNvPr id="5" name="object 5"/>
          <p:cNvSpPr txBox="1"/>
          <p:nvPr/>
        </p:nvSpPr>
        <p:spPr>
          <a:xfrm>
            <a:off x="533336" y="5474271"/>
            <a:ext cx="5120640" cy="655320"/>
          </a:xfrm>
          <a:prstGeom prst="rect">
            <a:avLst/>
          </a:prstGeom>
          <a:solidFill>
            <a:srgbClr val="0F171F">
              <a:alpha val="45881"/>
            </a:srgbClr>
          </a:solidFill>
        </p:spPr>
        <p:txBody>
          <a:bodyPr vert="horz" wrap="square" lIns="0" tIns="0" rIns="0" bIns="0" rtlCol="0">
            <a:spAutoFit/>
          </a:bodyPr>
          <a:lstStyle/>
          <a:p>
            <a:pPr marL="0" marR="6350" lvl="0" indent="0" algn="ctr" defTabSz="914400" eaLnBrk="1" fontAlgn="auto" latinLnBrk="0" hangingPunct="1">
              <a:lnSpc>
                <a:spcPts val="4655"/>
              </a:lnSpc>
              <a:spcBef>
                <a:spcPts val="0"/>
              </a:spcBef>
              <a:spcAft>
                <a:spcPts val="0"/>
              </a:spcAft>
              <a:buClrTx/>
              <a:buSzTx/>
              <a:buFontTx/>
              <a:buNone/>
              <a:tabLst/>
              <a:defRPr/>
            </a:pPr>
            <a:r>
              <a:rPr kumimoji="0" sz="4000" b="1" i="0" u="none" strike="noStrike" kern="0" cap="none" spc="-20" normalizeH="0" baseline="0" noProof="0" dirty="0">
                <a:ln>
                  <a:noFill/>
                </a:ln>
                <a:solidFill>
                  <a:srgbClr val="FFFFFF"/>
                </a:solidFill>
                <a:effectLst/>
                <a:uLnTx/>
                <a:uFillTx/>
                <a:latin typeface="Calibri"/>
                <a:cs typeface="Calibri"/>
              </a:rPr>
              <a:t>TOOL</a:t>
            </a:r>
            <a:endParaRPr kumimoji="0" sz="4000" b="0" i="0" u="none" strike="noStrike" kern="0" cap="none" spc="0" normalizeH="0" baseline="0" noProof="0">
              <a:ln>
                <a:noFill/>
              </a:ln>
              <a:solidFill>
                <a:sysClr val="windowText" lastClr="000000"/>
              </a:solidFill>
              <a:effectLst/>
              <a:uLnTx/>
              <a:uFillTx/>
              <a:latin typeface="Calibri"/>
              <a:cs typeface="Calibri"/>
            </a:endParaRPr>
          </a:p>
        </p:txBody>
      </p:sp>
      <p:sp>
        <p:nvSpPr>
          <p:cNvPr id="6" name="object 6"/>
          <p:cNvSpPr txBox="1"/>
          <p:nvPr/>
        </p:nvSpPr>
        <p:spPr>
          <a:xfrm>
            <a:off x="6391909" y="5466156"/>
            <a:ext cx="5120640" cy="655320"/>
          </a:xfrm>
          <a:prstGeom prst="rect">
            <a:avLst/>
          </a:prstGeom>
          <a:solidFill>
            <a:srgbClr val="0F171F">
              <a:alpha val="45881"/>
            </a:srgbClr>
          </a:solidFill>
        </p:spPr>
        <p:txBody>
          <a:bodyPr vert="horz" wrap="square" lIns="0" tIns="0" rIns="0" bIns="0" rtlCol="0">
            <a:spAutoFit/>
          </a:bodyPr>
          <a:lstStyle/>
          <a:p>
            <a:pPr marL="3810" marR="0" lvl="0" indent="0" algn="ctr" defTabSz="914400" eaLnBrk="1" fontAlgn="auto" latinLnBrk="0" hangingPunct="1">
              <a:lnSpc>
                <a:spcPts val="4770"/>
              </a:lnSpc>
              <a:spcBef>
                <a:spcPts val="0"/>
              </a:spcBef>
              <a:spcAft>
                <a:spcPts val="0"/>
              </a:spcAft>
              <a:buClrTx/>
              <a:buSzTx/>
              <a:buFontTx/>
              <a:buNone/>
              <a:tabLst/>
              <a:defRPr/>
            </a:pPr>
            <a:r>
              <a:rPr kumimoji="0" sz="4000" b="1" i="0" u="none" strike="noStrike" kern="0" cap="none" spc="0" normalizeH="0" baseline="0" noProof="0" dirty="0">
                <a:ln>
                  <a:noFill/>
                </a:ln>
                <a:solidFill>
                  <a:srgbClr val="FFFFFF"/>
                </a:solidFill>
                <a:effectLst/>
                <a:uLnTx/>
                <a:uFillTx/>
                <a:latin typeface="Calibri"/>
                <a:cs typeface="Calibri"/>
              </a:rPr>
              <a:t>NOT</a:t>
            </a:r>
            <a:r>
              <a:rPr kumimoji="0" sz="4000" b="1" i="0" u="none" strike="noStrike" kern="0" cap="none" spc="-95" normalizeH="0" baseline="0" noProof="0" dirty="0">
                <a:ln>
                  <a:noFill/>
                </a:ln>
                <a:solidFill>
                  <a:srgbClr val="FFFFFF"/>
                </a:solidFill>
                <a:effectLst/>
                <a:uLnTx/>
                <a:uFillTx/>
                <a:latin typeface="Calibri"/>
                <a:cs typeface="Calibri"/>
              </a:rPr>
              <a:t> </a:t>
            </a:r>
            <a:r>
              <a:rPr kumimoji="0" sz="4000" b="1" i="0" u="none" strike="noStrike" kern="0" cap="none" spc="0" normalizeH="0" baseline="0" noProof="0" dirty="0">
                <a:ln>
                  <a:noFill/>
                </a:ln>
                <a:solidFill>
                  <a:srgbClr val="FFFFFF"/>
                </a:solidFill>
                <a:effectLst/>
                <a:uLnTx/>
                <a:uFillTx/>
                <a:latin typeface="Calibri"/>
                <a:cs typeface="Calibri"/>
              </a:rPr>
              <a:t>A</a:t>
            </a:r>
            <a:r>
              <a:rPr kumimoji="0" sz="4000" b="1" i="0" u="none" strike="noStrike" kern="0" cap="none" spc="-95" normalizeH="0" baseline="0" noProof="0" dirty="0">
                <a:ln>
                  <a:noFill/>
                </a:ln>
                <a:solidFill>
                  <a:srgbClr val="FFFFFF"/>
                </a:solidFill>
                <a:effectLst/>
                <a:uLnTx/>
                <a:uFillTx/>
                <a:latin typeface="Calibri"/>
                <a:cs typeface="Calibri"/>
              </a:rPr>
              <a:t> </a:t>
            </a:r>
            <a:r>
              <a:rPr kumimoji="0" sz="4000" b="1" i="0" u="none" strike="noStrike" kern="0" cap="none" spc="-10" normalizeH="0" baseline="0" noProof="0" dirty="0">
                <a:ln>
                  <a:noFill/>
                </a:ln>
                <a:solidFill>
                  <a:srgbClr val="FFFFFF"/>
                </a:solidFill>
                <a:effectLst/>
                <a:uLnTx/>
                <a:uFillTx/>
                <a:latin typeface="Calibri"/>
                <a:cs typeface="Calibri"/>
              </a:rPr>
              <a:t>SOLUTION</a:t>
            </a:r>
            <a:endParaRPr kumimoji="0" sz="4000" b="0" i="0" u="none" strike="noStrike" kern="0" cap="none" spc="0" normalizeH="0" baseline="0" noProof="0">
              <a:ln>
                <a:noFill/>
              </a:ln>
              <a:solidFill>
                <a:sysClr val="windowText" lastClr="000000"/>
              </a:solidFill>
              <a:effectLst/>
              <a:uLnTx/>
              <a:uFillTx/>
              <a:latin typeface="Calibri"/>
              <a:cs typeface="Calibri"/>
            </a:endParaRPr>
          </a:p>
        </p:txBody>
      </p:sp>
      <p:pic>
        <p:nvPicPr>
          <p:cNvPr id="7" name="Picture 6">
            <a:extLst>
              <a:ext uri="{FF2B5EF4-FFF2-40B4-BE49-F238E27FC236}">
                <a16:creationId xmlns:a16="http://schemas.microsoft.com/office/drawing/2014/main" id="{9F84F90E-49A0-D540-2D6D-3153A5F9D284}"/>
              </a:ext>
            </a:extLst>
          </p:cNvPr>
          <p:cNvPicPr>
            <a:picLocks noChangeAspect="1"/>
          </p:cNvPicPr>
          <p:nvPr/>
        </p:nvPicPr>
        <p:blipFill>
          <a:blip r:embed="rId4"/>
          <a:stretch>
            <a:fillRect/>
          </a:stretch>
        </p:blipFill>
        <p:spPr>
          <a:xfrm>
            <a:off x="10019066" y="5980067"/>
            <a:ext cx="1877731" cy="652329"/>
          </a:xfrm>
          <a:prstGeom prst="rect">
            <a:avLst/>
          </a:prstGeom>
        </p:spPr>
      </p:pic>
    </p:spTree>
    <p:extLst>
      <p:ext uri="{BB962C8B-B14F-4D97-AF65-F5344CB8AC3E}">
        <p14:creationId xmlns:p14="http://schemas.microsoft.com/office/powerpoint/2010/main" val="23411624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0EF14331-A76C-A266-52DD-EABD42EBBB36}"/>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793FAC27-8269-FF6D-999A-EAC0BD4FA48D}"/>
              </a:ext>
            </a:extLst>
          </p:cNvPr>
          <p:cNvGrpSpPr/>
          <p:nvPr/>
        </p:nvGrpSpPr>
        <p:grpSpPr>
          <a:xfrm>
            <a:off x="0" y="-45442"/>
            <a:ext cx="12192000" cy="6858000"/>
            <a:chOff x="0" y="0"/>
            <a:chExt cx="12192000" cy="6858000"/>
          </a:xfrm>
        </p:grpSpPr>
        <p:sp>
          <p:nvSpPr>
            <p:cNvPr id="3" name="object 3">
              <a:extLst>
                <a:ext uri="{FF2B5EF4-FFF2-40B4-BE49-F238E27FC236}">
                  <a16:creationId xmlns:a16="http://schemas.microsoft.com/office/drawing/2014/main" id="{C59A7D38-A32F-CC9A-5FB8-FF7B335C8685}"/>
                </a:ext>
              </a:extLst>
            </p:cNvPr>
            <p:cNvSpPr/>
            <p:nvPr/>
          </p:nvSpPr>
          <p:spPr>
            <a:xfrm>
              <a:off x="5334000" y="365759"/>
              <a:ext cx="6858000" cy="6492240"/>
            </a:xfrm>
            <a:custGeom>
              <a:avLst/>
              <a:gdLst/>
              <a:ahLst/>
              <a:cxnLst/>
              <a:rect l="l" t="t" r="r" b="b"/>
              <a:pathLst>
                <a:path w="6858000" h="6492240">
                  <a:moveTo>
                    <a:pt x="0" y="6492239"/>
                  </a:moveTo>
                  <a:lnTo>
                    <a:pt x="6858000" y="6492239"/>
                  </a:lnTo>
                  <a:lnTo>
                    <a:pt x="6858000" y="0"/>
                  </a:lnTo>
                  <a:lnTo>
                    <a:pt x="0" y="0"/>
                  </a:lnTo>
                  <a:lnTo>
                    <a:pt x="0" y="6492239"/>
                  </a:lnTo>
                  <a:close/>
                </a:path>
              </a:pathLst>
            </a:custGeom>
            <a:solidFill>
              <a:srgbClr val="0F171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4" name="object 4">
              <a:extLst>
                <a:ext uri="{FF2B5EF4-FFF2-40B4-BE49-F238E27FC236}">
                  <a16:creationId xmlns:a16="http://schemas.microsoft.com/office/drawing/2014/main" id="{9BB5D549-DFD8-DCBE-0496-26992A3401C1}"/>
                </a:ext>
              </a:extLst>
            </p:cNvPr>
            <p:cNvSpPr/>
            <p:nvPr/>
          </p:nvSpPr>
          <p:spPr>
            <a:xfrm>
              <a:off x="5334000" y="0"/>
              <a:ext cx="6858000" cy="365760"/>
            </a:xfrm>
            <a:custGeom>
              <a:avLst/>
              <a:gdLst/>
              <a:ahLst/>
              <a:cxnLst/>
              <a:rect l="l" t="t" r="r" b="b"/>
              <a:pathLst>
                <a:path w="6858000" h="365760">
                  <a:moveTo>
                    <a:pt x="0" y="365760"/>
                  </a:moveTo>
                  <a:lnTo>
                    <a:pt x="6858000" y="365760"/>
                  </a:lnTo>
                  <a:lnTo>
                    <a:pt x="6858000" y="0"/>
                  </a:lnTo>
                  <a:lnTo>
                    <a:pt x="0" y="0"/>
                  </a:lnTo>
                  <a:lnTo>
                    <a:pt x="0" y="365760"/>
                  </a:lnTo>
                  <a:close/>
                </a:path>
              </a:pathLst>
            </a:custGeom>
            <a:solidFill>
              <a:srgbClr val="004A8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6" name="object 6">
              <a:extLst>
                <a:ext uri="{FF2B5EF4-FFF2-40B4-BE49-F238E27FC236}">
                  <a16:creationId xmlns:a16="http://schemas.microsoft.com/office/drawing/2014/main" id="{692EDD75-2EC0-BB0E-76F8-AAB91E250B99}"/>
                </a:ext>
              </a:extLst>
            </p:cNvPr>
            <p:cNvSpPr/>
            <p:nvPr/>
          </p:nvSpPr>
          <p:spPr>
            <a:xfrm>
              <a:off x="0" y="0"/>
              <a:ext cx="5334000" cy="6858000"/>
            </a:xfrm>
            <a:custGeom>
              <a:avLst/>
              <a:gdLst/>
              <a:ahLst/>
              <a:cxnLst/>
              <a:rect l="l" t="t" r="r" b="b"/>
              <a:pathLst>
                <a:path w="5334000" h="6858000">
                  <a:moveTo>
                    <a:pt x="5334000" y="0"/>
                  </a:moveTo>
                  <a:lnTo>
                    <a:pt x="0" y="0"/>
                  </a:lnTo>
                  <a:lnTo>
                    <a:pt x="0" y="6858000"/>
                  </a:lnTo>
                  <a:lnTo>
                    <a:pt x="5334000" y="6858000"/>
                  </a:lnTo>
                  <a:lnTo>
                    <a:pt x="5334000" y="0"/>
                  </a:lnTo>
                  <a:close/>
                </a:path>
              </a:pathLst>
            </a:custGeom>
            <a:solidFill>
              <a:srgbClr val="003A5C"/>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pic>
          <p:nvPicPr>
            <p:cNvPr id="5" name="object 5">
              <a:extLst>
                <a:ext uri="{FF2B5EF4-FFF2-40B4-BE49-F238E27FC236}">
                  <a16:creationId xmlns:a16="http://schemas.microsoft.com/office/drawing/2014/main" id="{E2D35FD2-1251-1F5C-B91B-104034CD627E}"/>
                </a:ext>
              </a:extLst>
            </p:cNvPr>
            <p:cNvPicPr/>
            <p:nvPr/>
          </p:nvPicPr>
          <p:blipFill>
            <a:blip r:embed="rId2" cstate="print"/>
            <a:stretch>
              <a:fillRect/>
            </a:stretch>
          </p:blipFill>
          <p:spPr>
            <a:xfrm>
              <a:off x="601058" y="446937"/>
              <a:ext cx="2038223" cy="740105"/>
            </a:xfrm>
            <a:prstGeom prst="rect">
              <a:avLst/>
            </a:prstGeom>
          </p:spPr>
        </p:pic>
      </p:grpSp>
      <p:sp>
        <p:nvSpPr>
          <p:cNvPr id="7" name="object 7">
            <a:extLst>
              <a:ext uri="{FF2B5EF4-FFF2-40B4-BE49-F238E27FC236}">
                <a16:creationId xmlns:a16="http://schemas.microsoft.com/office/drawing/2014/main" id="{0AB6D0BB-118F-2D24-C325-8595E07E33AB}"/>
              </a:ext>
            </a:extLst>
          </p:cNvPr>
          <p:cNvSpPr txBox="1"/>
          <p:nvPr/>
        </p:nvSpPr>
        <p:spPr>
          <a:xfrm>
            <a:off x="383540" y="6414617"/>
            <a:ext cx="3049905" cy="16256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900" b="1" i="0" u="none" strike="noStrike" kern="0" cap="none" spc="0" normalizeH="0" baseline="0" noProof="0" dirty="0">
                <a:ln>
                  <a:noFill/>
                </a:ln>
                <a:solidFill>
                  <a:srgbClr val="FFFFFF"/>
                </a:solidFill>
                <a:effectLst/>
                <a:uLnTx/>
                <a:uFillTx/>
                <a:latin typeface="Century Gothic"/>
                <a:ea typeface="+mn-ea"/>
                <a:cs typeface="Century Gothic"/>
              </a:rPr>
              <a:t>GREYLING</a:t>
            </a:r>
            <a:r>
              <a:rPr kumimoji="0" sz="900" b="1" i="0" u="none" strike="noStrike" kern="0" cap="none" spc="-40" normalizeH="0" baseline="0" noProof="0" dirty="0">
                <a:ln>
                  <a:noFill/>
                </a:ln>
                <a:solidFill>
                  <a:srgbClr val="FFFFFF"/>
                </a:solidFill>
                <a:effectLst/>
                <a:uLnTx/>
                <a:uFillTx/>
                <a:latin typeface="Century Gothic"/>
                <a:ea typeface="+mn-ea"/>
                <a:cs typeface="Century Gothic"/>
              </a:rPr>
              <a:t> </a:t>
            </a:r>
            <a:r>
              <a:rPr kumimoji="0" sz="900" b="1" i="0" u="none" strike="noStrike" kern="0" cap="none" spc="0" normalizeH="0" baseline="0" noProof="0" dirty="0">
                <a:ln>
                  <a:noFill/>
                </a:ln>
                <a:solidFill>
                  <a:srgbClr val="FFFFFF"/>
                </a:solidFill>
                <a:effectLst/>
                <a:uLnTx/>
                <a:uFillTx/>
                <a:latin typeface="Century Gothic"/>
                <a:ea typeface="+mn-ea"/>
                <a:cs typeface="Century Gothic"/>
              </a:rPr>
              <a:t>INSURANCE</a:t>
            </a:r>
            <a:r>
              <a:rPr kumimoji="0" sz="900" b="1" i="0" u="none" strike="noStrike" kern="0" cap="none" spc="-20" normalizeH="0" baseline="0" noProof="0" dirty="0">
                <a:ln>
                  <a:noFill/>
                </a:ln>
                <a:solidFill>
                  <a:srgbClr val="FFFFFF"/>
                </a:solidFill>
                <a:effectLst/>
                <a:uLnTx/>
                <a:uFillTx/>
                <a:latin typeface="Century Gothic"/>
                <a:ea typeface="+mn-ea"/>
                <a:cs typeface="Century Gothic"/>
              </a:rPr>
              <a:t> </a:t>
            </a:r>
            <a:r>
              <a:rPr kumimoji="0" sz="900" b="1" i="0" u="none" strike="noStrike" kern="0" cap="none" spc="0" normalizeH="0" baseline="0" noProof="0" dirty="0">
                <a:ln>
                  <a:noFill/>
                </a:ln>
                <a:solidFill>
                  <a:srgbClr val="FFFFFF"/>
                </a:solidFill>
                <a:effectLst/>
                <a:uLnTx/>
                <a:uFillTx/>
                <a:latin typeface="Century Gothic"/>
                <a:ea typeface="+mn-ea"/>
                <a:cs typeface="Century Gothic"/>
              </a:rPr>
              <a:t>BROKERAGE</a:t>
            </a:r>
            <a:r>
              <a:rPr kumimoji="0" sz="900" b="1" i="0" u="none" strike="noStrike" kern="0" cap="none" spc="-50" normalizeH="0" baseline="0" noProof="0" dirty="0">
                <a:ln>
                  <a:noFill/>
                </a:ln>
                <a:solidFill>
                  <a:srgbClr val="FFFFFF"/>
                </a:solidFill>
                <a:effectLst/>
                <a:uLnTx/>
                <a:uFillTx/>
                <a:latin typeface="Century Gothic"/>
                <a:ea typeface="+mn-ea"/>
                <a:cs typeface="Century Gothic"/>
              </a:rPr>
              <a:t> </a:t>
            </a:r>
            <a:r>
              <a:rPr kumimoji="0" sz="900" b="1" i="0" u="none" strike="noStrike" kern="0" cap="none" spc="0" normalizeH="0" baseline="0" noProof="0" dirty="0">
                <a:ln>
                  <a:noFill/>
                </a:ln>
                <a:solidFill>
                  <a:srgbClr val="FFFFFF"/>
                </a:solidFill>
                <a:effectLst/>
                <a:uLnTx/>
                <a:uFillTx/>
                <a:latin typeface="Century Gothic"/>
                <a:ea typeface="+mn-ea"/>
                <a:cs typeface="Century Gothic"/>
              </a:rPr>
              <a:t>&amp;</a:t>
            </a:r>
            <a:r>
              <a:rPr kumimoji="0" sz="900" b="1" i="0" u="none" strike="noStrike" kern="0" cap="none" spc="-20" normalizeH="0" baseline="0" noProof="0" dirty="0">
                <a:ln>
                  <a:noFill/>
                </a:ln>
                <a:solidFill>
                  <a:srgbClr val="FFFFFF"/>
                </a:solidFill>
                <a:effectLst/>
                <a:uLnTx/>
                <a:uFillTx/>
                <a:latin typeface="Century Gothic"/>
                <a:ea typeface="+mn-ea"/>
                <a:cs typeface="Century Gothic"/>
              </a:rPr>
              <a:t> </a:t>
            </a:r>
            <a:r>
              <a:rPr kumimoji="0" sz="900" b="1" i="0" u="none" strike="noStrike" kern="0" cap="none" spc="0" normalizeH="0" baseline="0" noProof="0" dirty="0">
                <a:ln>
                  <a:noFill/>
                </a:ln>
                <a:solidFill>
                  <a:srgbClr val="FFFFFF"/>
                </a:solidFill>
                <a:effectLst/>
                <a:uLnTx/>
                <a:uFillTx/>
                <a:latin typeface="Century Gothic"/>
                <a:ea typeface="+mn-ea"/>
                <a:cs typeface="Century Gothic"/>
              </a:rPr>
              <a:t>RISK</a:t>
            </a:r>
            <a:r>
              <a:rPr kumimoji="0" sz="900" b="1" i="0" u="none" strike="noStrike" kern="0" cap="none" spc="-25" normalizeH="0" baseline="0" noProof="0" dirty="0">
                <a:ln>
                  <a:noFill/>
                </a:ln>
                <a:solidFill>
                  <a:srgbClr val="FFFFFF"/>
                </a:solidFill>
                <a:effectLst/>
                <a:uLnTx/>
                <a:uFillTx/>
                <a:latin typeface="Century Gothic"/>
                <a:ea typeface="+mn-ea"/>
                <a:cs typeface="Century Gothic"/>
              </a:rPr>
              <a:t> </a:t>
            </a:r>
            <a:r>
              <a:rPr kumimoji="0" sz="900" b="1" i="0" u="none" strike="noStrike" kern="0" cap="none" spc="-10" normalizeH="0" baseline="0" noProof="0" dirty="0">
                <a:ln>
                  <a:noFill/>
                </a:ln>
                <a:solidFill>
                  <a:srgbClr val="FFFFFF"/>
                </a:solidFill>
                <a:effectLst/>
                <a:uLnTx/>
                <a:uFillTx/>
                <a:latin typeface="Century Gothic"/>
                <a:ea typeface="+mn-ea"/>
                <a:cs typeface="Century Gothic"/>
              </a:rPr>
              <a:t>CONSULTING</a:t>
            </a:r>
            <a:endParaRPr kumimoji="0" sz="900" b="0" i="0" u="none" strike="noStrike" kern="0" cap="none" spc="0" normalizeH="0" baseline="0" noProof="0">
              <a:ln>
                <a:noFill/>
              </a:ln>
              <a:solidFill>
                <a:sysClr val="windowText" lastClr="000000"/>
              </a:solidFill>
              <a:effectLst/>
              <a:uLnTx/>
              <a:uFillTx/>
              <a:latin typeface="Century Gothic"/>
              <a:ea typeface="+mn-ea"/>
              <a:cs typeface="Century Gothic"/>
            </a:endParaRPr>
          </a:p>
        </p:txBody>
      </p:sp>
      <p:sp>
        <p:nvSpPr>
          <p:cNvPr id="8" name="object 8">
            <a:extLst>
              <a:ext uri="{FF2B5EF4-FFF2-40B4-BE49-F238E27FC236}">
                <a16:creationId xmlns:a16="http://schemas.microsoft.com/office/drawing/2014/main" id="{7F57B1C2-65BE-1642-32AD-BAADDF959015}"/>
              </a:ext>
            </a:extLst>
          </p:cNvPr>
          <p:cNvSpPr txBox="1"/>
          <p:nvPr/>
        </p:nvSpPr>
        <p:spPr>
          <a:xfrm>
            <a:off x="514908" y="2706115"/>
            <a:ext cx="3961129" cy="1589405"/>
          </a:xfrm>
          <a:prstGeom prst="rect">
            <a:avLst/>
          </a:prstGeom>
        </p:spPr>
        <p:txBody>
          <a:bodyPr vert="horz" wrap="square" lIns="0" tIns="106045" rIns="0" bIns="0" rtlCol="0">
            <a:spAutoFit/>
          </a:bodyPr>
          <a:lstStyle/>
          <a:p>
            <a:pPr marL="12700" marR="5080" lvl="0" indent="0" algn="l" defTabSz="914400" rtl="0" eaLnBrk="1" fontAlgn="auto" latinLnBrk="0" hangingPunct="1">
              <a:lnSpc>
                <a:spcPts val="5830"/>
              </a:lnSpc>
              <a:spcBef>
                <a:spcPts val="835"/>
              </a:spcBef>
              <a:spcAft>
                <a:spcPts val="0"/>
              </a:spcAft>
              <a:buClrTx/>
              <a:buSzTx/>
              <a:buFontTx/>
              <a:buNone/>
              <a:tabLst/>
              <a:defRPr/>
            </a:pPr>
            <a:r>
              <a:rPr kumimoji="0" sz="5400" b="1" i="0" u="none" strike="noStrike" kern="0" cap="none" spc="-10" normalizeH="0" baseline="0" noProof="0" dirty="0">
                <a:ln>
                  <a:noFill/>
                </a:ln>
                <a:solidFill>
                  <a:srgbClr val="FFFFFF"/>
                </a:solidFill>
                <a:effectLst/>
                <a:uLnTx/>
                <a:uFillTx/>
                <a:latin typeface="Century Gothic"/>
                <a:ea typeface="+mn-ea"/>
                <a:cs typeface="Century Gothic"/>
              </a:rPr>
              <a:t>Developing </a:t>
            </a:r>
            <a:r>
              <a:rPr kumimoji="0" sz="5400" b="1" i="0" u="none" strike="noStrike" kern="0" cap="none" spc="0" normalizeH="0" baseline="0" noProof="0" dirty="0">
                <a:ln>
                  <a:noFill/>
                </a:ln>
                <a:solidFill>
                  <a:srgbClr val="FFFFFF"/>
                </a:solidFill>
                <a:effectLst/>
                <a:uLnTx/>
                <a:uFillTx/>
                <a:latin typeface="Century Gothic"/>
                <a:ea typeface="+mn-ea"/>
                <a:cs typeface="Century Gothic"/>
              </a:rPr>
              <a:t>an</a:t>
            </a:r>
            <a:r>
              <a:rPr kumimoji="0" sz="5400" b="1" i="0" u="none" strike="noStrike" kern="0" cap="none" spc="-40" normalizeH="0" baseline="0" noProof="0" dirty="0">
                <a:ln>
                  <a:noFill/>
                </a:ln>
                <a:solidFill>
                  <a:srgbClr val="FFFFFF"/>
                </a:solidFill>
                <a:effectLst/>
                <a:uLnTx/>
                <a:uFillTx/>
                <a:latin typeface="Century Gothic"/>
                <a:ea typeface="+mn-ea"/>
                <a:cs typeface="Century Gothic"/>
              </a:rPr>
              <a:t> </a:t>
            </a:r>
            <a:r>
              <a:rPr kumimoji="0" sz="5400" b="1" i="0" u="none" strike="noStrike" kern="0" cap="none" spc="0" normalizeH="0" baseline="0" noProof="0" dirty="0">
                <a:ln>
                  <a:noFill/>
                </a:ln>
                <a:solidFill>
                  <a:srgbClr val="FFFFFF"/>
                </a:solidFill>
                <a:effectLst/>
                <a:uLnTx/>
                <a:uFillTx/>
                <a:latin typeface="Century Gothic"/>
                <a:ea typeface="+mn-ea"/>
                <a:cs typeface="Century Gothic"/>
              </a:rPr>
              <a:t>AI</a:t>
            </a:r>
            <a:r>
              <a:rPr kumimoji="0" sz="5400" b="1" i="0" u="none" strike="noStrike" kern="0" cap="none" spc="-40" normalizeH="0" baseline="0" noProof="0" dirty="0">
                <a:ln>
                  <a:noFill/>
                </a:ln>
                <a:solidFill>
                  <a:srgbClr val="FFFFFF"/>
                </a:solidFill>
                <a:effectLst/>
                <a:uLnTx/>
                <a:uFillTx/>
                <a:latin typeface="Century Gothic"/>
                <a:ea typeface="+mn-ea"/>
                <a:cs typeface="Century Gothic"/>
              </a:rPr>
              <a:t> </a:t>
            </a:r>
            <a:r>
              <a:rPr kumimoji="0" sz="5400" b="1" i="0" u="none" strike="noStrike" kern="0" cap="none" spc="-10" normalizeH="0" baseline="0" noProof="0" dirty="0">
                <a:ln>
                  <a:noFill/>
                </a:ln>
                <a:solidFill>
                  <a:srgbClr val="FFFFFF"/>
                </a:solidFill>
                <a:effectLst/>
                <a:uLnTx/>
                <a:uFillTx/>
                <a:latin typeface="Century Gothic"/>
                <a:ea typeface="+mn-ea"/>
                <a:cs typeface="Century Gothic"/>
              </a:rPr>
              <a:t>Policy</a:t>
            </a:r>
            <a:endParaRPr kumimoji="0" sz="5400" b="0" i="0" u="none" strike="noStrike" kern="0" cap="none" spc="0" normalizeH="0" baseline="0" noProof="0">
              <a:ln>
                <a:noFill/>
              </a:ln>
              <a:solidFill>
                <a:sysClr val="windowText" lastClr="000000"/>
              </a:solidFill>
              <a:effectLst/>
              <a:uLnTx/>
              <a:uFillTx/>
              <a:latin typeface="Century Gothic"/>
              <a:ea typeface="+mn-ea"/>
              <a:cs typeface="Century Gothic"/>
            </a:endParaRPr>
          </a:p>
        </p:txBody>
      </p:sp>
      <p:sp>
        <p:nvSpPr>
          <p:cNvPr id="9" name="object 9">
            <a:extLst>
              <a:ext uri="{FF2B5EF4-FFF2-40B4-BE49-F238E27FC236}">
                <a16:creationId xmlns:a16="http://schemas.microsoft.com/office/drawing/2014/main" id="{AE6BCBFF-3A55-C7B2-599F-3349CCED4C73}"/>
              </a:ext>
            </a:extLst>
          </p:cNvPr>
          <p:cNvSpPr txBox="1"/>
          <p:nvPr/>
        </p:nvSpPr>
        <p:spPr>
          <a:xfrm>
            <a:off x="5835141" y="6363078"/>
            <a:ext cx="6003925" cy="334010"/>
          </a:xfrm>
          <a:prstGeom prst="rect">
            <a:avLst/>
          </a:prstGeom>
        </p:spPr>
        <p:txBody>
          <a:bodyPr vert="horz" wrap="square" lIns="0" tIns="0" rIns="0" bIns="0" rtlCol="0">
            <a:spAutoFit/>
          </a:bodyPr>
          <a:lstStyle/>
          <a:p>
            <a:pPr marL="0" marR="0" lvl="0" indent="0" algn="l" defTabSz="914400" rtl="0" eaLnBrk="1" fontAlgn="auto" latinLnBrk="0" hangingPunct="1">
              <a:lnSpc>
                <a:spcPts val="1245"/>
              </a:lnSpc>
              <a:spcBef>
                <a:spcPts val="0"/>
              </a:spcBef>
              <a:spcAft>
                <a:spcPts val="0"/>
              </a:spcAft>
              <a:buClrTx/>
              <a:buSzTx/>
              <a:buFontTx/>
              <a:buNone/>
              <a:tabLst>
                <a:tab pos="5845175" algn="l"/>
              </a:tabLst>
              <a:defRPr/>
            </a:pPr>
            <a:r>
              <a:rPr kumimoji="0" sz="1100" b="0" i="1" u="none" strike="noStrike" kern="0" cap="none" spc="55" normalizeH="0" baseline="0" noProof="0" dirty="0">
                <a:ln>
                  <a:noFill/>
                </a:ln>
                <a:solidFill>
                  <a:srgbClr val="FFFFFF"/>
                </a:solidFill>
                <a:effectLst/>
                <a:uLnTx/>
                <a:uFillTx/>
                <a:latin typeface="Gill Sans MT"/>
                <a:ea typeface="+mn-ea"/>
                <a:cs typeface="Gill Sans MT"/>
              </a:rPr>
              <a:t>Create</a:t>
            </a:r>
            <a:r>
              <a:rPr kumimoji="0" sz="1100" b="0" i="1" u="none" strike="noStrike" kern="0" cap="none" spc="-40" normalizeH="0" baseline="0" noProof="0" dirty="0">
                <a:ln>
                  <a:noFill/>
                </a:ln>
                <a:solidFill>
                  <a:srgbClr val="FFFFFF"/>
                </a:solidFill>
                <a:effectLst/>
                <a:uLnTx/>
                <a:uFillTx/>
                <a:latin typeface="Gill Sans MT"/>
                <a:ea typeface="+mn-ea"/>
                <a:cs typeface="Gill Sans MT"/>
              </a:rPr>
              <a:t> </a:t>
            </a:r>
            <a:r>
              <a:rPr kumimoji="0" sz="1100" b="0" i="1" u="none" strike="noStrike" kern="0" cap="none" spc="70" normalizeH="0" baseline="0" noProof="0" dirty="0">
                <a:ln>
                  <a:noFill/>
                </a:ln>
                <a:solidFill>
                  <a:srgbClr val="FFFFFF"/>
                </a:solidFill>
                <a:effectLst/>
                <a:uLnTx/>
                <a:uFillTx/>
                <a:latin typeface="Gill Sans MT"/>
                <a:ea typeface="+mn-ea"/>
                <a:cs typeface="Gill Sans MT"/>
              </a:rPr>
              <a:t>an</a:t>
            </a:r>
            <a:r>
              <a:rPr kumimoji="0" sz="1100" b="0" i="1" u="none" strike="noStrike" kern="0" cap="none" spc="-30" normalizeH="0" baseline="0" noProof="0" dirty="0">
                <a:ln>
                  <a:noFill/>
                </a:ln>
                <a:solidFill>
                  <a:srgbClr val="FFFFFF"/>
                </a:solidFill>
                <a:effectLst/>
                <a:uLnTx/>
                <a:uFillTx/>
                <a:latin typeface="Gill Sans MT"/>
                <a:ea typeface="+mn-ea"/>
                <a:cs typeface="Gill Sans MT"/>
              </a:rPr>
              <a:t> </a:t>
            </a:r>
            <a:r>
              <a:rPr kumimoji="0" sz="1100" b="0" i="1" u="none" strike="noStrike" kern="0" cap="none" spc="85" normalizeH="0" baseline="0" noProof="0" dirty="0">
                <a:ln>
                  <a:noFill/>
                </a:ln>
                <a:solidFill>
                  <a:srgbClr val="FFFFFF"/>
                </a:solidFill>
                <a:effectLst/>
                <a:uLnTx/>
                <a:uFillTx/>
                <a:latin typeface="Gill Sans MT"/>
                <a:ea typeface="+mn-ea"/>
                <a:cs typeface="Gill Sans MT"/>
              </a:rPr>
              <a:t>image</a:t>
            </a:r>
            <a:r>
              <a:rPr kumimoji="0" sz="1100" b="0" i="1" u="none" strike="noStrike" kern="0" cap="none" spc="-40" normalizeH="0" baseline="0" noProof="0" dirty="0">
                <a:ln>
                  <a:noFill/>
                </a:ln>
                <a:solidFill>
                  <a:srgbClr val="FFFFFF"/>
                </a:solidFill>
                <a:effectLst/>
                <a:uLnTx/>
                <a:uFillTx/>
                <a:latin typeface="Gill Sans MT"/>
                <a:ea typeface="+mn-ea"/>
                <a:cs typeface="Gill Sans MT"/>
              </a:rPr>
              <a:t> </a:t>
            </a:r>
            <a:r>
              <a:rPr kumimoji="0" sz="1100" b="0" i="1" u="none" strike="noStrike" kern="0" cap="none" spc="75" normalizeH="0" baseline="0" noProof="0" dirty="0">
                <a:ln>
                  <a:noFill/>
                </a:ln>
                <a:solidFill>
                  <a:srgbClr val="FFFFFF"/>
                </a:solidFill>
                <a:effectLst/>
                <a:uLnTx/>
                <a:uFillTx/>
                <a:latin typeface="Gill Sans MT"/>
                <a:ea typeface="+mn-ea"/>
                <a:cs typeface="Gill Sans MT"/>
              </a:rPr>
              <a:t>to</a:t>
            </a:r>
            <a:r>
              <a:rPr kumimoji="0" sz="1100" b="0" i="1" u="none" strike="noStrike" kern="0" cap="none" spc="-20" normalizeH="0" baseline="0" noProof="0" dirty="0">
                <a:ln>
                  <a:noFill/>
                </a:ln>
                <a:solidFill>
                  <a:srgbClr val="FFFFFF"/>
                </a:solidFill>
                <a:effectLst/>
                <a:uLnTx/>
                <a:uFillTx/>
                <a:latin typeface="Gill Sans MT"/>
                <a:ea typeface="+mn-ea"/>
                <a:cs typeface="Gill Sans MT"/>
              </a:rPr>
              <a:t> </a:t>
            </a:r>
            <a:r>
              <a:rPr kumimoji="0" sz="1100" b="0" i="1" u="none" strike="noStrike" kern="0" cap="none" spc="80" normalizeH="0" baseline="0" noProof="0" dirty="0">
                <a:ln>
                  <a:noFill/>
                </a:ln>
                <a:solidFill>
                  <a:srgbClr val="FFFFFF"/>
                </a:solidFill>
                <a:effectLst/>
                <a:uLnTx/>
                <a:uFillTx/>
                <a:latin typeface="Gill Sans MT"/>
                <a:ea typeface="+mn-ea"/>
                <a:cs typeface="Gill Sans MT"/>
              </a:rPr>
              <a:t>serve</a:t>
            </a:r>
            <a:r>
              <a:rPr kumimoji="0" sz="1100" b="0" i="1" u="none" strike="noStrike" kern="0" cap="none" spc="-40" normalizeH="0" baseline="0" noProof="0" dirty="0">
                <a:ln>
                  <a:noFill/>
                </a:ln>
                <a:solidFill>
                  <a:srgbClr val="FFFFFF"/>
                </a:solidFill>
                <a:effectLst/>
                <a:uLnTx/>
                <a:uFillTx/>
                <a:latin typeface="Gill Sans MT"/>
                <a:ea typeface="+mn-ea"/>
                <a:cs typeface="Gill Sans MT"/>
              </a:rPr>
              <a:t> </a:t>
            </a:r>
            <a:r>
              <a:rPr kumimoji="0" sz="1100" b="0" i="1" u="none" strike="noStrike" kern="0" cap="none" spc="110" normalizeH="0" baseline="0" noProof="0" dirty="0">
                <a:ln>
                  <a:noFill/>
                </a:ln>
                <a:solidFill>
                  <a:srgbClr val="FFFFFF"/>
                </a:solidFill>
                <a:effectLst/>
                <a:uLnTx/>
                <a:uFillTx/>
                <a:latin typeface="Gill Sans MT"/>
                <a:ea typeface="+mn-ea"/>
                <a:cs typeface="Gill Sans MT"/>
              </a:rPr>
              <a:t>as</a:t>
            </a:r>
            <a:r>
              <a:rPr kumimoji="0" sz="1100" b="0" i="1" u="none" strike="noStrike" kern="0" cap="none" spc="-30" normalizeH="0" baseline="0" noProof="0" dirty="0">
                <a:ln>
                  <a:noFill/>
                </a:ln>
                <a:solidFill>
                  <a:srgbClr val="FFFFFF"/>
                </a:solidFill>
                <a:effectLst/>
                <a:uLnTx/>
                <a:uFillTx/>
                <a:latin typeface="Gill Sans MT"/>
                <a:ea typeface="+mn-ea"/>
                <a:cs typeface="Gill Sans MT"/>
              </a:rPr>
              <a:t> </a:t>
            </a:r>
            <a:r>
              <a:rPr kumimoji="0" sz="1100" b="0" i="1" u="none" strike="noStrike" kern="0" cap="none" spc="65" normalizeH="0" baseline="0" noProof="0" dirty="0">
                <a:ln>
                  <a:noFill/>
                </a:ln>
                <a:solidFill>
                  <a:srgbClr val="FFFFFF"/>
                </a:solidFill>
                <a:effectLst/>
                <a:uLnTx/>
                <a:uFillTx/>
                <a:latin typeface="Gill Sans MT"/>
                <a:ea typeface="+mn-ea"/>
                <a:cs typeface="Gill Sans MT"/>
              </a:rPr>
              <a:t>a</a:t>
            </a:r>
            <a:r>
              <a:rPr kumimoji="0" sz="1100" b="0" i="1" u="none" strike="noStrike" kern="0" cap="none" spc="-25" normalizeH="0" baseline="0" noProof="0" dirty="0">
                <a:ln>
                  <a:noFill/>
                </a:ln>
                <a:solidFill>
                  <a:srgbClr val="FFFFFF"/>
                </a:solidFill>
                <a:effectLst/>
                <a:uLnTx/>
                <a:uFillTx/>
                <a:latin typeface="Gill Sans MT"/>
                <a:ea typeface="+mn-ea"/>
                <a:cs typeface="Gill Sans MT"/>
              </a:rPr>
              <a:t> </a:t>
            </a:r>
            <a:r>
              <a:rPr kumimoji="0" sz="1100" b="0" i="1" u="none" strike="noStrike" kern="0" cap="none" spc="60" normalizeH="0" baseline="0" noProof="0" dirty="0">
                <a:ln>
                  <a:noFill/>
                </a:ln>
                <a:solidFill>
                  <a:srgbClr val="FFFFFF"/>
                </a:solidFill>
                <a:effectLst/>
                <a:uLnTx/>
                <a:uFillTx/>
                <a:latin typeface="Gill Sans MT"/>
                <a:ea typeface="+mn-ea"/>
                <a:cs typeface="Gill Sans MT"/>
              </a:rPr>
              <a:t>divider</a:t>
            </a:r>
            <a:r>
              <a:rPr kumimoji="0" lang="en-US" sz="1100" b="0" i="1" u="none" strike="noStrike" kern="0" cap="none" spc="-35" normalizeH="0" baseline="0" noProof="0" dirty="0">
                <a:ln>
                  <a:noFill/>
                </a:ln>
                <a:solidFill>
                  <a:srgbClr val="FFFFFF"/>
                </a:solidFill>
                <a:effectLst/>
                <a:uLnTx/>
                <a:uFillTx/>
                <a:latin typeface="Gill Sans MT"/>
                <a:ea typeface="+mn-ea"/>
                <a:cs typeface="Gill Sans MT"/>
              </a:rPr>
              <a:t> </a:t>
            </a:r>
            <a:r>
              <a:rPr kumimoji="0" sz="1100" b="0" i="1" u="none" strike="noStrike" kern="0" cap="none" spc="80" normalizeH="0" baseline="0" noProof="0" dirty="0">
                <a:ln>
                  <a:noFill/>
                </a:ln>
                <a:solidFill>
                  <a:srgbClr val="FFFFFF"/>
                </a:solidFill>
                <a:effectLst/>
                <a:uLnTx/>
                <a:uFillTx/>
                <a:latin typeface="Gill Sans MT"/>
                <a:ea typeface="+mn-ea"/>
                <a:cs typeface="Gill Sans MT"/>
              </a:rPr>
              <a:t>page</a:t>
            </a:r>
            <a:r>
              <a:rPr kumimoji="0" sz="1100" b="0" i="1" u="none" strike="noStrike" kern="0" cap="none" spc="-35" normalizeH="0" baseline="0" noProof="0" dirty="0">
                <a:ln>
                  <a:noFill/>
                </a:ln>
                <a:solidFill>
                  <a:srgbClr val="FFFFFF"/>
                </a:solidFill>
                <a:effectLst/>
                <a:uLnTx/>
                <a:uFillTx/>
                <a:latin typeface="Gill Sans MT"/>
                <a:ea typeface="+mn-ea"/>
                <a:cs typeface="Gill Sans MT"/>
              </a:rPr>
              <a:t> </a:t>
            </a:r>
            <a:r>
              <a:rPr kumimoji="0" sz="1100" b="0" i="1" u="none" strike="noStrike" kern="0" cap="none" spc="60" normalizeH="0" baseline="0" noProof="0" dirty="0">
                <a:ln>
                  <a:noFill/>
                </a:ln>
                <a:solidFill>
                  <a:srgbClr val="FFFFFF"/>
                </a:solidFill>
                <a:effectLst/>
                <a:uLnTx/>
                <a:uFillTx/>
                <a:latin typeface="Gill Sans MT"/>
                <a:ea typeface="+mn-ea"/>
                <a:cs typeface="Gill Sans MT"/>
              </a:rPr>
              <a:t>in</a:t>
            </a:r>
            <a:r>
              <a:rPr kumimoji="0" sz="1100" b="0" i="1" u="none" strike="noStrike" kern="0" cap="none" spc="-25" normalizeH="0" baseline="0" noProof="0" dirty="0">
                <a:ln>
                  <a:noFill/>
                </a:ln>
                <a:solidFill>
                  <a:srgbClr val="FFFFFF"/>
                </a:solidFill>
                <a:effectLst/>
                <a:uLnTx/>
                <a:uFillTx/>
                <a:latin typeface="Gill Sans MT"/>
                <a:ea typeface="+mn-ea"/>
                <a:cs typeface="Gill Sans MT"/>
              </a:rPr>
              <a:t> </a:t>
            </a:r>
            <a:r>
              <a:rPr kumimoji="0" sz="1100" b="0" i="1" u="none" strike="noStrike" kern="0" cap="none" spc="65" normalizeH="0" baseline="0" noProof="0" dirty="0">
                <a:ln>
                  <a:noFill/>
                </a:ln>
                <a:solidFill>
                  <a:srgbClr val="FFFFFF"/>
                </a:solidFill>
                <a:effectLst/>
                <a:uLnTx/>
                <a:uFillTx/>
                <a:latin typeface="Gill Sans MT"/>
                <a:ea typeface="+mn-ea"/>
                <a:cs typeface="Gill Sans MT"/>
              </a:rPr>
              <a:t>a</a:t>
            </a:r>
            <a:r>
              <a:rPr kumimoji="0" sz="1100" b="0" i="1" u="none" strike="noStrike" kern="0" cap="none" spc="-10" normalizeH="0" baseline="0" noProof="0" dirty="0">
                <a:ln>
                  <a:noFill/>
                </a:ln>
                <a:solidFill>
                  <a:srgbClr val="FFFFFF"/>
                </a:solidFill>
                <a:effectLst/>
                <a:uLnTx/>
                <a:uFillTx/>
                <a:latin typeface="Gill Sans MT"/>
                <a:ea typeface="+mn-ea"/>
                <a:cs typeface="Gill Sans MT"/>
              </a:rPr>
              <a:t> </a:t>
            </a:r>
            <a:r>
              <a:rPr kumimoji="0" sz="1100" b="0" i="1" u="none" strike="noStrike" kern="0" cap="none" spc="70" normalizeH="0" baseline="0" noProof="0" dirty="0">
                <a:ln>
                  <a:noFill/>
                </a:ln>
                <a:solidFill>
                  <a:srgbClr val="FFFFFF"/>
                </a:solidFill>
                <a:effectLst/>
                <a:uLnTx/>
                <a:uFillTx/>
                <a:latin typeface="Gill Sans MT"/>
                <a:ea typeface="+mn-ea"/>
                <a:cs typeface="Gill Sans MT"/>
              </a:rPr>
              <a:t>powerpoint</a:t>
            </a:r>
            <a:r>
              <a:rPr kumimoji="0" sz="1100" b="0" i="1" u="none" strike="noStrike" kern="0" cap="none" spc="-30" normalizeH="0" baseline="0" noProof="0" dirty="0">
                <a:ln>
                  <a:noFill/>
                </a:ln>
                <a:solidFill>
                  <a:srgbClr val="FFFFFF"/>
                </a:solidFill>
                <a:effectLst/>
                <a:uLnTx/>
                <a:uFillTx/>
                <a:latin typeface="Gill Sans MT"/>
                <a:ea typeface="+mn-ea"/>
                <a:cs typeface="Gill Sans MT"/>
              </a:rPr>
              <a:t> </a:t>
            </a:r>
            <a:r>
              <a:rPr kumimoji="0" sz="1100" b="0" i="1" u="none" strike="noStrike" kern="0" cap="none" spc="65" normalizeH="0" baseline="0" noProof="0" dirty="0">
                <a:ln>
                  <a:noFill/>
                </a:ln>
                <a:solidFill>
                  <a:srgbClr val="FFFFFF"/>
                </a:solidFill>
                <a:effectLst/>
                <a:uLnTx/>
                <a:uFillTx/>
                <a:latin typeface="Gill Sans MT"/>
                <a:ea typeface="+mn-ea"/>
                <a:cs typeface="Gill Sans MT"/>
              </a:rPr>
              <a:t>presentation</a:t>
            </a:r>
            <a:r>
              <a:rPr kumimoji="0" sz="1100" b="0" i="1" u="none" strike="noStrike" kern="0" cap="none" spc="-35" normalizeH="0" baseline="0" noProof="0" dirty="0">
                <a:ln>
                  <a:noFill/>
                </a:ln>
                <a:solidFill>
                  <a:srgbClr val="FFFFFF"/>
                </a:solidFill>
                <a:effectLst/>
                <a:uLnTx/>
                <a:uFillTx/>
                <a:latin typeface="Gill Sans MT"/>
                <a:ea typeface="+mn-ea"/>
                <a:cs typeface="Gill Sans MT"/>
              </a:rPr>
              <a:t> </a:t>
            </a:r>
            <a:r>
              <a:rPr kumimoji="0" sz="1100" b="0" i="1" u="none" strike="noStrike" kern="0" cap="none" spc="70" normalizeH="0" baseline="0" noProof="0" dirty="0">
                <a:ln>
                  <a:noFill/>
                </a:ln>
                <a:solidFill>
                  <a:srgbClr val="FFFFFF"/>
                </a:solidFill>
                <a:effectLst/>
                <a:uLnTx/>
                <a:uFillTx/>
                <a:latin typeface="Gill Sans MT"/>
                <a:ea typeface="+mn-ea"/>
                <a:cs typeface="Gill Sans MT"/>
              </a:rPr>
              <a:t>introducing</a:t>
            </a:r>
            <a:r>
              <a:rPr kumimoji="0" sz="1100" b="0" i="1" u="none" strike="noStrike" kern="0" cap="none" spc="-20" normalizeH="0" baseline="0" noProof="0" dirty="0">
                <a:ln>
                  <a:noFill/>
                </a:ln>
                <a:solidFill>
                  <a:srgbClr val="FFFFFF"/>
                </a:solidFill>
                <a:effectLst/>
                <a:uLnTx/>
                <a:uFillTx/>
                <a:latin typeface="Gill Sans MT"/>
                <a:ea typeface="+mn-ea"/>
                <a:cs typeface="Gill Sans MT"/>
              </a:rPr>
              <a:t> </a:t>
            </a:r>
            <a:r>
              <a:rPr kumimoji="0" sz="1100" b="0" i="1" u="none" strike="noStrike" kern="0" cap="none" spc="65" normalizeH="0" baseline="0" noProof="0" dirty="0">
                <a:ln>
                  <a:noFill/>
                </a:ln>
                <a:solidFill>
                  <a:srgbClr val="FFFFFF"/>
                </a:solidFill>
                <a:effectLst/>
                <a:uLnTx/>
                <a:uFillTx/>
                <a:latin typeface="Gill Sans MT"/>
                <a:ea typeface="+mn-ea"/>
                <a:cs typeface="Gill Sans MT"/>
              </a:rPr>
              <a:t>a</a:t>
            </a:r>
            <a:r>
              <a:rPr kumimoji="0" sz="1100" b="0" i="1" u="none" strike="noStrike" kern="0" cap="none" spc="-20" normalizeH="0" baseline="0" noProof="0" dirty="0">
                <a:ln>
                  <a:noFill/>
                </a:ln>
                <a:solidFill>
                  <a:srgbClr val="FFFFFF"/>
                </a:solidFill>
                <a:effectLst/>
                <a:uLnTx/>
                <a:uFillTx/>
                <a:latin typeface="Gill Sans MT"/>
                <a:ea typeface="+mn-ea"/>
                <a:cs typeface="Gill Sans MT"/>
              </a:rPr>
              <a:t> </a:t>
            </a:r>
            <a:r>
              <a:rPr kumimoji="0" sz="1100" b="0" i="1" u="none" strike="noStrike" kern="0" cap="none" spc="80" normalizeH="0" baseline="0" noProof="0" dirty="0">
                <a:ln>
                  <a:noFill/>
                </a:ln>
                <a:solidFill>
                  <a:srgbClr val="FFFFFF"/>
                </a:solidFill>
                <a:effectLst/>
                <a:uLnTx/>
                <a:uFillTx/>
                <a:latin typeface="Gill Sans MT"/>
                <a:ea typeface="+mn-ea"/>
                <a:cs typeface="Gill Sans MT"/>
              </a:rPr>
              <a:t>section</a:t>
            </a:r>
            <a:r>
              <a:rPr kumimoji="0" sz="1100" b="0" i="1" u="none" strike="noStrike" kern="0" cap="none" spc="0" normalizeH="0" baseline="0" noProof="0" dirty="0">
                <a:ln>
                  <a:noFill/>
                </a:ln>
                <a:solidFill>
                  <a:srgbClr val="FFFFFF"/>
                </a:solidFill>
                <a:effectLst/>
                <a:uLnTx/>
                <a:uFillTx/>
                <a:latin typeface="Gill Sans MT"/>
                <a:ea typeface="+mn-ea"/>
                <a:cs typeface="Gill Sans MT"/>
              </a:rPr>
              <a:t>	</a:t>
            </a:r>
            <a:r>
              <a:rPr kumimoji="0" sz="1650" b="1" i="0" u="none" strike="noStrike" kern="0" cap="none" spc="-37" normalizeH="0" baseline="-22727" noProof="0" dirty="0">
                <a:ln>
                  <a:noFill/>
                </a:ln>
                <a:solidFill>
                  <a:srgbClr val="FFFFFF"/>
                </a:solidFill>
                <a:effectLst/>
                <a:uLnTx/>
                <a:uFillTx/>
                <a:latin typeface="Century Gothic"/>
                <a:ea typeface="+mn-ea"/>
                <a:cs typeface="Century Gothic"/>
              </a:rPr>
              <a:t>93</a:t>
            </a:r>
            <a:endParaRPr kumimoji="0" sz="1650" b="0" i="0" u="none" strike="noStrike" kern="0" cap="none" spc="0" normalizeH="0" baseline="-22727" noProof="0" dirty="0">
              <a:ln>
                <a:noFill/>
              </a:ln>
              <a:solidFill>
                <a:sysClr val="windowText" lastClr="000000"/>
              </a:solidFill>
              <a:effectLst/>
              <a:uLnTx/>
              <a:uFillTx/>
              <a:latin typeface="Century Gothic"/>
              <a:ea typeface="+mn-ea"/>
              <a:cs typeface="Century Gothic"/>
            </a:endParaRPr>
          </a:p>
          <a:p>
            <a:pPr marL="0" marR="0" lvl="0" indent="0" algn="l" defTabSz="914400" rtl="0" eaLnBrk="1" fontAlgn="auto" latinLnBrk="0" hangingPunct="1">
              <a:lnSpc>
                <a:spcPct val="100000"/>
              </a:lnSpc>
              <a:spcBef>
                <a:spcPts val="10"/>
              </a:spcBef>
              <a:spcAft>
                <a:spcPts val="0"/>
              </a:spcAft>
              <a:buClrTx/>
              <a:buSzTx/>
              <a:buFontTx/>
              <a:buNone/>
              <a:tabLst/>
              <a:defRPr/>
            </a:pPr>
            <a:r>
              <a:rPr kumimoji="0" sz="1100" b="0" i="1" u="none" strike="noStrike" kern="0" cap="none" spc="100" normalizeH="0" baseline="0" noProof="0" dirty="0">
                <a:ln>
                  <a:noFill/>
                </a:ln>
                <a:solidFill>
                  <a:srgbClr val="FFFFFF"/>
                </a:solidFill>
                <a:effectLst/>
                <a:uLnTx/>
                <a:uFillTx/>
                <a:latin typeface="Gill Sans MT"/>
                <a:ea typeface="+mn-ea"/>
                <a:cs typeface="Gill Sans MT"/>
              </a:rPr>
              <a:t>on</a:t>
            </a:r>
            <a:r>
              <a:rPr kumimoji="0" sz="1100" b="0" i="1" u="none" strike="noStrike" kern="0" cap="none" spc="-30" normalizeH="0" baseline="0" noProof="0" dirty="0">
                <a:ln>
                  <a:noFill/>
                </a:ln>
                <a:solidFill>
                  <a:srgbClr val="FFFFFF"/>
                </a:solidFill>
                <a:effectLst/>
                <a:uLnTx/>
                <a:uFillTx/>
                <a:latin typeface="Gill Sans MT"/>
                <a:ea typeface="+mn-ea"/>
                <a:cs typeface="Gill Sans MT"/>
              </a:rPr>
              <a:t> </a:t>
            </a:r>
            <a:r>
              <a:rPr kumimoji="0" sz="1100" b="0" i="1" u="none" strike="noStrike" kern="0" cap="none" spc="75" normalizeH="0" baseline="0" noProof="0" dirty="0">
                <a:ln>
                  <a:noFill/>
                </a:ln>
                <a:solidFill>
                  <a:srgbClr val="FFFFFF"/>
                </a:solidFill>
                <a:effectLst/>
                <a:uLnTx/>
                <a:uFillTx/>
                <a:latin typeface="Gill Sans MT"/>
                <a:ea typeface="+mn-ea"/>
                <a:cs typeface="Gill Sans MT"/>
              </a:rPr>
              <a:t>tips</a:t>
            </a:r>
            <a:r>
              <a:rPr kumimoji="0" sz="1100" b="0" i="1" u="none" strike="noStrike" kern="0" cap="none" spc="-30" normalizeH="0" baseline="0" noProof="0" dirty="0">
                <a:ln>
                  <a:noFill/>
                </a:ln>
                <a:solidFill>
                  <a:srgbClr val="FFFFFF"/>
                </a:solidFill>
                <a:effectLst/>
                <a:uLnTx/>
                <a:uFillTx/>
                <a:latin typeface="Gill Sans MT"/>
                <a:ea typeface="+mn-ea"/>
                <a:cs typeface="Gill Sans MT"/>
              </a:rPr>
              <a:t> </a:t>
            </a:r>
            <a:r>
              <a:rPr kumimoji="0" sz="1100" b="0" i="1" u="none" strike="noStrike" kern="0" cap="none" spc="75" normalizeH="0" baseline="0" noProof="0" dirty="0">
                <a:ln>
                  <a:noFill/>
                </a:ln>
                <a:solidFill>
                  <a:srgbClr val="FFFFFF"/>
                </a:solidFill>
                <a:effectLst/>
                <a:uLnTx/>
                <a:uFillTx/>
                <a:latin typeface="Gill Sans MT"/>
                <a:ea typeface="+mn-ea"/>
                <a:cs typeface="Gill Sans MT"/>
              </a:rPr>
              <a:t>and</a:t>
            </a:r>
            <a:r>
              <a:rPr kumimoji="0" sz="1100" b="0" i="1" u="none" strike="noStrike" kern="0" cap="none" spc="-50" normalizeH="0" baseline="0" noProof="0" dirty="0">
                <a:ln>
                  <a:noFill/>
                </a:ln>
                <a:solidFill>
                  <a:srgbClr val="FFFFFF"/>
                </a:solidFill>
                <a:effectLst/>
                <a:uLnTx/>
                <a:uFillTx/>
                <a:latin typeface="Gill Sans MT"/>
                <a:ea typeface="+mn-ea"/>
                <a:cs typeface="Gill Sans MT"/>
              </a:rPr>
              <a:t> </a:t>
            </a:r>
            <a:r>
              <a:rPr kumimoji="0" sz="1100" b="0" i="1" u="none" strike="noStrike" kern="0" cap="none" spc="65" normalizeH="0" baseline="0" noProof="0" dirty="0">
                <a:ln>
                  <a:noFill/>
                </a:ln>
                <a:solidFill>
                  <a:srgbClr val="FFFFFF"/>
                </a:solidFill>
                <a:effectLst/>
                <a:uLnTx/>
                <a:uFillTx/>
                <a:latin typeface="Gill Sans MT"/>
                <a:ea typeface="+mn-ea"/>
                <a:cs typeface="Gill Sans MT"/>
              </a:rPr>
              <a:t>practical</a:t>
            </a:r>
            <a:r>
              <a:rPr kumimoji="0" sz="1100" b="0" i="1" u="none" strike="noStrike" kern="0" cap="none" spc="-50" normalizeH="0" baseline="0" noProof="0" dirty="0">
                <a:ln>
                  <a:noFill/>
                </a:ln>
                <a:solidFill>
                  <a:srgbClr val="FFFFFF"/>
                </a:solidFill>
                <a:effectLst/>
                <a:uLnTx/>
                <a:uFillTx/>
                <a:latin typeface="Gill Sans MT"/>
                <a:ea typeface="+mn-ea"/>
                <a:cs typeface="Gill Sans MT"/>
              </a:rPr>
              <a:t> </a:t>
            </a:r>
            <a:r>
              <a:rPr kumimoji="0" sz="1100" b="0" i="1" u="none" strike="noStrike" kern="0" cap="none" spc="114" normalizeH="0" baseline="0" noProof="0" dirty="0">
                <a:ln>
                  <a:noFill/>
                </a:ln>
                <a:solidFill>
                  <a:srgbClr val="FFFFFF"/>
                </a:solidFill>
                <a:effectLst/>
                <a:uLnTx/>
                <a:uFillTx/>
                <a:latin typeface="Gill Sans MT"/>
                <a:ea typeface="+mn-ea"/>
                <a:cs typeface="Gill Sans MT"/>
              </a:rPr>
              <a:t>uses</a:t>
            </a:r>
            <a:r>
              <a:rPr kumimoji="0" sz="1100" b="0" i="1" u="none" strike="noStrike" kern="0" cap="none" spc="-30" normalizeH="0" baseline="0" noProof="0" dirty="0">
                <a:ln>
                  <a:noFill/>
                </a:ln>
                <a:solidFill>
                  <a:srgbClr val="FFFFFF"/>
                </a:solidFill>
                <a:effectLst/>
                <a:uLnTx/>
                <a:uFillTx/>
                <a:latin typeface="Gill Sans MT"/>
                <a:ea typeface="+mn-ea"/>
                <a:cs typeface="Gill Sans MT"/>
              </a:rPr>
              <a:t> </a:t>
            </a:r>
            <a:r>
              <a:rPr kumimoji="0" sz="1100" b="0" i="1" u="none" strike="noStrike" kern="0" cap="none" spc="90" normalizeH="0" baseline="0" noProof="0" dirty="0">
                <a:ln>
                  <a:noFill/>
                </a:ln>
                <a:solidFill>
                  <a:srgbClr val="FFFFFF"/>
                </a:solidFill>
                <a:effectLst/>
                <a:uLnTx/>
                <a:uFillTx/>
                <a:latin typeface="Gill Sans MT"/>
                <a:ea typeface="+mn-ea"/>
                <a:cs typeface="Gill Sans MT"/>
              </a:rPr>
              <a:t>of</a:t>
            </a:r>
            <a:r>
              <a:rPr kumimoji="0" sz="1100" b="0" i="1" u="none" strike="noStrike" kern="0" cap="none" spc="-25" normalizeH="0" baseline="0" noProof="0" dirty="0">
                <a:ln>
                  <a:noFill/>
                </a:ln>
                <a:solidFill>
                  <a:srgbClr val="FFFFFF"/>
                </a:solidFill>
                <a:effectLst/>
                <a:uLnTx/>
                <a:uFillTx/>
                <a:latin typeface="Gill Sans MT"/>
                <a:ea typeface="+mn-ea"/>
                <a:cs typeface="Gill Sans MT"/>
              </a:rPr>
              <a:t> </a:t>
            </a:r>
            <a:r>
              <a:rPr kumimoji="0" sz="1100" b="0" i="1" u="none" strike="noStrike" kern="0" cap="none" spc="65" normalizeH="0" baseline="0" noProof="0" dirty="0">
                <a:ln>
                  <a:noFill/>
                </a:ln>
                <a:solidFill>
                  <a:srgbClr val="FFFFFF"/>
                </a:solidFill>
                <a:effectLst/>
                <a:uLnTx/>
                <a:uFillTx/>
                <a:latin typeface="Gill Sans MT"/>
                <a:ea typeface="+mn-ea"/>
                <a:cs typeface="Gill Sans MT"/>
              </a:rPr>
              <a:t>generative</a:t>
            </a:r>
            <a:r>
              <a:rPr kumimoji="0" sz="1100" b="0" i="1" u="none" strike="noStrike" kern="0" cap="none" spc="-60" normalizeH="0" baseline="0" noProof="0" dirty="0">
                <a:ln>
                  <a:noFill/>
                </a:ln>
                <a:solidFill>
                  <a:srgbClr val="FFFFFF"/>
                </a:solidFill>
                <a:effectLst/>
                <a:uLnTx/>
                <a:uFillTx/>
                <a:latin typeface="Gill Sans MT"/>
                <a:ea typeface="+mn-ea"/>
                <a:cs typeface="Gill Sans MT"/>
              </a:rPr>
              <a:t> </a:t>
            </a:r>
            <a:r>
              <a:rPr kumimoji="0" sz="1100" b="0" i="1" u="none" strike="noStrike" kern="0" cap="none" spc="75" normalizeH="0" baseline="0" noProof="0" dirty="0">
                <a:ln>
                  <a:noFill/>
                </a:ln>
                <a:solidFill>
                  <a:srgbClr val="FFFFFF"/>
                </a:solidFill>
                <a:effectLst/>
                <a:uLnTx/>
                <a:uFillTx/>
                <a:latin typeface="Gill Sans MT"/>
                <a:ea typeface="+mn-ea"/>
                <a:cs typeface="Gill Sans MT"/>
              </a:rPr>
              <a:t>AI</a:t>
            </a:r>
            <a:r>
              <a:rPr kumimoji="0" sz="1100" b="0" i="1" u="none" strike="noStrike" kern="0" cap="none" spc="-35" normalizeH="0" baseline="0" noProof="0" dirty="0">
                <a:ln>
                  <a:noFill/>
                </a:ln>
                <a:solidFill>
                  <a:srgbClr val="FFFFFF"/>
                </a:solidFill>
                <a:effectLst/>
                <a:uLnTx/>
                <a:uFillTx/>
                <a:latin typeface="Gill Sans MT"/>
                <a:ea typeface="+mn-ea"/>
                <a:cs typeface="Gill Sans MT"/>
              </a:rPr>
              <a:t> </a:t>
            </a:r>
            <a:r>
              <a:rPr kumimoji="0" sz="1100" b="0" i="1" u="none" strike="noStrike" kern="0" cap="none" spc="75" normalizeH="0" baseline="0" noProof="0" dirty="0">
                <a:ln>
                  <a:noFill/>
                </a:ln>
                <a:solidFill>
                  <a:srgbClr val="FFFFFF"/>
                </a:solidFill>
                <a:effectLst/>
                <a:uLnTx/>
                <a:uFillTx/>
                <a:latin typeface="Gill Sans MT"/>
                <a:ea typeface="+mn-ea"/>
                <a:cs typeface="Gill Sans MT"/>
              </a:rPr>
              <a:t>to</a:t>
            </a:r>
            <a:r>
              <a:rPr kumimoji="0" sz="1100" b="0" i="1" u="none" strike="noStrike" kern="0" cap="none" spc="-25" normalizeH="0" baseline="0" noProof="0" dirty="0">
                <a:ln>
                  <a:noFill/>
                </a:ln>
                <a:solidFill>
                  <a:srgbClr val="FFFFFF"/>
                </a:solidFill>
                <a:effectLst/>
                <a:uLnTx/>
                <a:uFillTx/>
                <a:latin typeface="Gill Sans MT"/>
                <a:ea typeface="+mn-ea"/>
                <a:cs typeface="Gill Sans MT"/>
              </a:rPr>
              <a:t> </a:t>
            </a:r>
            <a:r>
              <a:rPr kumimoji="0" sz="1100" b="0" i="1" u="none" strike="noStrike" kern="0" cap="none" spc="65" normalizeH="0" baseline="0" noProof="0" dirty="0">
                <a:ln>
                  <a:noFill/>
                </a:ln>
                <a:solidFill>
                  <a:srgbClr val="FFFFFF"/>
                </a:solidFill>
                <a:effectLst/>
                <a:uLnTx/>
                <a:uFillTx/>
                <a:latin typeface="Gill Sans MT"/>
                <a:ea typeface="+mn-ea"/>
                <a:cs typeface="Gill Sans MT"/>
              </a:rPr>
              <a:t>a</a:t>
            </a:r>
            <a:r>
              <a:rPr kumimoji="0" sz="1100" b="0" i="1" u="none" strike="noStrike" kern="0" cap="none" spc="-35" normalizeH="0" baseline="0" noProof="0" dirty="0">
                <a:ln>
                  <a:noFill/>
                </a:ln>
                <a:solidFill>
                  <a:srgbClr val="FFFFFF"/>
                </a:solidFill>
                <a:effectLst/>
                <a:uLnTx/>
                <a:uFillTx/>
                <a:latin typeface="Gill Sans MT"/>
                <a:ea typeface="+mn-ea"/>
                <a:cs typeface="Gill Sans MT"/>
              </a:rPr>
              <a:t> </a:t>
            </a:r>
            <a:r>
              <a:rPr kumimoji="0" sz="1100" b="0" i="1" u="none" strike="noStrike" kern="0" cap="none" spc="75" normalizeH="0" baseline="0" noProof="0" dirty="0">
                <a:ln>
                  <a:noFill/>
                </a:ln>
                <a:solidFill>
                  <a:srgbClr val="FFFFFF"/>
                </a:solidFill>
                <a:effectLst/>
                <a:uLnTx/>
                <a:uFillTx/>
                <a:latin typeface="Gill Sans MT"/>
                <a:ea typeface="+mn-ea"/>
                <a:cs typeface="Gill Sans MT"/>
              </a:rPr>
              <a:t>group</a:t>
            </a:r>
            <a:r>
              <a:rPr kumimoji="0" sz="1100" b="0" i="1" u="none" strike="noStrike" kern="0" cap="none" spc="-25" normalizeH="0" baseline="0" noProof="0" dirty="0">
                <a:ln>
                  <a:noFill/>
                </a:ln>
                <a:solidFill>
                  <a:srgbClr val="FFFFFF"/>
                </a:solidFill>
                <a:effectLst/>
                <a:uLnTx/>
                <a:uFillTx/>
                <a:latin typeface="Gill Sans MT"/>
                <a:ea typeface="+mn-ea"/>
                <a:cs typeface="Gill Sans MT"/>
              </a:rPr>
              <a:t> </a:t>
            </a:r>
            <a:r>
              <a:rPr kumimoji="0" sz="1100" b="0" i="1" u="none" strike="noStrike" kern="0" cap="none" spc="90" normalizeH="0" baseline="0" noProof="0" dirty="0">
                <a:ln>
                  <a:noFill/>
                </a:ln>
                <a:solidFill>
                  <a:srgbClr val="FFFFFF"/>
                </a:solidFill>
                <a:effectLst/>
                <a:uLnTx/>
                <a:uFillTx/>
                <a:latin typeface="Gill Sans MT"/>
                <a:ea typeface="+mn-ea"/>
                <a:cs typeface="Gill Sans MT"/>
              </a:rPr>
              <a:t>of</a:t>
            </a:r>
            <a:r>
              <a:rPr kumimoji="0" sz="1100" b="0" i="1" u="none" strike="noStrike" kern="0" cap="none" spc="-15" normalizeH="0" baseline="0" noProof="0" dirty="0">
                <a:ln>
                  <a:noFill/>
                </a:ln>
                <a:solidFill>
                  <a:srgbClr val="FFFFFF"/>
                </a:solidFill>
                <a:effectLst/>
                <a:uLnTx/>
                <a:uFillTx/>
                <a:latin typeface="Gill Sans MT"/>
                <a:ea typeface="+mn-ea"/>
                <a:cs typeface="Gill Sans MT"/>
              </a:rPr>
              <a:t> </a:t>
            </a:r>
            <a:r>
              <a:rPr kumimoji="0" sz="1100" b="0" i="1" u="none" strike="noStrike" kern="0" cap="none" spc="50" normalizeH="0" baseline="0" noProof="0" dirty="0">
                <a:ln>
                  <a:noFill/>
                </a:ln>
                <a:solidFill>
                  <a:srgbClr val="FFFFFF"/>
                </a:solidFill>
                <a:effectLst/>
                <a:uLnTx/>
                <a:uFillTx/>
                <a:latin typeface="Gill Sans MT"/>
                <a:ea typeface="+mn-ea"/>
                <a:cs typeface="Gill Sans MT"/>
              </a:rPr>
              <a:t>in-</a:t>
            </a:r>
            <a:r>
              <a:rPr kumimoji="0" sz="1100" b="0" i="1" u="none" strike="noStrike" kern="0" cap="none" spc="95" normalizeH="0" baseline="0" noProof="0" dirty="0">
                <a:ln>
                  <a:noFill/>
                </a:ln>
                <a:solidFill>
                  <a:srgbClr val="FFFFFF"/>
                </a:solidFill>
                <a:effectLst/>
                <a:uLnTx/>
                <a:uFillTx/>
                <a:latin typeface="Gill Sans MT"/>
                <a:ea typeface="+mn-ea"/>
                <a:cs typeface="Gill Sans MT"/>
              </a:rPr>
              <a:t>house</a:t>
            </a:r>
            <a:r>
              <a:rPr kumimoji="0" sz="1100" b="0" i="1" u="none" strike="noStrike" kern="0" cap="none" spc="-45" normalizeH="0" baseline="0" noProof="0" dirty="0">
                <a:ln>
                  <a:noFill/>
                </a:ln>
                <a:solidFill>
                  <a:srgbClr val="FFFFFF"/>
                </a:solidFill>
                <a:effectLst/>
                <a:uLnTx/>
                <a:uFillTx/>
                <a:latin typeface="Gill Sans MT"/>
                <a:ea typeface="+mn-ea"/>
                <a:cs typeface="Gill Sans MT"/>
              </a:rPr>
              <a:t> </a:t>
            </a:r>
            <a:r>
              <a:rPr kumimoji="0" sz="1100" b="0" i="1" u="none" strike="noStrike" kern="0" cap="none" spc="85" normalizeH="0" baseline="0" noProof="0" dirty="0">
                <a:ln>
                  <a:noFill/>
                </a:ln>
                <a:solidFill>
                  <a:srgbClr val="FFFFFF"/>
                </a:solidFill>
                <a:effectLst/>
                <a:uLnTx/>
                <a:uFillTx/>
                <a:latin typeface="Gill Sans MT"/>
                <a:ea typeface="+mn-ea"/>
                <a:cs typeface="Gill Sans MT"/>
              </a:rPr>
              <a:t>counsel</a:t>
            </a:r>
            <a:endParaRPr kumimoji="0" sz="1100" b="0" i="0" u="none" strike="noStrike" kern="0" cap="none" spc="0" normalizeH="0" baseline="0" noProof="0" dirty="0">
              <a:ln>
                <a:noFill/>
              </a:ln>
              <a:solidFill>
                <a:sysClr val="windowText" lastClr="000000"/>
              </a:solidFill>
              <a:effectLst/>
              <a:uLnTx/>
              <a:uFillTx/>
              <a:latin typeface="Gill Sans MT"/>
              <a:ea typeface="+mn-ea"/>
              <a:cs typeface="Gill Sans MT"/>
            </a:endParaRPr>
          </a:p>
        </p:txBody>
      </p:sp>
      <p:pic>
        <p:nvPicPr>
          <p:cNvPr id="14" name="Picture 13">
            <a:extLst>
              <a:ext uri="{FF2B5EF4-FFF2-40B4-BE49-F238E27FC236}">
                <a16:creationId xmlns:a16="http://schemas.microsoft.com/office/drawing/2014/main" id="{F5898184-3AAA-0EAA-9956-63FA84167AE3}"/>
              </a:ext>
            </a:extLst>
          </p:cNvPr>
          <p:cNvPicPr>
            <a:picLocks noChangeAspect="1"/>
          </p:cNvPicPr>
          <p:nvPr/>
        </p:nvPicPr>
        <p:blipFill>
          <a:blip r:embed="rId3"/>
          <a:stretch>
            <a:fillRect/>
          </a:stretch>
        </p:blipFill>
        <p:spPr>
          <a:xfrm>
            <a:off x="5278562" y="-45443"/>
            <a:ext cx="6913437" cy="6858000"/>
          </a:xfrm>
          <a:prstGeom prst="rect">
            <a:avLst/>
          </a:prstGeom>
        </p:spPr>
      </p:pic>
      <p:sp>
        <p:nvSpPr>
          <p:cNvPr id="10" name="Footer Placeholder 9">
            <a:extLst>
              <a:ext uri="{FF2B5EF4-FFF2-40B4-BE49-F238E27FC236}">
                <a16:creationId xmlns:a16="http://schemas.microsoft.com/office/drawing/2014/main" id="{0AC1A9A2-0753-D7C2-D59C-059EE84F7244}"/>
              </a:ext>
            </a:extLst>
          </p:cNvPr>
          <p:cNvSpPr>
            <a:spLocks noGrp="1"/>
          </p:cNvSpPr>
          <p:nvPr>
            <p:ph type="ftr" sz="quarter" idx="5"/>
          </p:nvPr>
        </p:nvSpPr>
        <p:spPr/>
        <p:txBody>
          <a:bodyPr/>
          <a:lstStyle/>
          <a:p>
            <a:pPr marL="317500">
              <a:lnSpc>
                <a:spcPct val="100000"/>
              </a:lnSpc>
              <a:spcBef>
                <a:spcPts val="105"/>
              </a:spcBef>
            </a:pPr>
            <a:r>
              <a:rPr lang="en-US"/>
              <a:t>GREYLING</a:t>
            </a:r>
            <a:r>
              <a:rPr lang="en-US" spc="-40"/>
              <a:t> </a:t>
            </a:r>
            <a:r>
              <a:rPr lang="en-US"/>
              <a:t>INSURANCE</a:t>
            </a:r>
            <a:r>
              <a:rPr lang="en-US" spc="-20"/>
              <a:t> </a:t>
            </a:r>
            <a:r>
              <a:rPr lang="en-US"/>
              <a:t>BROKERAGE</a:t>
            </a:r>
            <a:r>
              <a:rPr lang="en-US" spc="-50"/>
              <a:t> </a:t>
            </a:r>
            <a:r>
              <a:rPr lang="en-US"/>
              <a:t>&amp;</a:t>
            </a:r>
            <a:r>
              <a:rPr lang="en-US" spc="-20"/>
              <a:t> </a:t>
            </a:r>
            <a:r>
              <a:rPr lang="en-US"/>
              <a:t>RISK</a:t>
            </a:r>
            <a:r>
              <a:rPr lang="en-US" spc="-25"/>
              <a:t> </a:t>
            </a:r>
            <a:r>
              <a:rPr lang="en-US" spc="-10"/>
              <a:t>CONSULTING</a:t>
            </a:r>
            <a:endParaRPr lang="en-US" spc="-10" dirty="0"/>
          </a:p>
        </p:txBody>
      </p:sp>
      <p:pic>
        <p:nvPicPr>
          <p:cNvPr id="11" name="Picture 10">
            <a:extLst>
              <a:ext uri="{FF2B5EF4-FFF2-40B4-BE49-F238E27FC236}">
                <a16:creationId xmlns:a16="http://schemas.microsoft.com/office/drawing/2014/main" id="{0FF2427F-DAC8-51C9-24D0-9FBA2EF7CF69}"/>
              </a:ext>
            </a:extLst>
          </p:cNvPr>
          <p:cNvPicPr>
            <a:picLocks noChangeAspect="1"/>
          </p:cNvPicPr>
          <p:nvPr/>
        </p:nvPicPr>
        <p:blipFill>
          <a:blip r:embed="rId4"/>
          <a:stretch>
            <a:fillRect/>
          </a:stretch>
        </p:blipFill>
        <p:spPr>
          <a:xfrm>
            <a:off x="10137801" y="5877754"/>
            <a:ext cx="1877731" cy="652329"/>
          </a:xfrm>
          <a:prstGeom prst="rect">
            <a:avLst/>
          </a:prstGeom>
        </p:spPr>
      </p:pic>
    </p:spTree>
    <p:extLst>
      <p:ext uri="{BB962C8B-B14F-4D97-AF65-F5344CB8AC3E}">
        <p14:creationId xmlns:p14="http://schemas.microsoft.com/office/powerpoint/2010/main" val="18318518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969ECEAD-9FD8-6F62-9A53-34745F70A999}"/>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166A6C7E-D0AE-996D-7830-9CD7AC1A8F4A}"/>
              </a:ext>
            </a:extLst>
          </p:cNvPr>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1F4E79"/>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nvGrpSpPr>
          <p:cNvPr id="3" name="object 3">
            <a:extLst>
              <a:ext uri="{FF2B5EF4-FFF2-40B4-BE49-F238E27FC236}">
                <a16:creationId xmlns:a16="http://schemas.microsoft.com/office/drawing/2014/main" id="{7A487532-402A-3948-88D0-42BBADB41753}"/>
              </a:ext>
            </a:extLst>
          </p:cNvPr>
          <p:cNvGrpSpPr/>
          <p:nvPr/>
        </p:nvGrpSpPr>
        <p:grpSpPr>
          <a:xfrm>
            <a:off x="0" y="0"/>
            <a:ext cx="4051935" cy="6858000"/>
            <a:chOff x="0" y="0"/>
            <a:chExt cx="4051935" cy="6858000"/>
          </a:xfrm>
        </p:grpSpPr>
        <p:sp>
          <p:nvSpPr>
            <p:cNvPr id="4" name="object 4">
              <a:extLst>
                <a:ext uri="{FF2B5EF4-FFF2-40B4-BE49-F238E27FC236}">
                  <a16:creationId xmlns:a16="http://schemas.microsoft.com/office/drawing/2014/main" id="{F1D0A368-D4FF-6F46-44F2-88925925CF3E}"/>
                </a:ext>
              </a:extLst>
            </p:cNvPr>
            <p:cNvSpPr/>
            <p:nvPr/>
          </p:nvSpPr>
          <p:spPr>
            <a:xfrm>
              <a:off x="0" y="0"/>
              <a:ext cx="832485" cy="6858000"/>
            </a:xfrm>
            <a:custGeom>
              <a:avLst/>
              <a:gdLst/>
              <a:ahLst/>
              <a:cxnLst/>
              <a:rect l="l" t="t" r="r" b="b"/>
              <a:pathLst>
                <a:path w="832485" h="6858000">
                  <a:moveTo>
                    <a:pt x="832383" y="0"/>
                  </a:moveTo>
                  <a:lnTo>
                    <a:pt x="0" y="0"/>
                  </a:lnTo>
                  <a:lnTo>
                    <a:pt x="0" y="6858000"/>
                  </a:lnTo>
                  <a:lnTo>
                    <a:pt x="832383" y="6858000"/>
                  </a:lnTo>
                  <a:lnTo>
                    <a:pt x="832383" y="0"/>
                  </a:lnTo>
                  <a:close/>
                </a:path>
              </a:pathLst>
            </a:custGeom>
            <a:solidFill>
              <a:srgbClr val="5B9BD4">
                <a:alpha val="70195"/>
              </a:srgbClr>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5" name="object 5">
              <a:extLst>
                <a:ext uri="{FF2B5EF4-FFF2-40B4-BE49-F238E27FC236}">
                  <a16:creationId xmlns:a16="http://schemas.microsoft.com/office/drawing/2014/main" id="{00A91896-732A-639B-6830-176A826110BA}"/>
                </a:ext>
              </a:extLst>
            </p:cNvPr>
            <p:cNvSpPr/>
            <p:nvPr/>
          </p:nvSpPr>
          <p:spPr>
            <a:xfrm>
              <a:off x="832383" y="0"/>
              <a:ext cx="3219450" cy="6858000"/>
            </a:xfrm>
            <a:custGeom>
              <a:avLst/>
              <a:gdLst/>
              <a:ahLst/>
              <a:cxnLst/>
              <a:rect l="l" t="t" r="r" b="b"/>
              <a:pathLst>
                <a:path w="3219450" h="6858000">
                  <a:moveTo>
                    <a:pt x="3218942" y="0"/>
                  </a:moveTo>
                  <a:lnTo>
                    <a:pt x="0" y="0"/>
                  </a:lnTo>
                  <a:lnTo>
                    <a:pt x="0" y="6858000"/>
                  </a:lnTo>
                  <a:lnTo>
                    <a:pt x="3218942" y="6858000"/>
                  </a:lnTo>
                  <a:lnTo>
                    <a:pt x="3218942" y="0"/>
                  </a:lnTo>
                  <a:close/>
                </a:path>
              </a:pathLst>
            </a:custGeom>
            <a:solidFill>
              <a:srgbClr val="2D75B6">
                <a:alpha val="79998"/>
              </a:srgbClr>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6" name="object 6">
            <a:extLst>
              <a:ext uri="{FF2B5EF4-FFF2-40B4-BE49-F238E27FC236}">
                <a16:creationId xmlns:a16="http://schemas.microsoft.com/office/drawing/2014/main" id="{CBD002C9-2A39-5751-CDAC-7FCD431AD85A}"/>
              </a:ext>
            </a:extLst>
          </p:cNvPr>
          <p:cNvSpPr txBox="1"/>
          <p:nvPr/>
        </p:nvSpPr>
        <p:spPr>
          <a:xfrm>
            <a:off x="1228140" y="1558290"/>
            <a:ext cx="2510790" cy="3043555"/>
          </a:xfrm>
          <a:prstGeom prst="rect">
            <a:avLst/>
          </a:prstGeom>
        </p:spPr>
        <p:txBody>
          <a:bodyPr vert="horz" wrap="square" lIns="0" tIns="67310" rIns="0" bIns="0" rtlCol="0">
            <a:spAutoFit/>
          </a:bodyPr>
          <a:lstStyle/>
          <a:p>
            <a:pPr marL="12700" marR="5080" lvl="0" indent="801370" algn="r" defTabSz="914400" rtl="0" eaLnBrk="1" fontAlgn="auto" latinLnBrk="0" hangingPunct="1">
              <a:lnSpc>
                <a:spcPct val="90000"/>
              </a:lnSpc>
              <a:spcBef>
                <a:spcPts val="530"/>
              </a:spcBef>
              <a:spcAft>
                <a:spcPts val="0"/>
              </a:spcAft>
              <a:buClrTx/>
              <a:buSzTx/>
              <a:buFontTx/>
              <a:buNone/>
              <a:tabLst/>
              <a:defRPr/>
            </a:pPr>
            <a:r>
              <a:rPr kumimoji="0" sz="3600" b="0" i="0" u="none" strike="noStrike" kern="0" cap="none" spc="-10" normalizeH="0" baseline="0" noProof="0" dirty="0">
                <a:ln>
                  <a:noFill/>
                </a:ln>
                <a:solidFill>
                  <a:srgbClr val="FFFFFF"/>
                </a:solidFill>
                <a:effectLst/>
                <a:uLnTx/>
                <a:uFillTx/>
                <a:latin typeface="Calibri Light"/>
                <a:ea typeface="+mn-ea"/>
                <a:cs typeface="Calibri Light"/>
              </a:rPr>
              <a:t>Common Generative</a:t>
            </a:r>
            <a:r>
              <a:rPr kumimoji="0" sz="3600" b="0" i="0" u="none" strike="noStrike" kern="0" cap="none" spc="-130" normalizeH="0" baseline="0" noProof="0" dirty="0">
                <a:ln>
                  <a:noFill/>
                </a:ln>
                <a:solidFill>
                  <a:srgbClr val="FFFFFF"/>
                </a:solidFill>
                <a:effectLst/>
                <a:uLnTx/>
                <a:uFillTx/>
                <a:latin typeface="Calibri Light"/>
                <a:ea typeface="+mn-ea"/>
                <a:cs typeface="Calibri Light"/>
              </a:rPr>
              <a:t> </a:t>
            </a:r>
            <a:r>
              <a:rPr kumimoji="0" sz="3600" b="0" i="0" u="none" strike="noStrike" kern="0" cap="none" spc="-25" normalizeH="0" baseline="0" noProof="0" dirty="0">
                <a:ln>
                  <a:noFill/>
                </a:ln>
                <a:solidFill>
                  <a:srgbClr val="FFFFFF"/>
                </a:solidFill>
                <a:effectLst/>
                <a:uLnTx/>
                <a:uFillTx/>
                <a:latin typeface="Calibri Light"/>
                <a:ea typeface="+mn-ea"/>
                <a:cs typeface="Calibri Light"/>
              </a:rPr>
              <a:t>AI </a:t>
            </a:r>
            <a:r>
              <a:rPr kumimoji="0" sz="3600" b="0" i="0" u="none" strike="noStrike" kern="0" cap="none" spc="-10" normalizeH="0" baseline="0" noProof="0" dirty="0">
                <a:ln>
                  <a:noFill/>
                </a:ln>
                <a:solidFill>
                  <a:srgbClr val="FFFFFF"/>
                </a:solidFill>
                <a:effectLst/>
                <a:uLnTx/>
                <a:uFillTx/>
                <a:latin typeface="Calibri Light"/>
                <a:ea typeface="+mn-ea"/>
                <a:cs typeface="Calibri Light"/>
              </a:rPr>
              <a:t>“Acceptable </a:t>
            </a:r>
            <a:r>
              <a:rPr kumimoji="0" sz="3600" b="0" i="0" u="none" strike="noStrike" kern="0" cap="none" spc="0" normalizeH="0" baseline="0" noProof="0" dirty="0">
                <a:ln>
                  <a:noFill/>
                </a:ln>
                <a:solidFill>
                  <a:srgbClr val="FFFFFF"/>
                </a:solidFill>
                <a:effectLst/>
                <a:uLnTx/>
                <a:uFillTx/>
                <a:latin typeface="Calibri Light"/>
                <a:ea typeface="+mn-ea"/>
                <a:cs typeface="Calibri Light"/>
              </a:rPr>
              <a:t>Use</a:t>
            </a:r>
            <a:r>
              <a:rPr kumimoji="0" sz="3600" b="0" i="0" u="none" strike="noStrike" kern="0" cap="none" spc="-15" normalizeH="0" baseline="0" noProof="0" dirty="0">
                <a:ln>
                  <a:noFill/>
                </a:ln>
                <a:solidFill>
                  <a:srgbClr val="FFFFFF"/>
                </a:solidFill>
                <a:effectLst/>
                <a:uLnTx/>
                <a:uFillTx/>
                <a:latin typeface="Calibri Light"/>
                <a:ea typeface="+mn-ea"/>
                <a:cs typeface="Calibri Light"/>
              </a:rPr>
              <a:t> </a:t>
            </a:r>
            <a:r>
              <a:rPr kumimoji="0" sz="3600" b="0" i="0" u="none" strike="noStrike" kern="0" cap="none" spc="-10" normalizeH="0" baseline="0" noProof="0" dirty="0">
                <a:ln>
                  <a:noFill/>
                </a:ln>
                <a:solidFill>
                  <a:srgbClr val="FFFFFF"/>
                </a:solidFill>
                <a:effectLst/>
                <a:uLnTx/>
                <a:uFillTx/>
                <a:latin typeface="Calibri Light"/>
                <a:ea typeface="+mn-ea"/>
                <a:cs typeface="Calibri Light"/>
              </a:rPr>
              <a:t>Policy” </a:t>
            </a:r>
            <a:r>
              <a:rPr kumimoji="0" sz="3600" b="0" i="0" u="none" strike="noStrike" kern="0" cap="none" spc="0" normalizeH="0" baseline="0" noProof="0" dirty="0">
                <a:ln>
                  <a:noFill/>
                </a:ln>
                <a:solidFill>
                  <a:srgbClr val="FFFFFF"/>
                </a:solidFill>
                <a:effectLst/>
                <a:uLnTx/>
                <a:uFillTx/>
                <a:latin typeface="Calibri Light"/>
                <a:ea typeface="+mn-ea"/>
                <a:cs typeface="Calibri Light"/>
              </a:rPr>
              <a:t>(or </a:t>
            </a:r>
            <a:r>
              <a:rPr kumimoji="0" sz="3600" b="0" i="0" u="none" strike="noStrike" kern="0" cap="none" spc="-20" normalizeH="0" baseline="0" noProof="0" dirty="0">
                <a:ln>
                  <a:noFill/>
                </a:ln>
                <a:solidFill>
                  <a:srgbClr val="FFFFFF"/>
                </a:solidFill>
                <a:effectLst/>
                <a:uLnTx/>
                <a:uFillTx/>
                <a:latin typeface="Calibri Light"/>
                <a:ea typeface="+mn-ea"/>
                <a:cs typeface="Calibri Light"/>
              </a:rPr>
              <a:t>AUP)</a:t>
            </a:r>
            <a:endParaRPr kumimoji="0" sz="3600" b="0" i="0" u="none" strike="noStrike" kern="0" cap="none" spc="0" normalizeH="0" baseline="0" noProof="0">
              <a:ln>
                <a:noFill/>
              </a:ln>
              <a:solidFill>
                <a:sysClr val="windowText" lastClr="000000"/>
              </a:solidFill>
              <a:effectLst/>
              <a:uLnTx/>
              <a:uFillTx/>
              <a:latin typeface="Calibri Light"/>
              <a:ea typeface="+mn-ea"/>
              <a:cs typeface="Calibri Light"/>
            </a:endParaRPr>
          </a:p>
          <a:p>
            <a:pPr marL="652145" marR="0" lvl="0" indent="0" algn="l" defTabSz="914400" rtl="0" eaLnBrk="1" fontAlgn="auto" latinLnBrk="0" hangingPunct="1">
              <a:lnSpc>
                <a:spcPts val="3890"/>
              </a:lnSpc>
              <a:spcBef>
                <a:spcPts val="0"/>
              </a:spcBef>
              <a:spcAft>
                <a:spcPts val="0"/>
              </a:spcAft>
              <a:buClrTx/>
              <a:buSzTx/>
              <a:buFontTx/>
              <a:buNone/>
              <a:tabLst/>
              <a:defRPr/>
            </a:pPr>
            <a:r>
              <a:rPr kumimoji="0" sz="3600" b="0" i="0" u="none" strike="noStrike" kern="0" cap="none" spc="-10" normalizeH="0" baseline="0" noProof="0" dirty="0">
                <a:ln>
                  <a:noFill/>
                </a:ln>
                <a:solidFill>
                  <a:srgbClr val="FFFFFF"/>
                </a:solidFill>
                <a:effectLst/>
                <a:uLnTx/>
                <a:uFillTx/>
                <a:latin typeface="Calibri Light"/>
                <a:ea typeface="+mn-ea"/>
                <a:cs typeface="Calibri Light"/>
              </a:rPr>
              <a:t>Provisions</a:t>
            </a:r>
            <a:endParaRPr kumimoji="0" sz="3600" b="0" i="0" u="none" strike="noStrike" kern="0" cap="none" spc="0" normalizeH="0" baseline="0" noProof="0">
              <a:ln>
                <a:noFill/>
              </a:ln>
              <a:solidFill>
                <a:sysClr val="windowText" lastClr="000000"/>
              </a:solidFill>
              <a:effectLst/>
              <a:uLnTx/>
              <a:uFillTx/>
              <a:latin typeface="Calibri Light"/>
              <a:ea typeface="+mn-ea"/>
              <a:cs typeface="Calibri Light"/>
            </a:endParaRPr>
          </a:p>
        </p:txBody>
      </p:sp>
      <p:sp>
        <p:nvSpPr>
          <p:cNvPr id="7" name="object 7">
            <a:extLst>
              <a:ext uri="{FF2B5EF4-FFF2-40B4-BE49-F238E27FC236}">
                <a16:creationId xmlns:a16="http://schemas.microsoft.com/office/drawing/2014/main" id="{9BC72BCD-9A68-97A3-7F96-264E2446CCE3}"/>
              </a:ext>
            </a:extLst>
          </p:cNvPr>
          <p:cNvSpPr txBox="1"/>
          <p:nvPr/>
        </p:nvSpPr>
        <p:spPr>
          <a:xfrm>
            <a:off x="4654041" y="1068272"/>
            <a:ext cx="3136900" cy="4297680"/>
          </a:xfrm>
          <a:prstGeom prst="rect">
            <a:avLst/>
          </a:prstGeom>
        </p:spPr>
        <p:txBody>
          <a:bodyPr vert="horz" wrap="square" lIns="0" tIns="111125" rIns="0" bIns="0" rtlCol="0">
            <a:spAutoFit/>
          </a:bodyPr>
          <a:lstStyle/>
          <a:p>
            <a:pPr marL="247650" marR="0" lvl="0" indent="-234950" algn="l" defTabSz="914400" rtl="0" eaLnBrk="1" fontAlgn="auto" latinLnBrk="0" hangingPunct="1">
              <a:lnSpc>
                <a:spcPct val="100000"/>
              </a:lnSpc>
              <a:spcBef>
                <a:spcPts val="875"/>
              </a:spcBef>
              <a:spcAft>
                <a:spcPts val="0"/>
              </a:spcAft>
              <a:buClrTx/>
              <a:buSzTx/>
              <a:buFontTx/>
              <a:buAutoNum type="arabicPeriod"/>
              <a:tabLst>
                <a:tab pos="247650" algn="l"/>
              </a:tabLst>
              <a:defRPr/>
            </a:pPr>
            <a:r>
              <a:rPr kumimoji="0" sz="1900" b="0" i="0" u="none" strike="noStrike" kern="0" cap="none" spc="0" normalizeH="0" baseline="0" noProof="0" dirty="0">
                <a:ln>
                  <a:noFill/>
                </a:ln>
                <a:solidFill>
                  <a:srgbClr val="FFFFFF"/>
                </a:solidFill>
                <a:effectLst/>
                <a:uLnTx/>
                <a:uFillTx/>
                <a:latin typeface="Calibri"/>
                <a:ea typeface="+mn-ea"/>
                <a:cs typeface="Calibri"/>
              </a:rPr>
              <a:t>Purpose</a:t>
            </a:r>
            <a:r>
              <a:rPr kumimoji="0" sz="1900" b="0" i="0" u="none" strike="noStrike" kern="0" cap="none" spc="-30" normalizeH="0" baseline="0" noProof="0" dirty="0">
                <a:ln>
                  <a:noFill/>
                </a:ln>
                <a:solidFill>
                  <a:srgbClr val="FFFFFF"/>
                </a:solidFill>
                <a:effectLst/>
                <a:uLnTx/>
                <a:uFillTx/>
                <a:latin typeface="Calibri"/>
                <a:ea typeface="+mn-ea"/>
                <a:cs typeface="Calibri"/>
              </a:rPr>
              <a:t> </a:t>
            </a:r>
            <a:r>
              <a:rPr kumimoji="0" sz="1900" b="0" i="0" u="none" strike="noStrike" kern="0" cap="none" spc="0" normalizeH="0" baseline="0" noProof="0" dirty="0">
                <a:ln>
                  <a:noFill/>
                </a:ln>
                <a:solidFill>
                  <a:srgbClr val="FFFFFF"/>
                </a:solidFill>
                <a:effectLst/>
                <a:uLnTx/>
                <a:uFillTx/>
                <a:latin typeface="Calibri"/>
                <a:ea typeface="+mn-ea"/>
                <a:cs typeface="Calibri"/>
              </a:rPr>
              <a:t>&amp;</a:t>
            </a:r>
            <a:r>
              <a:rPr kumimoji="0" sz="1900" b="0" i="0" u="none" strike="noStrike" kern="0" cap="none" spc="-50" normalizeH="0" baseline="0" noProof="0" dirty="0">
                <a:ln>
                  <a:noFill/>
                </a:ln>
                <a:solidFill>
                  <a:srgbClr val="FFFFFF"/>
                </a:solidFill>
                <a:effectLst/>
                <a:uLnTx/>
                <a:uFillTx/>
                <a:latin typeface="Calibri"/>
                <a:ea typeface="+mn-ea"/>
                <a:cs typeface="Calibri"/>
              </a:rPr>
              <a:t> </a:t>
            </a:r>
            <a:r>
              <a:rPr kumimoji="0" sz="1900" b="0" i="0" u="none" strike="noStrike" kern="0" cap="none" spc="-10" normalizeH="0" baseline="0" noProof="0" dirty="0">
                <a:ln>
                  <a:noFill/>
                </a:ln>
                <a:solidFill>
                  <a:srgbClr val="FFFFFF"/>
                </a:solidFill>
                <a:effectLst/>
                <a:uLnTx/>
                <a:uFillTx/>
                <a:latin typeface="Calibri"/>
                <a:ea typeface="+mn-ea"/>
                <a:cs typeface="Calibri"/>
              </a:rPr>
              <a:t>Policy</a:t>
            </a:r>
            <a:endParaRPr kumimoji="0" sz="1900" b="0" i="0" u="none" strike="noStrike" kern="0" cap="none" spc="0" normalizeH="0" baseline="0" noProof="0">
              <a:ln>
                <a:noFill/>
              </a:ln>
              <a:solidFill>
                <a:sysClr val="windowText" lastClr="000000"/>
              </a:solidFill>
              <a:effectLst/>
              <a:uLnTx/>
              <a:uFillTx/>
              <a:latin typeface="Calibri"/>
              <a:ea typeface="+mn-ea"/>
              <a:cs typeface="Calibri"/>
            </a:endParaRPr>
          </a:p>
          <a:p>
            <a:pPr marL="247650" marR="0" lvl="0" indent="-234950" algn="l" defTabSz="914400" rtl="0" eaLnBrk="1" fontAlgn="auto" latinLnBrk="0" hangingPunct="1">
              <a:lnSpc>
                <a:spcPct val="100000"/>
              </a:lnSpc>
              <a:spcBef>
                <a:spcPts val="780"/>
              </a:spcBef>
              <a:spcAft>
                <a:spcPts val="0"/>
              </a:spcAft>
              <a:buClrTx/>
              <a:buSzTx/>
              <a:buFontTx/>
              <a:buAutoNum type="arabicPeriod"/>
              <a:tabLst>
                <a:tab pos="247650" algn="l"/>
              </a:tabLst>
              <a:defRPr/>
            </a:pPr>
            <a:r>
              <a:rPr kumimoji="0" sz="1900" b="0" i="0" u="none" strike="noStrike" kern="0" cap="none" spc="-10" normalizeH="0" baseline="0" noProof="0" dirty="0">
                <a:ln>
                  <a:noFill/>
                </a:ln>
                <a:solidFill>
                  <a:srgbClr val="FFFFFF"/>
                </a:solidFill>
                <a:effectLst/>
                <a:uLnTx/>
                <a:uFillTx/>
                <a:latin typeface="Calibri"/>
                <a:ea typeface="+mn-ea"/>
                <a:cs typeface="Calibri"/>
              </a:rPr>
              <a:t>Scope</a:t>
            </a:r>
            <a:endParaRPr kumimoji="0" sz="1900" b="0" i="0" u="none" strike="noStrike" kern="0" cap="none" spc="0" normalizeH="0" baseline="0" noProof="0">
              <a:ln>
                <a:noFill/>
              </a:ln>
              <a:solidFill>
                <a:sysClr val="windowText" lastClr="000000"/>
              </a:solidFill>
              <a:effectLst/>
              <a:uLnTx/>
              <a:uFillTx/>
              <a:latin typeface="Calibri"/>
              <a:ea typeface="+mn-ea"/>
              <a:cs typeface="Calibri"/>
            </a:endParaRPr>
          </a:p>
          <a:p>
            <a:pPr marL="12700" marR="281305" lvl="0" indent="234950" algn="l" defTabSz="914400" rtl="0" eaLnBrk="1" fontAlgn="auto" latinLnBrk="0" hangingPunct="1">
              <a:lnSpc>
                <a:spcPts val="2050"/>
              </a:lnSpc>
              <a:spcBef>
                <a:spcPts val="1030"/>
              </a:spcBef>
              <a:spcAft>
                <a:spcPts val="0"/>
              </a:spcAft>
              <a:buClrTx/>
              <a:buSzTx/>
              <a:buFontTx/>
              <a:buAutoNum type="arabicPeriod"/>
              <a:tabLst>
                <a:tab pos="247650" algn="l"/>
              </a:tabLst>
              <a:defRPr/>
            </a:pPr>
            <a:r>
              <a:rPr kumimoji="0" sz="1900" b="0" i="0" u="none" strike="noStrike" kern="0" cap="none" spc="0" normalizeH="0" baseline="0" noProof="0" dirty="0">
                <a:ln>
                  <a:noFill/>
                </a:ln>
                <a:solidFill>
                  <a:srgbClr val="FFFFFF"/>
                </a:solidFill>
                <a:effectLst/>
                <a:uLnTx/>
                <a:uFillTx/>
                <a:latin typeface="Calibri"/>
                <a:ea typeface="+mn-ea"/>
                <a:cs typeface="Calibri"/>
              </a:rPr>
              <a:t>Advance</a:t>
            </a:r>
            <a:r>
              <a:rPr kumimoji="0" sz="1900" b="0" i="0" u="none" strike="noStrike" kern="0" cap="none" spc="-40" normalizeH="0" baseline="0" noProof="0" dirty="0">
                <a:ln>
                  <a:noFill/>
                </a:ln>
                <a:solidFill>
                  <a:srgbClr val="FFFFFF"/>
                </a:solidFill>
                <a:effectLst/>
                <a:uLnTx/>
                <a:uFillTx/>
                <a:latin typeface="Calibri"/>
                <a:ea typeface="+mn-ea"/>
                <a:cs typeface="Calibri"/>
              </a:rPr>
              <a:t> </a:t>
            </a:r>
            <a:r>
              <a:rPr kumimoji="0" sz="1900" b="0" i="0" u="none" strike="noStrike" kern="0" cap="none" spc="-10" normalizeH="0" baseline="0" noProof="0" dirty="0">
                <a:ln>
                  <a:noFill/>
                </a:ln>
                <a:solidFill>
                  <a:srgbClr val="FFFFFF"/>
                </a:solidFill>
                <a:effectLst/>
                <a:uLnTx/>
                <a:uFillTx/>
                <a:latin typeface="Calibri"/>
                <a:ea typeface="+mn-ea"/>
                <a:cs typeface="Calibri"/>
              </a:rPr>
              <a:t>Approval</a:t>
            </a:r>
            <a:r>
              <a:rPr kumimoji="0" sz="1900" b="0" i="0" u="none" strike="noStrike" kern="0" cap="none" spc="-20" normalizeH="0" baseline="0" noProof="0" dirty="0">
                <a:ln>
                  <a:noFill/>
                </a:ln>
                <a:solidFill>
                  <a:srgbClr val="FFFFFF"/>
                </a:solidFill>
                <a:effectLst/>
                <a:uLnTx/>
                <a:uFillTx/>
                <a:latin typeface="Calibri"/>
                <a:ea typeface="+mn-ea"/>
                <a:cs typeface="Calibri"/>
              </a:rPr>
              <a:t> </a:t>
            </a:r>
            <a:r>
              <a:rPr kumimoji="0" sz="1900" b="0" i="0" u="none" strike="noStrike" kern="0" cap="none" spc="0" normalizeH="0" baseline="0" noProof="0" dirty="0">
                <a:ln>
                  <a:noFill/>
                </a:ln>
                <a:solidFill>
                  <a:srgbClr val="FFFFFF"/>
                </a:solidFill>
                <a:effectLst/>
                <a:uLnTx/>
                <a:uFillTx/>
                <a:latin typeface="Calibri"/>
                <a:ea typeface="+mn-ea"/>
                <a:cs typeface="Calibri"/>
              </a:rPr>
              <a:t>/</a:t>
            </a:r>
            <a:r>
              <a:rPr kumimoji="0" sz="1900" b="0" i="0" u="none" strike="noStrike" kern="0" cap="none" spc="-50" normalizeH="0" baseline="0" noProof="0" dirty="0">
                <a:ln>
                  <a:noFill/>
                </a:ln>
                <a:solidFill>
                  <a:srgbClr val="FFFFFF"/>
                </a:solidFill>
                <a:effectLst/>
                <a:uLnTx/>
                <a:uFillTx/>
                <a:latin typeface="Calibri"/>
                <a:ea typeface="+mn-ea"/>
                <a:cs typeface="Calibri"/>
              </a:rPr>
              <a:t> </a:t>
            </a:r>
            <a:r>
              <a:rPr kumimoji="0" sz="1900" b="0" i="0" u="none" strike="noStrike" kern="0" cap="none" spc="0" normalizeH="0" baseline="0" noProof="0" dirty="0">
                <a:ln>
                  <a:noFill/>
                </a:ln>
                <a:solidFill>
                  <a:srgbClr val="FFFFFF"/>
                </a:solidFill>
                <a:effectLst/>
                <a:uLnTx/>
                <a:uFillTx/>
                <a:latin typeface="Calibri"/>
                <a:ea typeface="+mn-ea"/>
                <a:cs typeface="Calibri"/>
              </a:rPr>
              <a:t>Use</a:t>
            </a:r>
            <a:r>
              <a:rPr kumimoji="0" sz="1900" b="0" i="0" u="none" strike="noStrike" kern="0" cap="none" spc="-45" normalizeH="0" baseline="0" noProof="0" dirty="0">
                <a:ln>
                  <a:noFill/>
                </a:ln>
                <a:solidFill>
                  <a:srgbClr val="FFFFFF"/>
                </a:solidFill>
                <a:effectLst/>
                <a:uLnTx/>
                <a:uFillTx/>
                <a:latin typeface="Calibri"/>
                <a:ea typeface="+mn-ea"/>
                <a:cs typeface="Calibri"/>
              </a:rPr>
              <a:t> </a:t>
            </a:r>
            <a:r>
              <a:rPr kumimoji="0" sz="1900" b="0" i="0" u="none" strike="noStrike" kern="0" cap="none" spc="-25" normalizeH="0" baseline="0" noProof="0" dirty="0">
                <a:ln>
                  <a:noFill/>
                </a:ln>
                <a:solidFill>
                  <a:srgbClr val="FFFFFF"/>
                </a:solidFill>
                <a:effectLst/>
                <a:uLnTx/>
                <a:uFillTx/>
                <a:latin typeface="Calibri"/>
                <a:ea typeface="+mn-ea"/>
                <a:cs typeface="Calibri"/>
              </a:rPr>
              <a:t>of </a:t>
            </a:r>
            <a:r>
              <a:rPr kumimoji="0" sz="1900" b="0" i="0" u="none" strike="noStrike" kern="0" cap="none" spc="0" normalizeH="0" baseline="0" noProof="0" dirty="0">
                <a:ln>
                  <a:noFill/>
                </a:ln>
                <a:solidFill>
                  <a:srgbClr val="FFFFFF"/>
                </a:solidFill>
                <a:effectLst/>
                <a:uLnTx/>
                <a:uFillTx/>
                <a:latin typeface="Calibri"/>
                <a:ea typeface="+mn-ea"/>
                <a:cs typeface="Calibri"/>
              </a:rPr>
              <a:t>Specific</a:t>
            </a:r>
            <a:r>
              <a:rPr kumimoji="0" sz="1900" b="0" i="0" u="none" strike="noStrike" kern="0" cap="none" spc="-30" normalizeH="0" baseline="0" noProof="0" dirty="0">
                <a:ln>
                  <a:noFill/>
                </a:ln>
                <a:solidFill>
                  <a:srgbClr val="FFFFFF"/>
                </a:solidFill>
                <a:effectLst/>
                <a:uLnTx/>
                <a:uFillTx/>
                <a:latin typeface="Calibri"/>
                <a:ea typeface="+mn-ea"/>
                <a:cs typeface="Calibri"/>
              </a:rPr>
              <a:t> </a:t>
            </a:r>
            <a:r>
              <a:rPr kumimoji="0" sz="1900" b="0" i="0" u="none" strike="noStrike" kern="0" cap="none" spc="0" normalizeH="0" baseline="0" noProof="0" dirty="0">
                <a:ln>
                  <a:noFill/>
                </a:ln>
                <a:solidFill>
                  <a:srgbClr val="FFFFFF"/>
                </a:solidFill>
                <a:effectLst/>
                <a:uLnTx/>
                <a:uFillTx/>
                <a:latin typeface="Calibri"/>
                <a:ea typeface="+mn-ea"/>
                <a:cs typeface="Calibri"/>
              </a:rPr>
              <a:t>GAI</a:t>
            </a:r>
            <a:r>
              <a:rPr kumimoji="0" sz="1900" b="0" i="0" u="none" strike="noStrike" kern="0" cap="none" spc="-35" normalizeH="0" baseline="0" noProof="0" dirty="0">
                <a:ln>
                  <a:noFill/>
                </a:ln>
                <a:solidFill>
                  <a:srgbClr val="FFFFFF"/>
                </a:solidFill>
                <a:effectLst/>
                <a:uLnTx/>
                <a:uFillTx/>
                <a:latin typeface="Calibri"/>
                <a:ea typeface="+mn-ea"/>
                <a:cs typeface="Calibri"/>
              </a:rPr>
              <a:t> </a:t>
            </a:r>
            <a:r>
              <a:rPr kumimoji="0" sz="1900" b="0" i="0" u="none" strike="noStrike" kern="0" cap="none" spc="-20" normalizeH="0" baseline="0" noProof="0" dirty="0">
                <a:ln>
                  <a:noFill/>
                </a:ln>
                <a:solidFill>
                  <a:srgbClr val="FFFFFF"/>
                </a:solidFill>
                <a:effectLst/>
                <a:uLnTx/>
                <a:uFillTx/>
                <a:latin typeface="Calibri"/>
                <a:ea typeface="+mn-ea"/>
                <a:cs typeface="Calibri"/>
              </a:rPr>
              <a:t>Tools</a:t>
            </a:r>
            <a:endParaRPr kumimoji="0" sz="1900" b="0" i="0" u="none" strike="noStrike" kern="0" cap="none" spc="0" normalizeH="0" baseline="0" noProof="0">
              <a:ln>
                <a:noFill/>
              </a:ln>
              <a:solidFill>
                <a:sysClr val="windowText" lastClr="000000"/>
              </a:solidFill>
              <a:effectLst/>
              <a:uLnTx/>
              <a:uFillTx/>
              <a:latin typeface="Calibri"/>
              <a:ea typeface="+mn-ea"/>
              <a:cs typeface="Calibri"/>
            </a:endParaRPr>
          </a:p>
          <a:p>
            <a:pPr marL="247650" marR="0" lvl="0" indent="-234950" algn="l" defTabSz="914400" rtl="0" eaLnBrk="1" fontAlgn="auto" latinLnBrk="0" hangingPunct="1">
              <a:lnSpc>
                <a:spcPct val="100000"/>
              </a:lnSpc>
              <a:spcBef>
                <a:spcPts val="740"/>
              </a:spcBef>
              <a:spcAft>
                <a:spcPts val="0"/>
              </a:spcAft>
              <a:buClrTx/>
              <a:buSzTx/>
              <a:buFontTx/>
              <a:buAutoNum type="arabicPeriod"/>
              <a:tabLst>
                <a:tab pos="247650" algn="l"/>
              </a:tabLst>
              <a:defRPr/>
            </a:pPr>
            <a:r>
              <a:rPr kumimoji="0" sz="1900" b="0" i="0" u="none" strike="noStrike" kern="0" cap="none" spc="0" normalizeH="0" baseline="0" noProof="0" dirty="0">
                <a:ln>
                  <a:noFill/>
                </a:ln>
                <a:solidFill>
                  <a:srgbClr val="FFFFFF"/>
                </a:solidFill>
                <a:effectLst/>
                <a:uLnTx/>
                <a:uFillTx/>
                <a:latin typeface="Calibri"/>
                <a:ea typeface="+mn-ea"/>
                <a:cs typeface="Calibri"/>
              </a:rPr>
              <a:t>Acceptable</a:t>
            </a:r>
            <a:r>
              <a:rPr kumimoji="0" sz="1900" b="0" i="0" u="none" strike="noStrike" kern="0" cap="none" spc="-85" normalizeH="0" baseline="0" noProof="0" dirty="0">
                <a:ln>
                  <a:noFill/>
                </a:ln>
                <a:solidFill>
                  <a:srgbClr val="FFFFFF"/>
                </a:solidFill>
                <a:effectLst/>
                <a:uLnTx/>
                <a:uFillTx/>
                <a:latin typeface="Calibri"/>
                <a:ea typeface="+mn-ea"/>
                <a:cs typeface="Calibri"/>
              </a:rPr>
              <a:t> </a:t>
            </a:r>
            <a:r>
              <a:rPr kumimoji="0" sz="1900" b="0" i="0" u="none" strike="noStrike" kern="0" cap="none" spc="-20" normalizeH="0" baseline="0" noProof="0" dirty="0">
                <a:ln>
                  <a:noFill/>
                </a:ln>
                <a:solidFill>
                  <a:srgbClr val="FFFFFF"/>
                </a:solidFill>
                <a:effectLst/>
                <a:uLnTx/>
                <a:uFillTx/>
                <a:latin typeface="Calibri"/>
                <a:ea typeface="+mn-ea"/>
                <a:cs typeface="Calibri"/>
              </a:rPr>
              <a:t>Uses</a:t>
            </a:r>
            <a:endParaRPr kumimoji="0" sz="1900" b="0" i="0" u="none" strike="noStrike" kern="0" cap="none" spc="0" normalizeH="0" baseline="0" noProof="0">
              <a:ln>
                <a:noFill/>
              </a:ln>
              <a:solidFill>
                <a:sysClr val="windowText" lastClr="000000"/>
              </a:solidFill>
              <a:effectLst/>
              <a:uLnTx/>
              <a:uFillTx/>
              <a:latin typeface="Calibri"/>
              <a:ea typeface="+mn-ea"/>
              <a:cs typeface="Calibri"/>
            </a:endParaRPr>
          </a:p>
          <a:p>
            <a:pPr marL="12700" marR="5080" lvl="0" indent="234950" algn="l" defTabSz="914400" rtl="0" eaLnBrk="1" fontAlgn="auto" latinLnBrk="0" hangingPunct="1">
              <a:lnSpc>
                <a:spcPts val="2060"/>
              </a:lnSpc>
              <a:spcBef>
                <a:spcPts val="1035"/>
              </a:spcBef>
              <a:spcAft>
                <a:spcPts val="0"/>
              </a:spcAft>
              <a:buClrTx/>
              <a:buSzTx/>
              <a:buFontTx/>
              <a:buAutoNum type="arabicPeriod"/>
              <a:tabLst>
                <a:tab pos="247650" algn="l"/>
              </a:tabLst>
              <a:defRPr/>
            </a:pPr>
            <a:r>
              <a:rPr kumimoji="0" sz="1900" b="0" i="0" u="none" strike="noStrike" kern="0" cap="none" spc="0" normalizeH="0" baseline="0" noProof="0" dirty="0">
                <a:ln>
                  <a:noFill/>
                </a:ln>
                <a:solidFill>
                  <a:srgbClr val="FFFFFF"/>
                </a:solidFill>
                <a:effectLst/>
                <a:uLnTx/>
                <a:uFillTx/>
                <a:latin typeface="Calibri"/>
                <a:ea typeface="+mn-ea"/>
                <a:cs typeface="Calibri"/>
              </a:rPr>
              <a:t>Compliance</a:t>
            </a:r>
            <a:r>
              <a:rPr kumimoji="0" sz="1900" b="0" i="0" u="none" strike="noStrike" kern="0" cap="none" spc="-50" normalizeH="0" baseline="0" noProof="0" dirty="0">
                <a:ln>
                  <a:noFill/>
                </a:ln>
                <a:solidFill>
                  <a:srgbClr val="FFFFFF"/>
                </a:solidFill>
                <a:effectLst/>
                <a:uLnTx/>
                <a:uFillTx/>
                <a:latin typeface="Calibri"/>
                <a:ea typeface="+mn-ea"/>
                <a:cs typeface="Calibri"/>
              </a:rPr>
              <a:t> </a:t>
            </a:r>
            <a:r>
              <a:rPr kumimoji="0" sz="1900" b="0" i="0" u="none" strike="noStrike" kern="0" cap="none" spc="0" normalizeH="0" baseline="0" noProof="0" dirty="0">
                <a:ln>
                  <a:noFill/>
                </a:ln>
                <a:solidFill>
                  <a:srgbClr val="FFFFFF"/>
                </a:solidFill>
                <a:effectLst/>
                <a:uLnTx/>
                <a:uFillTx/>
                <a:latin typeface="Calibri"/>
                <a:ea typeface="+mn-ea"/>
                <a:cs typeface="Calibri"/>
              </a:rPr>
              <a:t>with</a:t>
            </a:r>
            <a:r>
              <a:rPr kumimoji="0" sz="1900" b="0" i="0" u="none" strike="noStrike" kern="0" cap="none" spc="-55" normalizeH="0" baseline="0" noProof="0" dirty="0">
                <a:ln>
                  <a:noFill/>
                </a:ln>
                <a:solidFill>
                  <a:srgbClr val="FFFFFF"/>
                </a:solidFill>
                <a:effectLst/>
                <a:uLnTx/>
                <a:uFillTx/>
                <a:latin typeface="Calibri"/>
                <a:ea typeface="+mn-ea"/>
                <a:cs typeface="Calibri"/>
              </a:rPr>
              <a:t> </a:t>
            </a:r>
            <a:r>
              <a:rPr kumimoji="0" sz="1900" b="0" i="0" u="none" strike="noStrike" kern="0" cap="none" spc="-20" normalizeH="0" baseline="0" noProof="0" dirty="0">
                <a:ln>
                  <a:noFill/>
                </a:ln>
                <a:solidFill>
                  <a:srgbClr val="FFFFFF"/>
                </a:solidFill>
                <a:effectLst/>
                <a:uLnTx/>
                <a:uFillTx/>
                <a:latin typeface="Calibri"/>
                <a:ea typeface="+mn-ea"/>
                <a:cs typeface="Calibri"/>
              </a:rPr>
              <a:t>Laws, </a:t>
            </a:r>
            <a:r>
              <a:rPr kumimoji="0" sz="1900" b="0" i="0" u="none" strike="noStrike" kern="0" cap="none" spc="-10" normalizeH="0" baseline="0" noProof="0" dirty="0">
                <a:ln>
                  <a:noFill/>
                </a:ln>
                <a:solidFill>
                  <a:srgbClr val="FFFFFF"/>
                </a:solidFill>
                <a:effectLst/>
                <a:uLnTx/>
                <a:uFillTx/>
                <a:latin typeface="Calibri"/>
                <a:ea typeface="+mn-ea"/>
                <a:cs typeface="Calibri"/>
              </a:rPr>
              <a:t>Standard</a:t>
            </a:r>
            <a:r>
              <a:rPr kumimoji="0" sz="1900" b="0" i="0" u="none" strike="noStrike" kern="0" cap="none" spc="-25" normalizeH="0" baseline="0" noProof="0" dirty="0">
                <a:ln>
                  <a:noFill/>
                </a:ln>
                <a:solidFill>
                  <a:srgbClr val="FFFFFF"/>
                </a:solidFill>
                <a:effectLst/>
                <a:uLnTx/>
                <a:uFillTx/>
                <a:latin typeface="Calibri"/>
                <a:ea typeface="+mn-ea"/>
                <a:cs typeface="Calibri"/>
              </a:rPr>
              <a:t> </a:t>
            </a:r>
            <a:r>
              <a:rPr kumimoji="0" sz="1900" b="0" i="0" u="none" strike="noStrike" kern="0" cap="none" spc="0" normalizeH="0" baseline="0" noProof="0" dirty="0">
                <a:ln>
                  <a:noFill/>
                </a:ln>
                <a:solidFill>
                  <a:srgbClr val="FFFFFF"/>
                </a:solidFill>
                <a:effectLst/>
                <a:uLnTx/>
                <a:uFillTx/>
                <a:latin typeface="Calibri"/>
                <a:ea typeface="+mn-ea"/>
                <a:cs typeface="Calibri"/>
              </a:rPr>
              <a:t>of</a:t>
            </a:r>
            <a:r>
              <a:rPr kumimoji="0" sz="1900" b="0" i="0" u="none" strike="noStrike" kern="0" cap="none" spc="-50" normalizeH="0" baseline="0" noProof="0" dirty="0">
                <a:ln>
                  <a:noFill/>
                </a:ln>
                <a:solidFill>
                  <a:srgbClr val="FFFFFF"/>
                </a:solidFill>
                <a:effectLst/>
                <a:uLnTx/>
                <a:uFillTx/>
                <a:latin typeface="Calibri"/>
                <a:ea typeface="+mn-ea"/>
                <a:cs typeface="Calibri"/>
              </a:rPr>
              <a:t> </a:t>
            </a:r>
            <a:r>
              <a:rPr kumimoji="0" sz="1900" b="0" i="0" u="none" strike="noStrike" kern="0" cap="none" spc="0" normalizeH="0" baseline="0" noProof="0" dirty="0">
                <a:ln>
                  <a:noFill/>
                </a:ln>
                <a:solidFill>
                  <a:srgbClr val="FFFFFF"/>
                </a:solidFill>
                <a:effectLst/>
                <a:uLnTx/>
                <a:uFillTx/>
                <a:latin typeface="Calibri"/>
                <a:ea typeface="+mn-ea"/>
                <a:cs typeface="Calibri"/>
              </a:rPr>
              <a:t>Care,</a:t>
            </a:r>
            <a:r>
              <a:rPr kumimoji="0" sz="1900" b="0" i="0" u="none" strike="noStrike" kern="0" cap="none" spc="-35" normalizeH="0" baseline="0" noProof="0" dirty="0">
                <a:ln>
                  <a:noFill/>
                </a:ln>
                <a:solidFill>
                  <a:srgbClr val="FFFFFF"/>
                </a:solidFill>
                <a:effectLst/>
                <a:uLnTx/>
                <a:uFillTx/>
                <a:latin typeface="Calibri"/>
                <a:ea typeface="+mn-ea"/>
                <a:cs typeface="Calibri"/>
              </a:rPr>
              <a:t> </a:t>
            </a:r>
            <a:r>
              <a:rPr kumimoji="0" sz="1900" b="0" i="0" u="none" strike="noStrike" kern="0" cap="none" spc="0" normalizeH="0" baseline="0" noProof="0" dirty="0">
                <a:ln>
                  <a:noFill/>
                </a:ln>
                <a:solidFill>
                  <a:srgbClr val="FFFFFF"/>
                </a:solidFill>
                <a:effectLst/>
                <a:uLnTx/>
                <a:uFillTx/>
                <a:latin typeface="Calibri"/>
                <a:ea typeface="+mn-ea"/>
                <a:cs typeface="Calibri"/>
              </a:rPr>
              <a:t>and</a:t>
            </a:r>
            <a:r>
              <a:rPr kumimoji="0" sz="1900" b="0" i="0" u="none" strike="noStrike" kern="0" cap="none" spc="-35" normalizeH="0" baseline="0" noProof="0" dirty="0">
                <a:ln>
                  <a:noFill/>
                </a:ln>
                <a:solidFill>
                  <a:srgbClr val="FFFFFF"/>
                </a:solidFill>
                <a:effectLst/>
                <a:uLnTx/>
                <a:uFillTx/>
                <a:latin typeface="Calibri"/>
                <a:ea typeface="+mn-ea"/>
                <a:cs typeface="Calibri"/>
              </a:rPr>
              <a:t> </a:t>
            </a:r>
            <a:r>
              <a:rPr kumimoji="0" sz="1900" b="0" i="0" u="none" strike="noStrike" kern="0" cap="none" spc="-10" normalizeH="0" baseline="0" noProof="0" dirty="0">
                <a:ln>
                  <a:noFill/>
                </a:ln>
                <a:solidFill>
                  <a:srgbClr val="FFFFFF"/>
                </a:solidFill>
                <a:effectLst/>
                <a:uLnTx/>
                <a:uFillTx/>
                <a:latin typeface="Calibri"/>
                <a:ea typeface="+mn-ea"/>
                <a:cs typeface="Calibri"/>
              </a:rPr>
              <a:t>Contracts</a:t>
            </a:r>
            <a:endParaRPr kumimoji="0" sz="1900" b="0" i="0" u="none" strike="noStrike" kern="0" cap="none" spc="0" normalizeH="0" baseline="0" noProof="0">
              <a:ln>
                <a:noFill/>
              </a:ln>
              <a:solidFill>
                <a:sysClr val="windowText" lastClr="000000"/>
              </a:solidFill>
              <a:effectLst/>
              <a:uLnTx/>
              <a:uFillTx/>
              <a:latin typeface="Calibri"/>
              <a:ea typeface="+mn-ea"/>
              <a:cs typeface="Calibri"/>
            </a:endParaRPr>
          </a:p>
          <a:p>
            <a:pPr marL="12700" marR="1187450" lvl="0" indent="234950" algn="l" defTabSz="914400" rtl="0" eaLnBrk="1" fontAlgn="auto" latinLnBrk="0" hangingPunct="1">
              <a:lnSpc>
                <a:spcPts val="2050"/>
              </a:lnSpc>
              <a:spcBef>
                <a:spcPts val="990"/>
              </a:spcBef>
              <a:spcAft>
                <a:spcPts val="0"/>
              </a:spcAft>
              <a:buClrTx/>
              <a:buSzTx/>
              <a:buFontTx/>
              <a:buAutoNum type="arabicPeriod"/>
              <a:tabLst>
                <a:tab pos="247650" algn="l"/>
              </a:tabLst>
              <a:defRPr/>
            </a:pPr>
            <a:r>
              <a:rPr kumimoji="0" sz="1900" b="0" i="0" u="none" strike="noStrike" kern="0" cap="none" spc="0" normalizeH="0" baseline="0" noProof="0" dirty="0">
                <a:ln>
                  <a:noFill/>
                </a:ln>
                <a:solidFill>
                  <a:srgbClr val="FFFFFF"/>
                </a:solidFill>
                <a:effectLst/>
                <a:uLnTx/>
                <a:uFillTx/>
                <a:latin typeface="Calibri"/>
                <a:ea typeface="+mn-ea"/>
                <a:cs typeface="Calibri"/>
              </a:rPr>
              <a:t>Human</a:t>
            </a:r>
            <a:r>
              <a:rPr kumimoji="0" sz="1900" b="0" i="0" u="none" strike="noStrike" kern="0" cap="none" spc="-70" normalizeH="0" baseline="0" noProof="0" dirty="0">
                <a:ln>
                  <a:noFill/>
                </a:ln>
                <a:solidFill>
                  <a:srgbClr val="FFFFFF"/>
                </a:solidFill>
                <a:effectLst/>
                <a:uLnTx/>
                <a:uFillTx/>
                <a:latin typeface="Calibri"/>
                <a:ea typeface="+mn-ea"/>
                <a:cs typeface="Calibri"/>
              </a:rPr>
              <a:t> </a:t>
            </a:r>
            <a:r>
              <a:rPr kumimoji="0" sz="1900" b="0" i="0" u="none" strike="noStrike" kern="0" cap="none" spc="0" normalizeH="0" baseline="0" noProof="0" dirty="0">
                <a:ln>
                  <a:noFill/>
                </a:ln>
                <a:solidFill>
                  <a:srgbClr val="FFFFFF"/>
                </a:solidFill>
                <a:effectLst/>
                <a:uLnTx/>
                <a:uFillTx/>
                <a:latin typeface="Calibri"/>
                <a:ea typeface="+mn-ea"/>
                <a:cs typeface="Calibri"/>
              </a:rPr>
              <a:t>Review</a:t>
            </a:r>
            <a:r>
              <a:rPr kumimoji="0" sz="1900" b="0" i="0" u="none" strike="noStrike" kern="0" cap="none" spc="-55" normalizeH="0" baseline="0" noProof="0" dirty="0">
                <a:ln>
                  <a:noFill/>
                </a:ln>
                <a:solidFill>
                  <a:srgbClr val="FFFFFF"/>
                </a:solidFill>
                <a:effectLst/>
                <a:uLnTx/>
                <a:uFillTx/>
                <a:latin typeface="Calibri"/>
                <a:ea typeface="+mn-ea"/>
                <a:cs typeface="Calibri"/>
              </a:rPr>
              <a:t> </a:t>
            </a:r>
            <a:r>
              <a:rPr kumimoji="0" sz="1900" b="0" i="0" u="none" strike="noStrike" kern="0" cap="none" spc="-50" normalizeH="0" baseline="0" noProof="0" dirty="0">
                <a:ln>
                  <a:noFill/>
                </a:ln>
                <a:solidFill>
                  <a:srgbClr val="FFFFFF"/>
                </a:solidFill>
                <a:effectLst/>
                <a:uLnTx/>
                <a:uFillTx/>
                <a:latin typeface="Calibri"/>
                <a:ea typeface="+mn-ea"/>
                <a:cs typeface="Calibri"/>
              </a:rPr>
              <a:t>&amp; </a:t>
            </a:r>
            <a:r>
              <a:rPr kumimoji="0" sz="1900" b="0" i="0" u="none" strike="noStrike" kern="0" cap="none" spc="-10" normalizeH="0" baseline="0" noProof="0" dirty="0">
                <a:ln>
                  <a:noFill/>
                </a:ln>
                <a:solidFill>
                  <a:srgbClr val="FFFFFF"/>
                </a:solidFill>
                <a:effectLst/>
                <a:uLnTx/>
                <a:uFillTx/>
                <a:latin typeface="Calibri"/>
                <a:ea typeface="+mn-ea"/>
                <a:cs typeface="Calibri"/>
              </a:rPr>
              <a:t>Responsibility</a:t>
            </a:r>
            <a:endParaRPr kumimoji="0" sz="1900" b="0" i="0" u="none" strike="noStrike" kern="0" cap="none" spc="0" normalizeH="0" baseline="0" noProof="0">
              <a:ln>
                <a:noFill/>
              </a:ln>
              <a:solidFill>
                <a:sysClr val="windowText" lastClr="000000"/>
              </a:solidFill>
              <a:effectLst/>
              <a:uLnTx/>
              <a:uFillTx/>
              <a:latin typeface="Calibri"/>
              <a:ea typeface="+mn-ea"/>
              <a:cs typeface="Calibri"/>
            </a:endParaRPr>
          </a:p>
          <a:p>
            <a:pPr marL="247650" marR="0" lvl="0" indent="-234950" algn="l" defTabSz="914400" rtl="0" eaLnBrk="1" fontAlgn="auto" latinLnBrk="0" hangingPunct="1">
              <a:lnSpc>
                <a:spcPct val="100000"/>
              </a:lnSpc>
              <a:spcBef>
                <a:spcPts val="740"/>
              </a:spcBef>
              <a:spcAft>
                <a:spcPts val="0"/>
              </a:spcAft>
              <a:buClrTx/>
              <a:buSzTx/>
              <a:buFontTx/>
              <a:buAutoNum type="arabicPeriod"/>
              <a:tabLst>
                <a:tab pos="247650" algn="l"/>
              </a:tabLst>
              <a:defRPr/>
            </a:pPr>
            <a:r>
              <a:rPr kumimoji="0" sz="1900" b="0" i="0" u="none" strike="noStrike" kern="0" cap="none" spc="-10" normalizeH="0" baseline="0" noProof="0" dirty="0">
                <a:ln>
                  <a:noFill/>
                </a:ln>
                <a:solidFill>
                  <a:srgbClr val="FFFFFF"/>
                </a:solidFill>
                <a:effectLst/>
                <a:uLnTx/>
                <a:uFillTx/>
                <a:latin typeface="Calibri"/>
                <a:ea typeface="+mn-ea"/>
                <a:cs typeface="Calibri"/>
              </a:rPr>
              <a:t>Transparency</a:t>
            </a:r>
            <a:endParaRPr kumimoji="0" sz="1900" b="0" i="0" u="none" strike="noStrike" kern="0" cap="none" spc="0" normalizeH="0" baseline="0" noProof="0">
              <a:ln>
                <a:noFill/>
              </a:ln>
              <a:solidFill>
                <a:sysClr val="windowText" lastClr="000000"/>
              </a:solidFill>
              <a:effectLst/>
              <a:uLnTx/>
              <a:uFillTx/>
              <a:latin typeface="Calibri"/>
              <a:ea typeface="+mn-ea"/>
              <a:cs typeface="Calibri"/>
            </a:endParaRPr>
          </a:p>
          <a:p>
            <a:pPr marL="247650" marR="0" lvl="0" indent="-234950" algn="l" defTabSz="914400" rtl="0" eaLnBrk="1" fontAlgn="auto" latinLnBrk="0" hangingPunct="1">
              <a:lnSpc>
                <a:spcPct val="100000"/>
              </a:lnSpc>
              <a:spcBef>
                <a:spcPts val="780"/>
              </a:spcBef>
              <a:spcAft>
                <a:spcPts val="0"/>
              </a:spcAft>
              <a:buClrTx/>
              <a:buSzTx/>
              <a:buFontTx/>
              <a:buAutoNum type="arabicPeriod"/>
              <a:tabLst>
                <a:tab pos="247650" algn="l"/>
              </a:tabLst>
              <a:defRPr/>
            </a:pPr>
            <a:r>
              <a:rPr kumimoji="0" sz="1900" b="0" i="0" u="none" strike="noStrike" kern="0" cap="none" spc="0" normalizeH="0" baseline="0" noProof="0" dirty="0">
                <a:ln>
                  <a:noFill/>
                </a:ln>
                <a:solidFill>
                  <a:srgbClr val="FFFFFF"/>
                </a:solidFill>
                <a:effectLst/>
                <a:uLnTx/>
                <a:uFillTx/>
                <a:latin typeface="Calibri"/>
                <a:ea typeface="+mn-ea"/>
                <a:cs typeface="Calibri"/>
              </a:rPr>
              <a:t>Data</a:t>
            </a:r>
            <a:r>
              <a:rPr kumimoji="0" sz="1900" b="0" i="0" u="none" strike="noStrike" kern="0" cap="none" spc="-70" normalizeH="0" baseline="0" noProof="0" dirty="0">
                <a:ln>
                  <a:noFill/>
                </a:ln>
                <a:solidFill>
                  <a:srgbClr val="FFFFFF"/>
                </a:solidFill>
                <a:effectLst/>
                <a:uLnTx/>
                <a:uFillTx/>
                <a:latin typeface="Calibri"/>
                <a:ea typeface="+mn-ea"/>
                <a:cs typeface="Calibri"/>
              </a:rPr>
              <a:t> </a:t>
            </a:r>
            <a:r>
              <a:rPr kumimoji="0" sz="1900" b="0" i="0" u="none" strike="noStrike" kern="0" cap="none" spc="-10" normalizeH="0" baseline="0" noProof="0" dirty="0">
                <a:ln>
                  <a:noFill/>
                </a:ln>
                <a:solidFill>
                  <a:srgbClr val="FFFFFF"/>
                </a:solidFill>
                <a:effectLst/>
                <a:uLnTx/>
                <a:uFillTx/>
                <a:latin typeface="Calibri"/>
                <a:ea typeface="+mn-ea"/>
                <a:cs typeface="Calibri"/>
              </a:rPr>
              <a:t>Privacy</a:t>
            </a:r>
            <a:endParaRPr kumimoji="0" sz="1900" b="0" i="0" u="none" strike="noStrike" kern="0" cap="none" spc="0" normalizeH="0" baseline="0" noProof="0">
              <a:ln>
                <a:noFill/>
              </a:ln>
              <a:solidFill>
                <a:sysClr val="windowText" lastClr="000000"/>
              </a:solidFill>
              <a:effectLst/>
              <a:uLnTx/>
              <a:uFillTx/>
              <a:latin typeface="Calibri"/>
              <a:ea typeface="+mn-ea"/>
              <a:cs typeface="Calibri"/>
            </a:endParaRPr>
          </a:p>
          <a:p>
            <a:pPr marL="247650" marR="0" lvl="0" indent="-234950" algn="l" defTabSz="914400" rtl="0" eaLnBrk="1" fontAlgn="auto" latinLnBrk="0" hangingPunct="1">
              <a:lnSpc>
                <a:spcPct val="100000"/>
              </a:lnSpc>
              <a:spcBef>
                <a:spcPts val="770"/>
              </a:spcBef>
              <a:spcAft>
                <a:spcPts val="0"/>
              </a:spcAft>
              <a:buClrTx/>
              <a:buSzTx/>
              <a:buFontTx/>
              <a:buAutoNum type="arabicPeriod"/>
              <a:tabLst>
                <a:tab pos="247650" algn="l"/>
              </a:tabLst>
              <a:defRPr/>
            </a:pPr>
            <a:r>
              <a:rPr kumimoji="0" sz="1900" b="0" i="0" u="none" strike="noStrike" kern="0" cap="none" spc="0" normalizeH="0" baseline="0" noProof="0" dirty="0">
                <a:ln>
                  <a:noFill/>
                </a:ln>
                <a:solidFill>
                  <a:srgbClr val="FFFFFF"/>
                </a:solidFill>
                <a:effectLst/>
                <a:uLnTx/>
                <a:uFillTx/>
                <a:latin typeface="Calibri"/>
                <a:ea typeface="+mn-ea"/>
                <a:cs typeface="Calibri"/>
              </a:rPr>
              <a:t>3rd</a:t>
            </a:r>
            <a:r>
              <a:rPr kumimoji="0" sz="1900" b="0" i="0" u="none" strike="noStrike" kern="0" cap="none" spc="-50" normalizeH="0" baseline="0" noProof="0" dirty="0">
                <a:ln>
                  <a:noFill/>
                </a:ln>
                <a:solidFill>
                  <a:srgbClr val="FFFFFF"/>
                </a:solidFill>
                <a:effectLst/>
                <a:uLnTx/>
                <a:uFillTx/>
                <a:latin typeface="Calibri"/>
                <a:ea typeface="+mn-ea"/>
                <a:cs typeface="Calibri"/>
              </a:rPr>
              <a:t> </a:t>
            </a:r>
            <a:r>
              <a:rPr kumimoji="0" sz="1900" b="0" i="0" u="none" strike="noStrike" kern="0" cap="none" spc="0" normalizeH="0" baseline="0" noProof="0" dirty="0">
                <a:ln>
                  <a:noFill/>
                </a:ln>
                <a:solidFill>
                  <a:srgbClr val="FFFFFF"/>
                </a:solidFill>
                <a:effectLst/>
                <a:uLnTx/>
                <a:uFillTx/>
                <a:latin typeface="Calibri"/>
                <a:ea typeface="+mn-ea"/>
                <a:cs typeface="Calibri"/>
              </a:rPr>
              <a:t>Party</a:t>
            </a:r>
            <a:r>
              <a:rPr kumimoji="0" sz="1900" b="0" i="0" u="none" strike="noStrike" kern="0" cap="none" spc="-40" normalizeH="0" baseline="0" noProof="0" dirty="0">
                <a:ln>
                  <a:noFill/>
                </a:ln>
                <a:solidFill>
                  <a:srgbClr val="FFFFFF"/>
                </a:solidFill>
                <a:effectLst/>
                <a:uLnTx/>
                <a:uFillTx/>
                <a:latin typeface="Calibri"/>
                <a:ea typeface="+mn-ea"/>
                <a:cs typeface="Calibri"/>
              </a:rPr>
              <a:t> </a:t>
            </a:r>
            <a:r>
              <a:rPr kumimoji="0" sz="1900" b="0" i="0" u="none" strike="noStrike" kern="0" cap="none" spc="0" normalizeH="0" baseline="0" noProof="0" dirty="0">
                <a:ln>
                  <a:noFill/>
                </a:ln>
                <a:solidFill>
                  <a:srgbClr val="FFFFFF"/>
                </a:solidFill>
                <a:effectLst/>
                <a:uLnTx/>
                <a:uFillTx/>
                <a:latin typeface="Calibri"/>
                <a:ea typeface="+mn-ea"/>
                <a:cs typeface="Calibri"/>
              </a:rPr>
              <a:t>IP</a:t>
            </a:r>
            <a:r>
              <a:rPr kumimoji="0" sz="1900" b="0" i="0" u="none" strike="noStrike" kern="0" cap="none" spc="-50" normalizeH="0" baseline="0" noProof="0" dirty="0">
                <a:ln>
                  <a:noFill/>
                </a:ln>
                <a:solidFill>
                  <a:srgbClr val="FFFFFF"/>
                </a:solidFill>
                <a:effectLst/>
                <a:uLnTx/>
                <a:uFillTx/>
                <a:latin typeface="Calibri"/>
                <a:ea typeface="+mn-ea"/>
                <a:cs typeface="Calibri"/>
              </a:rPr>
              <a:t> </a:t>
            </a:r>
            <a:r>
              <a:rPr kumimoji="0" sz="1900" b="0" i="0" u="none" strike="noStrike" kern="0" cap="none" spc="-10" normalizeH="0" baseline="0" noProof="0" dirty="0">
                <a:ln>
                  <a:noFill/>
                </a:ln>
                <a:solidFill>
                  <a:srgbClr val="FFFFFF"/>
                </a:solidFill>
                <a:effectLst/>
                <a:uLnTx/>
                <a:uFillTx/>
                <a:latin typeface="Calibri"/>
                <a:ea typeface="+mn-ea"/>
                <a:cs typeface="Calibri"/>
              </a:rPr>
              <a:t>Protection</a:t>
            </a:r>
            <a:endParaRPr kumimoji="0" sz="1900" b="0" i="0" u="none" strike="noStrike" kern="0" cap="none" spc="0" normalizeH="0" baseline="0" noProof="0">
              <a:ln>
                <a:noFill/>
              </a:ln>
              <a:solidFill>
                <a:sysClr val="windowText" lastClr="000000"/>
              </a:solidFill>
              <a:effectLst/>
              <a:uLnTx/>
              <a:uFillTx/>
              <a:latin typeface="Calibri"/>
              <a:ea typeface="+mn-ea"/>
              <a:cs typeface="Calibri"/>
            </a:endParaRPr>
          </a:p>
        </p:txBody>
      </p:sp>
      <p:sp>
        <p:nvSpPr>
          <p:cNvPr id="8" name="object 8">
            <a:extLst>
              <a:ext uri="{FF2B5EF4-FFF2-40B4-BE49-F238E27FC236}">
                <a16:creationId xmlns:a16="http://schemas.microsoft.com/office/drawing/2014/main" id="{B9A0B23A-119E-C1E0-108B-E4E93F2571B6}"/>
              </a:ext>
            </a:extLst>
          </p:cNvPr>
          <p:cNvSpPr txBox="1"/>
          <p:nvPr/>
        </p:nvSpPr>
        <p:spPr>
          <a:xfrm>
            <a:off x="8389746" y="1069479"/>
            <a:ext cx="2811145" cy="4058920"/>
          </a:xfrm>
          <a:prstGeom prst="rect">
            <a:avLst/>
          </a:prstGeom>
        </p:spPr>
        <p:txBody>
          <a:bodyPr vert="horz" wrap="square" lIns="0" tIns="107950" rIns="0" bIns="0" rtlCol="0">
            <a:spAutoFit/>
          </a:bodyPr>
          <a:lstStyle/>
          <a:p>
            <a:pPr marL="389255" marR="0" lvl="0" indent="-376555" algn="l" defTabSz="914400" rtl="0" eaLnBrk="1" fontAlgn="auto" latinLnBrk="0" hangingPunct="1">
              <a:lnSpc>
                <a:spcPct val="100000"/>
              </a:lnSpc>
              <a:spcBef>
                <a:spcPts val="850"/>
              </a:spcBef>
              <a:spcAft>
                <a:spcPts val="0"/>
              </a:spcAft>
              <a:buClrTx/>
              <a:buSzTx/>
              <a:buFontTx/>
              <a:buAutoNum type="arabicPeriod" startAt="10"/>
              <a:tabLst>
                <a:tab pos="389255" algn="l"/>
              </a:tabLst>
              <a:defRPr/>
            </a:pPr>
            <a:r>
              <a:rPr kumimoji="0" sz="2000" b="0" i="0" u="none" strike="noStrike" kern="0" cap="none" spc="0" normalizeH="0" baseline="0" noProof="0" dirty="0">
                <a:ln>
                  <a:noFill/>
                </a:ln>
                <a:solidFill>
                  <a:srgbClr val="FFFFFF"/>
                </a:solidFill>
                <a:effectLst/>
                <a:uLnTx/>
                <a:uFillTx/>
                <a:latin typeface="Calibri"/>
                <a:ea typeface="+mn-ea"/>
                <a:cs typeface="Calibri"/>
              </a:rPr>
              <a:t>Ownership</a:t>
            </a:r>
            <a:r>
              <a:rPr kumimoji="0" sz="2000" b="0" i="0" u="none" strike="noStrike" kern="0" cap="none" spc="-6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of</a:t>
            </a:r>
            <a:r>
              <a:rPr kumimoji="0" sz="2000" b="0" i="0" u="none" strike="noStrike" kern="0" cap="none" spc="-55"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Results</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388620" marR="0" lvl="0" indent="-375920" algn="l" defTabSz="914400" rtl="0" eaLnBrk="1" fontAlgn="auto" latinLnBrk="0" hangingPunct="1">
              <a:lnSpc>
                <a:spcPct val="100000"/>
              </a:lnSpc>
              <a:spcBef>
                <a:spcPts val="755"/>
              </a:spcBef>
              <a:spcAft>
                <a:spcPts val="0"/>
              </a:spcAft>
              <a:buClrTx/>
              <a:buSzTx/>
              <a:buFontTx/>
              <a:buAutoNum type="arabicPeriod" startAt="10"/>
              <a:tabLst>
                <a:tab pos="388620" algn="l"/>
              </a:tabLst>
              <a:defRPr/>
            </a:pPr>
            <a:r>
              <a:rPr kumimoji="0" sz="2000" b="0" i="0" u="none" strike="noStrike" kern="0" cap="none" spc="-10" normalizeH="0" baseline="0" noProof="0" dirty="0">
                <a:ln>
                  <a:noFill/>
                </a:ln>
                <a:solidFill>
                  <a:srgbClr val="FFFFFF"/>
                </a:solidFill>
                <a:effectLst/>
                <a:uLnTx/>
                <a:uFillTx/>
                <a:latin typeface="Calibri"/>
                <a:ea typeface="+mn-ea"/>
                <a:cs typeface="Calibri"/>
              </a:rPr>
              <a:t>Monitoring</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12700" marR="22225" lvl="0" indent="376555" algn="l" defTabSz="914400" rtl="0" eaLnBrk="1" fontAlgn="auto" latinLnBrk="0" hangingPunct="1">
              <a:lnSpc>
                <a:spcPts val="2160"/>
              </a:lnSpc>
              <a:spcBef>
                <a:spcPts val="1045"/>
              </a:spcBef>
              <a:spcAft>
                <a:spcPts val="0"/>
              </a:spcAft>
              <a:buClrTx/>
              <a:buSzTx/>
              <a:buFontTx/>
              <a:buAutoNum type="arabicPeriod" startAt="10"/>
              <a:tabLst>
                <a:tab pos="389255" algn="l"/>
              </a:tabLst>
              <a:defRPr/>
            </a:pPr>
            <a:r>
              <a:rPr kumimoji="0" sz="2000" b="0" i="0" u="none" strike="noStrike" kern="0" cap="none" spc="0" normalizeH="0" baseline="0" noProof="0" dirty="0">
                <a:ln>
                  <a:noFill/>
                </a:ln>
                <a:solidFill>
                  <a:srgbClr val="FFFFFF"/>
                </a:solidFill>
                <a:effectLst/>
                <a:uLnTx/>
                <a:uFillTx/>
                <a:latin typeface="Calibri"/>
                <a:ea typeface="+mn-ea"/>
                <a:cs typeface="Calibri"/>
              </a:rPr>
              <a:t>Compliance</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with</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20" normalizeH="0" baseline="0" noProof="0" dirty="0">
                <a:ln>
                  <a:noFill/>
                </a:ln>
                <a:solidFill>
                  <a:srgbClr val="FFFFFF"/>
                </a:solidFill>
                <a:effectLst/>
                <a:uLnTx/>
                <a:uFillTx/>
                <a:latin typeface="Calibri"/>
                <a:ea typeface="+mn-ea"/>
                <a:cs typeface="Calibri"/>
              </a:rPr>
              <a:t>Other </a:t>
            </a:r>
            <a:r>
              <a:rPr kumimoji="0" sz="2000" b="0" i="0" u="none" strike="noStrike" kern="0" cap="none" spc="0" normalizeH="0" baseline="0" noProof="0" dirty="0">
                <a:ln>
                  <a:noFill/>
                </a:ln>
                <a:solidFill>
                  <a:srgbClr val="FFFFFF"/>
                </a:solidFill>
                <a:effectLst/>
                <a:uLnTx/>
                <a:uFillTx/>
                <a:latin typeface="Calibri"/>
                <a:ea typeface="+mn-ea"/>
                <a:cs typeface="Calibri"/>
              </a:rPr>
              <a:t>Firm</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Policies</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389255" marR="0" lvl="0" indent="-376555" algn="l" defTabSz="914400" rtl="0" eaLnBrk="1" fontAlgn="auto" latinLnBrk="0" hangingPunct="1">
              <a:lnSpc>
                <a:spcPct val="100000"/>
              </a:lnSpc>
              <a:spcBef>
                <a:spcPts val="720"/>
              </a:spcBef>
              <a:spcAft>
                <a:spcPts val="0"/>
              </a:spcAft>
              <a:buClrTx/>
              <a:buSzTx/>
              <a:buFontTx/>
              <a:buAutoNum type="arabicPeriod" startAt="10"/>
              <a:tabLst>
                <a:tab pos="389255" algn="l"/>
              </a:tabLst>
              <a:defRPr/>
            </a:pPr>
            <a:r>
              <a:rPr kumimoji="0" sz="2000" b="0" i="0" u="none" strike="noStrike" kern="0" cap="none" spc="-10" normalizeH="0" baseline="0" noProof="0" dirty="0">
                <a:ln>
                  <a:noFill/>
                </a:ln>
                <a:solidFill>
                  <a:srgbClr val="FFFFFF"/>
                </a:solidFill>
                <a:effectLst/>
                <a:uLnTx/>
                <a:uFillTx/>
                <a:latin typeface="Calibri"/>
                <a:ea typeface="+mn-ea"/>
                <a:cs typeface="Calibri"/>
              </a:rPr>
              <a:t>Training</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388620" marR="0" lvl="0" indent="-375920" algn="l" defTabSz="914400" rtl="0" eaLnBrk="1" fontAlgn="auto" latinLnBrk="0" hangingPunct="1">
              <a:lnSpc>
                <a:spcPct val="100000"/>
              </a:lnSpc>
              <a:spcBef>
                <a:spcPts val="760"/>
              </a:spcBef>
              <a:spcAft>
                <a:spcPts val="0"/>
              </a:spcAft>
              <a:buClrTx/>
              <a:buSzTx/>
              <a:buFontTx/>
              <a:buAutoNum type="arabicPeriod" startAt="10"/>
              <a:tabLst>
                <a:tab pos="388620" algn="l"/>
              </a:tabLst>
              <a:defRPr/>
            </a:pPr>
            <a:r>
              <a:rPr kumimoji="0" sz="2000" b="0" i="0" u="none" strike="noStrike" kern="0" cap="none" spc="-10" normalizeH="0" baseline="0" noProof="0" dirty="0">
                <a:ln>
                  <a:noFill/>
                </a:ln>
                <a:solidFill>
                  <a:srgbClr val="FFFFFF"/>
                </a:solidFill>
                <a:effectLst/>
                <a:uLnTx/>
                <a:uFillTx/>
                <a:latin typeface="Calibri"/>
                <a:ea typeface="+mn-ea"/>
                <a:cs typeface="Calibri"/>
              </a:rPr>
              <a:t>Reporting</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12700" marR="5080" lvl="0" indent="376555" algn="l" defTabSz="914400" rtl="0" eaLnBrk="1" fontAlgn="auto" latinLnBrk="0" hangingPunct="1">
              <a:lnSpc>
                <a:spcPts val="2160"/>
              </a:lnSpc>
              <a:spcBef>
                <a:spcPts val="1040"/>
              </a:spcBef>
              <a:spcAft>
                <a:spcPts val="0"/>
              </a:spcAft>
              <a:buClrTx/>
              <a:buSzTx/>
              <a:buFontTx/>
              <a:buAutoNum type="arabicPeriod" startAt="10"/>
              <a:tabLst>
                <a:tab pos="389255" algn="l"/>
              </a:tabLst>
              <a:defRPr/>
            </a:pPr>
            <a:r>
              <a:rPr kumimoji="0" sz="2000" b="0" i="0" u="none" strike="noStrike" kern="0" cap="none" spc="-20" normalizeH="0" baseline="0" noProof="0" dirty="0">
                <a:ln>
                  <a:noFill/>
                </a:ln>
                <a:solidFill>
                  <a:srgbClr val="FFFFFF"/>
                </a:solidFill>
                <a:effectLst/>
                <a:uLnTx/>
                <a:uFillTx/>
                <a:latin typeface="Calibri"/>
                <a:ea typeface="+mn-ea"/>
                <a:cs typeface="Calibri"/>
              </a:rPr>
              <a:t>Enforcement</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of</a:t>
            </a:r>
            <a:r>
              <a:rPr kumimoji="0" sz="2000" b="0" i="0" u="none" strike="noStrike" kern="0" cap="none" spc="-2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Policy</a:t>
            </a:r>
            <a:r>
              <a:rPr kumimoji="0" sz="2000" b="0" i="0" u="none" strike="noStrike" kern="0" cap="none" spc="-15" normalizeH="0" baseline="0" noProof="0" dirty="0">
                <a:ln>
                  <a:noFill/>
                </a:ln>
                <a:solidFill>
                  <a:srgbClr val="FFFFFF"/>
                </a:solidFill>
                <a:effectLst/>
                <a:uLnTx/>
                <a:uFillTx/>
                <a:latin typeface="Calibri"/>
                <a:ea typeface="+mn-ea"/>
                <a:cs typeface="Calibri"/>
              </a:rPr>
              <a:t> </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Disciplinary</a:t>
            </a:r>
            <a:r>
              <a:rPr kumimoji="0" sz="2000" b="0" i="0" u="none" strike="noStrike" kern="0" cap="none" spc="-80" normalizeH="0" baseline="0" noProof="0" dirty="0">
                <a:ln>
                  <a:noFill/>
                </a:ln>
                <a:solidFill>
                  <a:srgbClr val="FFFFFF"/>
                </a:solidFill>
                <a:effectLst/>
                <a:uLnTx/>
                <a:uFillTx/>
                <a:latin typeface="Calibri"/>
                <a:ea typeface="+mn-ea"/>
                <a:cs typeface="Calibri"/>
              </a:rPr>
              <a:t> </a:t>
            </a:r>
            <a:r>
              <a:rPr kumimoji="0" sz="2000" b="0" i="0" u="none" strike="noStrike" kern="0" cap="none" spc="-20" normalizeH="0" baseline="0" noProof="0" dirty="0">
                <a:ln>
                  <a:noFill/>
                </a:ln>
                <a:solidFill>
                  <a:srgbClr val="FFFFFF"/>
                </a:solidFill>
                <a:effectLst/>
                <a:uLnTx/>
                <a:uFillTx/>
                <a:latin typeface="Calibri"/>
                <a:ea typeface="+mn-ea"/>
                <a:cs typeface="Calibri"/>
              </a:rPr>
              <a:t>Terms</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389255" marR="0" lvl="0" indent="-376555" algn="l" defTabSz="914400" rtl="0" eaLnBrk="1" fontAlgn="auto" latinLnBrk="0" hangingPunct="1">
              <a:lnSpc>
                <a:spcPct val="100000"/>
              </a:lnSpc>
              <a:spcBef>
                <a:spcPts val="725"/>
              </a:spcBef>
              <a:spcAft>
                <a:spcPts val="0"/>
              </a:spcAft>
              <a:buClrTx/>
              <a:buSzTx/>
              <a:buFontTx/>
              <a:buAutoNum type="arabicPeriod" startAt="10"/>
              <a:tabLst>
                <a:tab pos="389255" algn="l"/>
              </a:tabLst>
              <a:defRPr/>
            </a:pPr>
            <a:r>
              <a:rPr kumimoji="0" sz="2000" b="0" i="0" u="none" strike="noStrike" kern="0" cap="none" spc="0" normalizeH="0" baseline="0" noProof="0" dirty="0">
                <a:ln>
                  <a:noFill/>
                </a:ln>
                <a:solidFill>
                  <a:srgbClr val="FFFFFF"/>
                </a:solidFill>
                <a:effectLst/>
                <a:uLnTx/>
                <a:uFillTx/>
                <a:latin typeface="Calibri"/>
                <a:ea typeface="+mn-ea"/>
                <a:cs typeface="Calibri"/>
              </a:rPr>
              <a:t>Policy</a:t>
            </a:r>
            <a:r>
              <a:rPr kumimoji="0" sz="2000" b="0" i="0" u="none" strike="noStrike" kern="0" cap="none" spc="-70"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Reviews</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388620" marR="0" lvl="0" indent="-375920" algn="l" defTabSz="914400" rtl="0" eaLnBrk="1" fontAlgn="auto" latinLnBrk="0" hangingPunct="1">
              <a:lnSpc>
                <a:spcPts val="2280"/>
              </a:lnSpc>
              <a:spcBef>
                <a:spcPts val="755"/>
              </a:spcBef>
              <a:spcAft>
                <a:spcPts val="0"/>
              </a:spcAft>
              <a:buClrTx/>
              <a:buSzTx/>
              <a:buFontTx/>
              <a:buAutoNum type="arabicPeriod" startAt="10"/>
              <a:tabLst>
                <a:tab pos="388620" algn="l"/>
              </a:tabLst>
              <a:defRPr/>
            </a:pPr>
            <a:r>
              <a:rPr kumimoji="0" sz="2000" b="0" i="0" u="none" strike="noStrike" kern="0" cap="none" spc="-10" normalizeH="0" baseline="0" noProof="0" dirty="0">
                <a:ln>
                  <a:noFill/>
                </a:ln>
                <a:solidFill>
                  <a:srgbClr val="FFFFFF"/>
                </a:solidFill>
                <a:effectLst/>
                <a:uLnTx/>
                <a:uFillTx/>
                <a:latin typeface="Calibri"/>
                <a:ea typeface="+mn-ea"/>
                <a:cs typeface="Calibri"/>
              </a:rPr>
              <a:t>Employee</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12700" marR="0" lvl="0" indent="0" algn="l" defTabSz="914400" rtl="0" eaLnBrk="1" fontAlgn="auto" latinLnBrk="0" hangingPunct="1">
              <a:lnSpc>
                <a:spcPts val="2280"/>
              </a:lnSpc>
              <a:spcBef>
                <a:spcPts val="0"/>
              </a:spcBef>
              <a:spcAft>
                <a:spcPts val="0"/>
              </a:spcAft>
              <a:buClrTx/>
              <a:buSzTx/>
              <a:buFontTx/>
              <a:buNone/>
              <a:tabLst/>
              <a:defRPr/>
            </a:pPr>
            <a:r>
              <a:rPr kumimoji="0" sz="2000" b="0" i="0" u="none" strike="noStrike" kern="0" cap="none" spc="-10" normalizeH="0" baseline="0" noProof="0" dirty="0">
                <a:ln>
                  <a:noFill/>
                </a:ln>
                <a:solidFill>
                  <a:srgbClr val="FFFFFF"/>
                </a:solidFill>
                <a:effectLst/>
                <a:uLnTx/>
                <a:uFillTx/>
                <a:latin typeface="Calibri"/>
                <a:ea typeface="+mn-ea"/>
                <a:cs typeface="Calibri"/>
              </a:rPr>
              <a:t>Acknowledgment</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p:txBody>
      </p:sp>
      <p:sp>
        <p:nvSpPr>
          <p:cNvPr id="10" name="Footer Placeholder 9">
            <a:extLst>
              <a:ext uri="{FF2B5EF4-FFF2-40B4-BE49-F238E27FC236}">
                <a16:creationId xmlns:a16="http://schemas.microsoft.com/office/drawing/2014/main" id="{DE777C80-8C4C-F750-5B52-580DAFF445FE}"/>
              </a:ext>
            </a:extLst>
          </p:cNvPr>
          <p:cNvSpPr>
            <a:spLocks noGrp="1"/>
          </p:cNvSpPr>
          <p:nvPr>
            <p:ph type="ftr" sz="quarter" idx="5"/>
          </p:nvPr>
        </p:nvSpPr>
        <p:spPr/>
        <p:txBody>
          <a:bodyPr/>
          <a:lstStyle/>
          <a:p>
            <a:pPr marL="317500">
              <a:lnSpc>
                <a:spcPct val="100000"/>
              </a:lnSpc>
              <a:spcBef>
                <a:spcPts val="105"/>
              </a:spcBef>
            </a:pPr>
            <a:r>
              <a:rPr lang="en-US"/>
              <a:t>GREYLING</a:t>
            </a:r>
            <a:r>
              <a:rPr lang="en-US" spc="-40"/>
              <a:t> </a:t>
            </a:r>
            <a:r>
              <a:rPr lang="en-US"/>
              <a:t>INSURANCE</a:t>
            </a:r>
            <a:r>
              <a:rPr lang="en-US" spc="-20"/>
              <a:t> </a:t>
            </a:r>
            <a:r>
              <a:rPr lang="en-US"/>
              <a:t>BROKERAGE</a:t>
            </a:r>
            <a:r>
              <a:rPr lang="en-US" spc="-50"/>
              <a:t> </a:t>
            </a:r>
            <a:r>
              <a:rPr lang="en-US"/>
              <a:t>&amp;</a:t>
            </a:r>
            <a:r>
              <a:rPr lang="en-US" spc="-20"/>
              <a:t> </a:t>
            </a:r>
            <a:r>
              <a:rPr lang="en-US"/>
              <a:t>RISK</a:t>
            </a:r>
            <a:r>
              <a:rPr lang="en-US" spc="-25"/>
              <a:t> </a:t>
            </a:r>
            <a:r>
              <a:rPr lang="en-US" spc="-10"/>
              <a:t>CONSULTING</a:t>
            </a:r>
            <a:endParaRPr lang="en-US" spc="-10" dirty="0"/>
          </a:p>
        </p:txBody>
      </p:sp>
      <p:pic>
        <p:nvPicPr>
          <p:cNvPr id="9" name="Picture 8">
            <a:extLst>
              <a:ext uri="{FF2B5EF4-FFF2-40B4-BE49-F238E27FC236}">
                <a16:creationId xmlns:a16="http://schemas.microsoft.com/office/drawing/2014/main" id="{B7DA2F5B-24B9-DC81-8BFA-39CA903BC880}"/>
              </a:ext>
            </a:extLst>
          </p:cNvPr>
          <p:cNvPicPr>
            <a:picLocks noChangeAspect="1"/>
          </p:cNvPicPr>
          <p:nvPr/>
        </p:nvPicPr>
        <p:blipFill>
          <a:blip r:embed="rId2"/>
          <a:stretch>
            <a:fillRect/>
          </a:stretch>
        </p:blipFill>
        <p:spPr>
          <a:xfrm>
            <a:off x="9963310" y="5927353"/>
            <a:ext cx="1877731" cy="652329"/>
          </a:xfrm>
          <a:prstGeom prst="rect">
            <a:avLst/>
          </a:prstGeom>
        </p:spPr>
      </p:pic>
    </p:spTree>
    <p:extLst>
      <p:ext uri="{BB962C8B-B14F-4D97-AF65-F5344CB8AC3E}">
        <p14:creationId xmlns:p14="http://schemas.microsoft.com/office/powerpoint/2010/main" val="1872214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632B33A6-7B92-EBAF-1B94-09388017BD48}"/>
            </a:ext>
          </a:extLst>
        </p:cNvPr>
        <p:cNvGrpSpPr/>
        <p:nvPr/>
      </p:nvGrpSpPr>
      <p:grpSpPr>
        <a:xfrm>
          <a:off x="0" y="0"/>
          <a:ext cx="0" cy="0"/>
          <a:chOff x="0" y="0"/>
          <a:chExt cx="0" cy="0"/>
        </a:xfrm>
      </p:grpSpPr>
      <p:pic>
        <p:nvPicPr>
          <p:cNvPr id="2" name="object 2">
            <a:extLst>
              <a:ext uri="{FF2B5EF4-FFF2-40B4-BE49-F238E27FC236}">
                <a16:creationId xmlns:a16="http://schemas.microsoft.com/office/drawing/2014/main" id="{3E520322-0C53-23A7-CD4B-0BFEA6B3DC09}"/>
              </a:ext>
            </a:extLst>
          </p:cNvPr>
          <p:cNvPicPr/>
          <p:nvPr/>
        </p:nvPicPr>
        <p:blipFill>
          <a:blip r:embed="rId2" cstate="print"/>
          <a:stretch>
            <a:fillRect/>
          </a:stretch>
        </p:blipFill>
        <p:spPr>
          <a:xfrm>
            <a:off x="-9" y="0"/>
            <a:ext cx="4037844" cy="6858000"/>
          </a:xfrm>
          <a:prstGeom prst="rect">
            <a:avLst/>
          </a:prstGeom>
        </p:spPr>
      </p:pic>
      <p:sp>
        <p:nvSpPr>
          <p:cNvPr id="3" name="object 3">
            <a:extLst>
              <a:ext uri="{FF2B5EF4-FFF2-40B4-BE49-F238E27FC236}">
                <a16:creationId xmlns:a16="http://schemas.microsoft.com/office/drawing/2014/main" id="{8F7315BC-FDA9-FB8C-1297-F1C33CA34673}"/>
              </a:ext>
            </a:extLst>
          </p:cNvPr>
          <p:cNvSpPr txBox="1">
            <a:spLocks noGrp="1"/>
          </p:cNvSpPr>
          <p:nvPr>
            <p:ph type="title"/>
          </p:nvPr>
        </p:nvSpPr>
        <p:spPr>
          <a:xfrm>
            <a:off x="728573" y="1314399"/>
            <a:ext cx="2861310" cy="2620010"/>
          </a:xfrm>
          <a:prstGeom prst="rect">
            <a:avLst/>
          </a:prstGeom>
        </p:spPr>
        <p:txBody>
          <a:bodyPr vert="horz" wrap="square" lIns="0" tIns="68580" rIns="0" bIns="0" rtlCol="0">
            <a:spAutoFit/>
          </a:bodyPr>
          <a:lstStyle/>
          <a:p>
            <a:pPr marL="227329" marR="5080" indent="-215265" algn="r">
              <a:lnSpc>
                <a:spcPct val="90000"/>
              </a:lnSpc>
              <a:spcBef>
                <a:spcPts val="540"/>
              </a:spcBef>
            </a:pPr>
            <a:r>
              <a:rPr sz="3700" spc="-10" dirty="0">
                <a:solidFill>
                  <a:srgbClr val="FFFFFF"/>
                </a:solidFill>
              </a:rPr>
              <a:t>Compliance </a:t>
            </a:r>
            <a:r>
              <a:rPr sz="3700" dirty="0">
                <a:solidFill>
                  <a:srgbClr val="FFFFFF"/>
                </a:solidFill>
              </a:rPr>
              <a:t>with</a:t>
            </a:r>
            <a:r>
              <a:rPr sz="3700" spc="-80" dirty="0">
                <a:solidFill>
                  <a:srgbClr val="FFFFFF"/>
                </a:solidFill>
              </a:rPr>
              <a:t> </a:t>
            </a:r>
            <a:r>
              <a:rPr sz="3700" spc="-10" dirty="0">
                <a:solidFill>
                  <a:srgbClr val="FFFFFF"/>
                </a:solidFill>
              </a:rPr>
              <a:t>Laws, </a:t>
            </a:r>
            <a:r>
              <a:rPr sz="3700" dirty="0">
                <a:solidFill>
                  <a:srgbClr val="FFFFFF"/>
                </a:solidFill>
              </a:rPr>
              <a:t>Standard</a:t>
            </a:r>
            <a:r>
              <a:rPr sz="3700" spc="-200" dirty="0">
                <a:solidFill>
                  <a:srgbClr val="FFFFFF"/>
                </a:solidFill>
              </a:rPr>
              <a:t> </a:t>
            </a:r>
            <a:r>
              <a:rPr sz="3700" spc="-25" dirty="0">
                <a:solidFill>
                  <a:srgbClr val="FFFFFF"/>
                </a:solidFill>
              </a:rPr>
              <a:t>of </a:t>
            </a:r>
            <a:r>
              <a:rPr sz="3700" dirty="0">
                <a:solidFill>
                  <a:srgbClr val="FFFFFF"/>
                </a:solidFill>
              </a:rPr>
              <a:t>Care,</a:t>
            </a:r>
            <a:r>
              <a:rPr sz="3700" spc="-110" dirty="0">
                <a:solidFill>
                  <a:srgbClr val="FFFFFF"/>
                </a:solidFill>
              </a:rPr>
              <a:t> </a:t>
            </a:r>
            <a:r>
              <a:rPr sz="3700" spc="-25" dirty="0">
                <a:solidFill>
                  <a:srgbClr val="FFFFFF"/>
                </a:solidFill>
              </a:rPr>
              <a:t>and </a:t>
            </a:r>
            <a:r>
              <a:rPr sz="3700" spc="-10" dirty="0">
                <a:solidFill>
                  <a:srgbClr val="FFFFFF"/>
                </a:solidFill>
              </a:rPr>
              <a:t>Contracts</a:t>
            </a:r>
            <a:endParaRPr sz="3700"/>
          </a:p>
        </p:txBody>
      </p:sp>
      <p:sp>
        <p:nvSpPr>
          <p:cNvPr id="4" name="object 4">
            <a:extLst>
              <a:ext uri="{FF2B5EF4-FFF2-40B4-BE49-F238E27FC236}">
                <a16:creationId xmlns:a16="http://schemas.microsoft.com/office/drawing/2014/main" id="{ACAD827A-8033-002E-BFA1-3B8EFFDFA6F9}"/>
              </a:ext>
            </a:extLst>
          </p:cNvPr>
          <p:cNvSpPr txBox="1"/>
          <p:nvPr/>
        </p:nvSpPr>
        <p:spPr>
          <a:xfrm>
            <a:off x="131683" y="188213"/>
            <a:ext cx="197485" cy="3744595"/>
          </a:xfrm>
          <a:prstGeom prst="rect">
            <a:avLst/>
          </a:prstGeom>
        </p:spPr>
        <p:txBody>
          <a:bodyPr vert="vert" wrap="square" lIns="0" tIns="13970" rIns="0" bIns="0" rtlCol="0">
            <a:spAutoFit/>
          </a:bodyPr>
          <a:lstStyle/>
          <a:p>
            <a:pPr marL="12700" marR="0" lvl="0" indent="0" algn="l" defTabSz="914400" rtl="0" eaLnBrk="1" fontAlgn="auto" latinLnBrk="0" hangingPunct="1">
              <a:lnSpc>
                <a:spcPct val="100000"/>
              </a:lnSpc>
              <a:spcBef>
                <a:spcPts val="110"/>
              </a:spcBef>
              <a:spcAft>
                <a:spcPts val="0"/>
              </a:spcAft>
              <a:buClrTx/>
              <a:buSzTx/>
              <a:buFontTx/>
              <a:buNone/>
              <a:tabLst/>
              <a:defRPr/>
            </a:pPr>
            <a:r>
              <a:rPr kumimoji="0" sz="1100" b="1" i="0" u="none" strike="noStrike" kern="0" cap="none" spc="0" normalizeH="0" baseline="0" noProof="0" dirty="0">
                <a:ln>
                  <a:noFill/>
                </a:ln>
                <a:solidFill>
                  <a:srgbClr val="FFFFFF"/>
                </a:solidFill>
                <a:effectLst/>
                <a:uLnTx/>
                <a:uFillTx/>
                <a:latin typeface="Century Gothic"/>
                <a:ea typeface="+mn-ea"/>
                <a:cs typeface="Century Gothic"/>
              </a:rPr>
              <a:t>GREYLING</a:t>
            </a:r>
            <a:r>
              <a:rPr kumimoji="0" sz="1100" b="1" i="0" u="none" strike="noStrike" kern="0" cap="none" spc="-15" normalizeH="0" baseline="0" noProof="0" dirty="0">
                <a:ln>
                  <a:noFill/>
                </a:ln>
                <a:solidFill>
                  <a:srgbClr val="FFFFFF"/>
                </a:solidFill>
                <a:effectLst/>
                <a:uLnTx/>
                <a:uFillTx/>
                <a:latin typeface="Century Gothic"/>
                <a:ea typeface="+mn-ea"/>
                <a:cs typeface="Century Gothic"/>
              </a:rPr>
              <a:t> </a:t>
            </a:r>
            <a:r>
              <a:rPr kumimoji="0" sz="1100" b="1" i="0" u="none" strike="noStrike" kern="0" cap="none" spc="0" normalizeH="0" baseline="0" noProof="0" dirty="0">
                <a:ln>
                  <a:noFill/>
                </a:ln>
                <a:solidFill>
                  <a:srgbClr val="FFFFFF"/>
                </a:solidFill>
                <a:effectLst/>
                <a:uLnTx/>
                <a:uFillTx/>
                <a:latin typeface="Century Gothic"/>
                <a:ea typeface="+mn-ea"/>
                <a:cs typeface="Century Gothic"/>
              </a:rPr>
              <a:t>INSURANCE</a:t>
            </a:r>
            <a:r>
              <a:rPr kumimoji="0" sz="1100" b="1" i="0" u="none" strike="noStrike" kern="0" cap="none" spc="-40" normalizeH="0" baseline="0" noProof="0" dirty="0">
                <a:ln>
                  <a:noFill/>
                </a:ln>
                <a:solidFill>
                  <a:srgbClr val="FFFFFF"/>
                </a:solidFill>
                <a:effectLst/>
                <a:uLnTx/>
                <a:uFillTx/>
                <a:latin typeface="Century Gothic"/>
                <a:ea typeface="+mn-ea"/>
                <a:cs typeface="Century Gothic"/>
              </a:rPr>
              <a:t> </a:t>
            </a:r>
            <a:r>
              <a:rPr kumimoji="0" sz="1100" b="1" i="0" u="none" strike="noStrike" kern="0" cap="none" spc="0" normalizeH="0" baseline="0" noProof="0" dirty="0">
                <a:ln>
                  <a:noFill/>
                </a:ln>
                <a:solidFill>
                  <a:srgbClr val="FFFFFF"/>
                </a:solidFill>
                <a:effectLst/>
                <a:uLnTx/>
                <a:uFillTx/>
                <a:latin typeface="Century Gothic"/>
                <a:ea typeface="+mn-ea"/>
                <a:cs typeface="Century Gothic"/>
              </a:rPr>
              <a:t>BROKERAGE</a:t>
            </a:r>
            <a:r>
              <a:rPr kumimoji="0" sz="1100" b="1" i="0" u="none" strike="noStrike" kern="0" cap="none" spc="-5" normalizeH="0" baseline="0" noProof="0" dirty="0">
                <a:ln>
                  <a:noFill/>
                </a:ln>
                <a:solidFill>
                  <a:srgbClr val="FFFFFF"/>
                </a:solidFill>
                <a:effectLst/>
                <a:uLnTx/>
                <a:uFillTx/>
                <a:latin typeface="Century Gothic"/>
                <a:ea typeface="+mn-ea"/>
                <a:cs typeface="Century Gothic"/>
              </a:rPr>
              <a:t> </a:t>
            </a:r>
            <a:r>
              <a:rPr kumimoji="0" sz="1100" b="1" i="0" u="none" strike="noStrike" kern="0" cap="none" spc="0" normalizeH="0" baseline="0" noProof="0" dirty="0">
                <a:ln>
                  <a:noFill/>
                </a:ln>
                <a:solidFill>
                  <a:srgbClr val="FFFFFF"/>
                </a:solidFill>
                <a:effectLst/>
                <a:uLnTx/>
                <a:uFillTx/>
                <a:latin typeface="Century Gothic"/>
                <a:ea typeface="+mn-ea"/>
                <a:cs typeface="Century Gothic"/>
              </a:rPr>
              <a:t>&amp;</a:t>
            </a:r>
            <a:r>
              <a:rPr kumimoji="0" sz="1100" b="1" i="0" u="none" strike="noStrike" kern="0" cap="none" spc="-25" normalizeH="0" baseline="0" noProof="0" dirty="0">
                <a:ln>
                  <a:noFill/>
                </a:ln>
                <a:solidFill>
                  <a:srgbClr val="FFFFFF"/>
                </a:solidFill>
                <a:effectLst/>
                <a:uLnTx/>
                <a:uFillTx/>
                <a:latin typeface="Century Gothic"/>
                <a:ea typeface="+mn-ea"/>
                <a:cs typeface="Century Gothic"/>
              </a:rPr>
              <a:t> </a:t>
            </a:r>
            <a:r>
              <a:rPr kumimoji="0" sz="1100" b="1" i="0" u="none" strike="noStrike" kern="0" cap="none" spc="0" normalizeH="0" baseline="0" noProof="0" dirty="0">
                <a:ln>
                  <a:noFill/>
                </a:ln>
                <a:solidFill>
                  <a:srgbClr val="FFFFFF"/>
                </a:solidFill>
                <a:effectLst/>
                <a:uLnTx/>
                <a:uFillTx/>
                <a:latin typeface="Century Gothic"/>
                <a:ea typeface="+mn-ea"/>
                <a:cs typeface="Century Gothic"/>
              </a:rPr>
              <a:t>RISK</a:t>
            </a:r>
            <a:r>
              <a:rPr kumimoji="0" sz="1100" b="1" i="0" u="none" strike="noStrike" kern="0" cap="none" spc="-15" normalizeH="0" baseline="0" noProof="0" dirty="0">
                <a:ln>
                  <a:noFill/>
                </a:ln>
                <a:solidFill>
                  <a:srgbClr val="FFFFFF"/>
                </a:solidFill>
                <a:effectLst/>
                <a:uLnTx/>
                <a:uFillTx/>
                <a:latin typeface="Century Gothic"/>
                <a:ea typeface="+mn-ea"/>
                <a:cs typeface="Century Gothic"/>
              </a:rPr>
              <a:t> </a:t>
            </a:r>
            <a:r>
              <a:rPr kumimoji="0" sz="1100" b="1" i="0" u="none" strike="noStrike" kern="0" cap="none" spc="-10" normalizeH="0" baseline="0" noProof="0" dirty="0">
                <a:ln>
                  <a:noFill/>
                </a:ln>
                <a:solidFill>
                  <a:srgbClr val="FFFFFF"/>
                </a:solidFill>
                <a:effectLst/>
                <a:uLnTx/>
                <a:uFillTx/>
                <a:latin typeface="Century Gothic"/>
                <a:ea typeface="+mn-ea"/>
                <a:cs typeface="Century Gothic"/>
              </a:rPr>
              <a:t>CONSULTING</a:t>
            </a:r>
            <a:endParaRPr kumimoji="0" sz="1100" b="0" i="0" u="none" strike="noStrike" kern="0" cap="none" spc="0" normalizeH="0" baseline="0" noProof="0">
              <a:ln>
                <a:noFill/>
              </a:ln>
              <a:solidFill>
                <a:sysClr val="windowText" lastClr="000000"/>
              </a:solidFill>
              <a:effectLst/>
              <a:uLnTx/>
              <a:uFillTx/>
              <a:latin typeface="Century Gothic"/>
              <a:ea typeface="+mn-ea"/>
              <a:cs typeface="Century Gothic"/>
            </a:endParaRPr>
          </a:p>
        </p:txBody>
      </p:sp>
      <p:sp>
        <p:nvSpPr>
          <p:cNvPr id="5" name="object 5">
            <a:extLst>
              <a:ext uri="{FF2B5EF4-FFF2-40B4-BE49-F238E27FC236}">
                <a16:creationId xmlns:a16="http://schemas.microsoft.com/office/drawing/2014/main" id="{FA53D380-67CE-F5E9-401C-C216C84E8310}"/>
              </a:ext>
            </a:extLst>
          </p:cNvPr>
          <p:cNvSpPr txBox="1"/>
          <p:nvPr/>
        </p:nvSpPr>
        <p:spPr>
          <a:xfrm>
            <a:off x="4889753" y="842517"/>
            <a:ext cx="6214110" cy="1266190"/>
          </a:xfrm>
          <a:prstGeom prst="rect">
            <a:avLst/>
          </a:prstGeom>
        </p:spPr>
        <p:txBody>
          <a:bodyPr vert="horz" wrap="square" lIns="0" tIns="45719" rIns="0" bIns="0" rtlCol="0">
            <a:spAutoFit/>
          </a:bodyPr>
          <a:lstStyle/>
          <a:p>
            <a:pPr marL="12700" marR="5080" lvl="0" indent="0" algn="l" defTabSz="914400" rtl="0" eaLnBrk="1" fontAlgn="auto" latinLnBrk="0" hangingPunct="1">
              <a:lnSpc>
                <a:spcPct val="90000"/>
              </a:lnSpc>
              <a:spcBef>
                <a:spcPts val="359"/>
              </a:spcBef>
              <a:spcAft>
                <a:spcPts val="0"/>
              </a:spcAft>
              <a:buClrTx/>
              <a:buSzTx/>
              <a:buFontTx/>
              <a:buNone/>
              <a:tabLst/>
              <a:defRPr/>
            </a:pPr>
            <a:r>
              <a:rPr kumimoji="0" sz="2200" b="0" i="0" u="none" strike="noStrike" kern="0" cap="none" spc="0" normalizeH="0" baseline="0" noProof="0" dirty="0">
                <a:ln>
                  <a:noFill/>
                </a:ln>
                <a:solidFill>
                  <a:srgbClr val="003A5C"/>
                </a:solidFill>
                <a:effectLst/>
                <a:uLnTx/>
                <a:uFillTx/>
                <a:latin typeface="Calibri"/>
                <a:ea typeface="+mn-ea"/>
                <a:cs typeface="Calibri"/>
              </a:rPr>
              <a:t>Use</a:t>
            </a:r>
            <a:r>
              <a:rPr kumimoji="0" sz="2200" b="0" i="0" u="none" strike="noStrike" kern="0" cap="none" spc="-3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of</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GAI</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tools</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must</a:t>
            </a:r>
            <a:r>
              <a:rPr kumimoji="0" sz="2200" b="0" i="0" u="none" strike="noStrike" kern="0" cap="none" spc="-4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comply</a:t>
            </a:r>
            <a:r>
              <a:rPr kumimoji="0" sz="2200" b="0" i="0" u="none" strike="noStrike" kern="0" cap="none" spc="-3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with</a:t>
            </a:r>
            <a:r>
              <a:rPr kumimoji="0" sz="2200" b="0" i="0" u="none" strike="noStrike" kern="0" cap="none" spc="-4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all</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applicable</a:t>
            </a:r>
            <a:r>
              <a:rPr kumimoji="0" sz="2200" b="0" i="0" u="none" strike="noStrike" kern="0" cap="none" spc="-60" normalizeH="0" baseline="0" noProof="0" dirty="0">
                <a:ln>
                  <a:noFill/>
                </a:ln>
                <a:solidFill>
                  <a:srgbClr val="003A5C"/>
                </a:solidFill>
                <a:effectLst/>
                <a:uLnTx/>
                <a:uFillTx/>
                <a:latin typeface="Calibri"/>
                <a:ea typeface="+mn-ea"/>
                <a:cs typeface="Calibri"/>
              </a:rPr>
              <a:t> </a:t>
            </a:r>
            <a:r>
              <a:rPr kumimoji="0" sz="2200" b="0" i="0" u="none" strike="noStrike" kern="0" cap="none" spc="-20" normalizeH="0" baseline="0" noProof="0" dirty="0">
                <a:ln>
                  <a:noFill/>
                </a:ln>
                <a:solidFill>
                  <a:srgbClr val="003A5C"/>
                </a:solidFill>
                <a:effectLst/>
                <a:uLnTx/>
                <a:uFillTx/>
                <a:latin typeface="Calibri"/>
                <a:ea typeface="+mn-ea"/>
                <a:cs typeface="Calibri"/>
              </a:rPr>
              <a:t>laws </a:t>
            </a:r>
            <a:r>
              <a:rPr kumimoji="0" sz="2200" b="0" i="0" u="none" strike="noStrike" kern="0" cap="none" spc="0" normalizeH="0" baseline="0" noProof="0" dirty="0">
                <a:ln>
                  <a:noFill/>
                </a:ln>
                <a:solidFill>
                  <a:srgbClr val="003A5C"/>
                </a:solidFill>
                <a:effectLst/>
                <a:uLnTx/>
                <a:uFillTx/>
                <a:latin typeface="Calibri"/>
                <a:ea typeface="+mn-ea"/>
                <a:cs typeface="Calibri"/>
              </a:rPr>
              <a:t>and</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10" normalizeH="0" baseline="0" noProof="0" dirty="0">
                <a:ln>
                  <a:noFill/>
                </a:ln>
                <a:solidFill>
                  <a:srgbClr val="003A5C"/>
                </a:solidFill>
                <a:effectLst/>
                <a:uLnTx/>
                <a:uFillTx/>
                <a:latin typeface="Calibri"/>
                <a:ea typeface="+mn-ea"/>
                <a:cs typeface="Calibri"/>
              </a:rPr>
              <a:t>regulations.</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Any</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activity</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that</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violates</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the</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35" normalizeH="0" baseline="0" noProof="0" dirty="0">
                <a:ln>
                  <a:noFill/>
                </a:ln>
                <a:solidFill>
                  <a:srgbClr val="003A5C"/>
                </a:solidFill>
                <a:effectLst/>
                <a:uLnTx/>
                <a:uFillTx/>
                <a:latin typeface="Calibri"/>
                <a:ea typeface="+mn-ea"/>
                <a:cs typeface="Calibri"/>
              </a:rPr>
              <a:t>law,</a:t>
            </a:r>
            <a:r>
              <a:rPr kumimoji="0" sz="2200" b="0" i="0" u="none" strike="noStrike" kern="0" cap="none" spc="-45" normalizeH="0" baseline="0" noProof="0" dirty="0">
                <a:ln>
                  <a:noFill/>
                </a:ln>
                <a:solidFill>
                  <a:srgbClr val="003A5C"/>
                </a:solidFill>
                <a:effectLst/>
                <a:uLnTx/>
                <a:uFillTx/>
                <a:latin typeface="Calibri"/>
                <a:ea typeface="+mn-ea"/>
                <a:cs typeface="Calibri"/>
              </a:rPr>
              <a:t> </a:t>
            </a:r>
            <a:r>
              <a:rPr kumimoji="0" sz="2200" b="0" i="0" u="none" strike="noStrike" kern="0" cap="none" spc="-20" normalizeH="0" baseline="0" noProof="0" dirty="0">
                <a:ln>
                  <a:noFill/>
                </a:ln>
                <a:solidFill>
                  <a:srgbClr val="003A5C"/>
                </a:solidFill>
                <a:effectLst/>
                <a:uLnTx/>
                <a:uFillTx/>
                <a:latin typeface="Calibri"/>
                <a:ea typeface="+mn-ea"/>
                <a:cs typeface="Calibri"/>
              </a:rPr>
              <a:t>such </a:t>
            </a:r>
            <a:r>
              <a:rPr kumimoji="0" sz="2200" b="0" i="0" u="none" strike="noStrike" kern="0" cap="none" spc="0" normalizeH="0" baseline="0" noProof="0" dirty="0">
                <a:ln>
                  <a:noFill/>
                </a:ln>
                <a:solidFill>
                  <a:srgbClr val="003A5C"/>
                </a:solidFill>
                <a:effectLst/>
                <a:uLnTx/>
                <a:uFillTx/>
                <a:latin typeface="Calibri"/>
                <a:ea typeface="+mn-ea"/>
                <a:cs typeface="Calibri"/>
              </a:rPr>
              <a:t>as</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10" normalizeH="0" baseline="0" noProof="0" dirty="0">
                <a:ln>
                  <a:noFill/>
                </a:ln>
                <a:solidFill>
                  <a:srgbClr val="003A5C"/>
                </a:solidFill>
                <a:effectLst/>
                <a:uLnTx/>
                <a:uFillTx/>
                <a:latin typeface="Calibri"/>
                <a:ea typeface="+mn-ea"/>
                <a:cs typeface="Calibri"/>
              </a:rPr>
              <a:t>harassment,</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cyberbullying,</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or</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illegally</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10" normalizeH="0" baseline="0" noProof="0" dirty="0">
                <a:ln>
                  <a:noFill/>
                </a:ln>
                <a:solidFill>
                  <a:srgbClr val="003A5C"/>
                </a:solidFill>
                <a:effectLst/>
                <a:uLnTx/>
                <a:uFillTx/>
                <a:latin typeface="Calibri"/>
                <a:ea typeface="+mn-ea"/>
                <a:cs typeface="Calibri"/>
              </a:rPr>
              <a:t>sharing copyrighted</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material,</a:t>
            </a:r>
            <a:r>
              <a:rPr kumimoji="0" sz="2200" b="0" i="0" u="none" strike="noStrike" kern="0" cap="none" spc="-4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is</a:t>
            </a:r>
            <a:r>
              <a:rPr kumimoji="0" sz="2200" b="0" i="0" u="none" strike="noStrike" kern="0" cap="none" spc="-5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strictly</a:t>
            </a:r>
            <a:r>
              <a:rPr kumimoji="0" sz="2200" b="0" i="0" u="none" strike="noStrike" kern="0" cap="none" spc="-60" normalizeH="0" baseline="0" noProof="0" dirty="0">
                <a:ln>
                  <a:noFill/>
                </a:ln>
                <a:solidFill>
                  <a:srgbClr val="003A5C"/>
                </a:solidFill>
                <a:effectLst/>
                <a:uLnTx/>
                <a:uFillTx/>
                <a:latin typeface="Calibri"/>
                <a:ea typeface="+mn-ea"/>
                <a:cs typeface="Calibri"/>
              </a:rPr>
              <a:t> </a:t>
            </a:r>
            <a:r>
              <a:rPr kumimoji="0" sz="2200" b="0" i="0" u="none" strike="noStrike" kern="0" cap="none" spc="-10" normalizeH="0" baseline="0" noProof="0" dirty="0">
                <a:ln>
                  <a:noFill/>
                </a:ln>
                <a:solidFill>
                  <a:srgbClr val="003A5C"/>
                </a:solidFill>
                <a:effectLst/>
                <a:uLnTx/>
                <a:uFillTx/>
                <a:latin typeface="Calibri"/>
                <a:ea typeface="+mn-ea"/>
                <a:cs typeface="Calibri"/>
              </a:rPr>
              <a:t>prohibited.</a:t>
            </a:r>
            <a:endParaRPr kumimoji="0" sz="2200" b="0" i="0" u="none" strike="noStrike" kern="0" cap="none" spc="0" normalizeH="0" baseline="0" noProof="0">
              <a:ln>
                <a:noFill/>
              </a:ln>
              <a:solidFill>
                <a:sysClr val="windowText" lastClr="000000"/>
              </a:solidFill>
              <a:effectLst/>
              <a:uLnTx/>
              <a:uFillTx/>
              <a:latin typeface="Calibri"/>
              <a:ea typeface="+mn-ea"/>
              <a:cs typeface="Calibri"/>
            </a:endParaRPr>
          </a:p>
        </p:txBody>
      </p:sp>
      <p:sp>
        <p:nvSpPr>
          <p:cNvPr id="6" name="object 6">
            <a:extLst>
              <a:ext uri="{FF2B5EF4-FFF2-40B4-BE49-F238E27FC236}">
                <a16:creationId xmlns:a16="http://schemas.microsoft.com/office/drawing/2014/main" id="{275CB2A8-0110-6AE5-24F9-A106517F044B}"/>
              </a:ext>
            </a:extLst>
          </p:cNvPr>
          <p:cNvSpPr txBox="1"/>
          <p:nvPr/>
        </p:nvSpPr>
        <p:spPr>
          <a:xfrm>
            <a:off x="4889753" y="2604642"/>
            <a:ext cx="6280150" cy="1266190"/>
          </a:xfrm>
          <a:prstGeom prst="rect">
            <a:avLst/>
          </a:prstGeom>
        </p:spPr>
        <p:txBody>
          <a:bodyPr vert="horz" wrap="square" lIns="0" tIns="45719" rIns="0" bIns="0" rtlCol="0">
            <a:spAutoFit/>
          </a:bodyPr>
          <a:lstStyle/>
          <a:p>
            <a:pPr marL="12700" marR="5080" lvl="0" indent="0" algn="l" defTabSz="914400" rtl="0" eaLnBrk="1" fontAlgn="auto" latinLnBrk="0" hangingPunct="1">
              <a:lnSpc>
                <a:spcPct val="90000"/>
              </a:lnSpc>
              <a:spcBef>
                <a:spcPts val="359"/>
              </a:spcBef>
              <a:spcAft>
                <a:spcPts val="0"/>
              </a:spcAft>
              <a:buClrTx/>
              <a:buSzTx/>
              <a:buFontTx/>
              <a:buNone/>
              <a:tabLst/>
              <a:defRPr/>
            </a:pPr>
            <a:r>
              <a:rPr kumimoji="0" sz="2200" b="0" i="0" u="none" strike="noStrike" kern="0" cap="none" spc="0" normalizeH="0" baseline="0" noProof="0" dirty="0">
                <a:ln>
                  <a:noFill/>
                </a:ln>
                <a:solidFill>
                  <a:srgbClr val="003A5C"/>
                </a:solidFill>
                <a:effectLst/>
                <a:uLnTx/>
                <a:uFillTx/>
                <a:latin typeface="Calibri"/>
                <a:ea typeface="+mn-ea"/>
                <a:cs typeface="Calibri"/>
              </a:rPr>
              <a:t>GAI</a:t>
            </a:r>
            <a:r>
              <a:rPr kumimoji="0" sz="2200" b="0" i="0" u="none" strike="noStrike" kern="0" cap="none" spc="-4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may</a:t>
            </a:r>
            <a:r>
              <a:rPr kumimoji="0" sz="2200" b="0" i="0" u="none" strike="noStrike" kern="0" cap="none" spc="-3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not</a:t>
            </a:r>
            <a:r>
              <a:rPr kumimoji="0" sz="2200" b="0" i="0" u="none" strike="noStrike" kern="0" cap="none" spc="-3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be</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used</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to</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deliver</a:t>
            </a:r>
            <a:r>
              <a:rPr kumimoji="0" sz="2200" b="0" i="0" u="none" strike="noStrike" kern="0" cap="none" spc="-3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opinions</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in</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a</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scope</a:t>
            </a:r>
            <a:r>
              <a:rPr kumimoji="0" sz="2200" b="0" i="0" u="none" strike="noStrike" kern="0" cap="none" spc="-20" normalizeH="0" baseline="0" noProof="0" dirty="0">
                <a:ln>
                  <a:noFill/>
                </a:ln>
                <a:solidFill>
                  <a:srgbClr val="003A5C"/>
                </a:solidFill>
                <a:effectLst/>
                <a:uLnTx/>
                <a:uFillTx/>
                <a:latin typeface="Calibri"/>
                <a:ea typeface="+mn-ea"/>
                <a:cs typeface="Calibri"/>
              </a:rPr>
              <a:t> </a:t>
            </a:r>
            <a:r>
              <a:rPr kumimoji="0" sz="2200" b="0" i="0" u="none" strike="noStrike" kern="0" cap="none" spc="-25" normalizeH="0" baseline="0" noProof="0" dirty="0">
                <a:ln>
                  <a:noFill/>
                </a:ln>
                <a:solidFill>
                  <a:srgbClr val="003A5C"/>
                </a:solidFill>
                <a:effectLst/>
                <a:uLnTx/>
                <a:uFillTx/>
                <a:latin typeface="Calibri"/>
                <a:ea typeface="+mn-ea"/>
                <a:cs typeface="Calibri"/>
              </a:rPr>
              <a:t>of </a:t>
            </a:r>
            <a:r>
              <a:rPr kumimoji="0" sz="2200" b="0" i="0" u="none" strike="noStrike" kern="0" cap="none" spc="0" normalizeH="0" baseline="0" noProof="0" dirty="0">
                <a:ln>
                  <a:noFill/>
                </a:ln>
                <a:solidFill>
                  <a:srgbClr val="003A5C"/>
                </a:solidFill>
                <a:effectLst/>
                <a:uLnTx/>
                <a:uFillTx/>
                <a:latin typeface="Calibri"/>
                <a:ea typeface="+mn-ea"/>
                <a:cs typeface="Calibri"/>
              </a:rPr>
              <a:t>practice</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in</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which</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the</a:t>
            </a:r>
            <a:r>
              <a:rPr kumimoji="0" sz="2200" b="0" i="0" u="none" strike="noStrike" kern="0" cap="none" spc="-2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user</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lacks</a:t>
            </a:r>
            <a:r>
              <a:rPr kumimoji="0" sz="2200" b="0" i="0" u="none" strike="noStrike" kern="0" cap="none" spc="-3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the</a:t>
            </a:r>
            <a:r>
              <a:rPr kumimoji="0" sz="2200" b="0" i="0" u="none" strike="noStrike" kern="0" cap="none" spc="-2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necessary</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10" normalizeH="0" baseline="0" noProof="0" dirty="0">
                <a:ln>
                  <a:noFill/>
                </a:ln>
                <a:solidFill>
                  <a:srgbClr val="003A5C"/>
                </a:solidFill>
                <a:effectLst/>
                <a:uLnTx/>
                <a:uFillTx/>
                <a:latin typeface="Calibri"/>
                <a:ea typeface="+mn-ea"/>
                <a:cs typeface="Calibri"/>
              </a:rPr>
              <a:t>expertise </a:t>
            </a:r>
            <a:r>
              <a:rPr kumimoji="0" sz="2200" b="0" i="0" u="none" strike="noStrike" kern="0" cap="none" spc="0" normalizeH="0" baseline="0" noProof="0" dirty="0">
                <a:ln>
                  <a:noFill/>
                </a:ln>
                <a:solidFill>
                  <a:srgbClr val="003A5C"/>
                </a:solidFill>
                <a:effectLst/>
                <a:uLnTx/>
                <a:uFillTx/>
                <a:latin typeface="Calibri"/>
                <a:ea typeface="+mn-ea"/>
                <a:cs typeface="Calibri"/>
              </a:rPr>
              <a:t>or</a:t>
            </a:r>
            <a:r>
              <a:rPr kumimoji="0" sz="2200" b="0" i="0" u="none" strike="noStrike" kern="0" cap="none" spc="-4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in</a:t>
            </a:r>
            <a:r>
              <a:rPr kumimoji="0" sz="2200" b="0" i="0" u="none" strike="noStrike" kern="0" cap="none" spc="-5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which</a:t>
            </a:r>
            <a:r>
              <a:rPr kumimoji="0" sz="2200" b="0" i="0" u="none" strike="noStrike" kern="0" cap="none" spc="-4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they</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are</a:t>
            </a:r>
            <a:r>
              <a:rPr kumimoji="0" sz="2200" b="0" i="0" u="none" strike="noStrike" kern="0" cap="none" spc="-4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unable</a:t>
            </a:r>
            <a:r>
              <a:rPr kumimoji="0" sz="2200" b="0" i="0" u="none" strike="noStrike" kern="0" cap="none" spc="-4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to</a:t>
            </a:r>
            <a:r>
              <a:rPr kumimoji="0" sz="2200" b="0" i="0" u="none" strike="noStrike" kern="0" cap="none" spc="-2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verify</a:t>
            </a:r>
            <a:r>
              <a:rPr kumimoji="0" sz="2200" b="0" i="0" u="none" strike="noStrike" kern="0" cap="none" spc="-4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the</a:t>
            </a:r>
            <a:r>
              <a:rPr kumimoji="0" sz="2200" b="0" i="0" u="none" strike="noStrike" kern="0" cap="none" spc="-2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accuracy</a:t>
            </a:r>
            <a:r>
              <a:rPr kumimoji="0" sz="2200" b="0" i="0" u="none" strike="noStrike" kern="0" cap="none" spc="-45" normalizeH="0" baseline="0" noProof="0" dirty="0">
                <a:ln>
                  <a:noFill/>
                </a:ln>
                <a:solidFill>
                  <a:srgbClr val="003A5C"/>
                </a:solidFill>
                <a:effectLst/>
                <a:uLnTx/>
                <a:uFillTx/>
                <a:latin typeface="Calibri"/>
                <a:ea typeface="+mn-ea"/>
                <a:cs typeface="Calibri"/>
              </a:rPr>
              <a:t> </a:t>
            </a:r>
            <a:r>
              <a:rPr kumimoji="0" sz="2200" b="0" i="0" u="none" strike="noStrike" kern="0" cap="none" spc="-25" normalizeH="0" baseline="0" noProof="0" dirty="0">
                <a:ln>
                  <a:noFill/>
                </a:ln>
                <a:solidFill>
                  <a:srgbClr val="003A5C"/>
                </a:solidFill>
                <a:effectLst/>
                <a:uLnTx/>
                <a:uFillTx/>
                <a:latin typeface="Calibri"/>
                <a:ea typeface="+mn-ea"/>
                <a:cs typeface="Calibri"/>
              </a:rPr>
              <a:t>or </a:t>
            </a:r>
            <a:r>
              <a:rPr kumimoji="0" sz="2200" b="0" i="0" u="none" strike="noStrike" kern="0" cap="none" spc="-10" normalizeH="0" baseline="0" noProof="0" dirty="0">
                <a:ln>
                  <a:noFill/>
                </a:ln>
                <a:solidFill>
                  <a:srgbClr val="003A5C"/>
                </a:solidFill>
                <a:effectLst/>
                <a:uLnTx/>
                <a:uFillTx/>
                <a:latin typeface="Calibri"/>
                <a:ea typeface="+mn-ea"/>
                <a:cs typeface="Calibri"/>
              </a:rPr>
              <a:t>trustworthiness</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of</a:t>
            </a:r>
            <a:r>
              <a:rPr kumimoji="0" sz="2200" b="0" i="0" u="none" strike="noStrike" kern="0" cap="none" spc="-3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the</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20" normalizeH="0" baseline="0" noProof="0" dirty="0">
                <a:ln>
                  <a:noFill/>
                </a:ln>
                <a:solidFill>
                  <a:srgbClr val="003A5C"/>
                </a:solidFill>
                <a:effectLst/>
                <a:uLnTx/>
                <a:uFillTx/>
                <a:latin typeface="Calibri"/>
                <a:ea typeface="+mn-ea"/>
                <a:cs typeface="Calibri"/>
              </a:rPr>
              <a:t>data.</a:t>
            </a:r>
            <a:endParaRPr kumimoji="0" sz="2200" b="0" i="0" u="none" strike="noStrike" kern="0" cap="none" spc="0" normalizeH="0" baseline="0" noProof="0">
              <a:ln>
                <a:noFill/>
              </a:ln>
              <a:solidFill>
                <a:sysClr val="windowText" lastClr="000000"/>
              </a:solidFill>
              <a:effectLst/>
              <a:uLnTx/>
              <a:uFillTx/>
              <a:latin typeface="Calibri"/>
              <a:ea typeface="+mn-ea"/>
              <a:cs typeface="Calibri"/>
            </a:endParaRPr>
          </a:p>
        </p:txBody>
      </p:sp>
      <p:sp>
        <p:nvSpPr>
          <p:cNvPr id="7" name="object 7">
            <a:extLst>
              <a:ext uri="{FF2B5EF4-FFF2-40B4-BE49-F238E27FC236}">
                <a16:creationId xmlns:a16="http://schemas.microsoft.com/office/drawing/2014/main" id="{18A14F1B-A3EB-F2D4-0582-194AEE24C2AA}"/>
              </a:ext>
            </a:extLst>
          </p:cNvPr>
          <p:cNvSpPr txBox="1"/>
          <p:nvPr/>
        </p:nvSpPr>
        <p:spPr>
          <a:xfrm>
            <a:off x="4889753" y="4367860"/>
            <a:ext cx="6319520" cy="1567815"/>
          </a:xfrm>
          <a:prstGeom prst="rect">
            <a:avLst/>
          </a:prstGeom>
        </p:spPr>
        <p:txBody>
          <a:bodyPr vert="horz" wrap="square" lIns="0" tIns="45720" rIns="0" bIns="0" rtlCol="0">
            <a:spAutoFit/>
          </a:bodyPr>
          <a:lstStyle/>
          <a:p>
            <a:pPr marL="12700" marR="5080" lvl="0" indent="0" algn="l" defTabSz="914400" rtl="0" eaLnBrk="1" fontAlgn="auto" latinLnBrk="0" hangingPunct="1">
              <a:lnSpc>
                <a:spcPct val="90000"/>
              </a:lnSpc>
              <a:spcBef>
                <a:spcPts val="360"/>
              </a:spcBef>
              <a:spcAft>
                <a:spcPts val="0"/>
              </a:spcAft>
              <a:buClrTx/>
              <a:buSzTx/>
              <a:buFontTx/>
              <a:buNone/>
              <a:tabLst/>
              <a:defRPr/>
            </a:pPr>
            <a:r>
              <a:rPr kumimoji="0" sz="2200" b="0" i="0" u="none" strike="noStrike" kern="0" cap="none" spc="0" normalizeH="0" baseline="0" noProof="0" dirty="0">
                <a:ln>
                  <a:noFill/>
                </a:ln>
                <a:solidFill>
                  <a:srgbClr val="003A5C"/>
                </a:solidFill>
                <a:effectLst/>
                <a:uLnTx/>
                <a:uFillTx/>
                <a:latin typeface="Calibri"/>
                <a:ea typeface="+mn-ea"/>
                <a:cs typeface="Calibri"/>
              </a:rPr>
              <a:t>The</a:t>
            </a:r>
            <a:r>
              <a:rPr kumimoji="0" sz="2200" b="0" i="0" u="none" strike="noStrike" kern="0" cap="none" spc="-5" normalizeH="0" baseline="0" noProof="0" dirty="0">
                <a:ln>
                  <a:noFill/>
                </a:ln>
                <a:solidFill>
                  <a:srgbClr val="003A5C"/>
                </a:solidFill>
                <a:effectLst/>
                <a:uLnTx/>
                <a:uFillTx/>
                <a:latin typeface="Calibri"/>
                <a:ea typeface="+mn-ea"/>
                <a:cs typeface="Calibri"/>
              </a:rPr>
              <a:t> </a:t>
            </a:r>
            <a:r>
              <a:rPr kumimoji="0" sz="2200" b="0" i="0" u="none" strike="noStrike" kern="0" cap="none" spc="-20" normalizeH="0" baseline="0" noProof="0" dirty="0">
                <a:ln>
                  <a:noFill/>
                </a:ln>
                <a:solidFill>
                  <a:srgbClr val="003A5C"/>
                </a:solidFill>
                <a:effectLst/>
                <a:uLnTx/>
                <a:uFillTx/>
                <a:latin typeface="Calibri"/>
                <a:ea typeface="+mn-ea"/>
                <a:cs typeface="Calibri"/>
              </a:rPr>
              <a:t>Company’s</a:t>
            </a:r>
            <a:r>
              <a:rPr kumimoji="0" sz="2200" b="0" i="0" u="none" strike="noStrike" kern="0" cap="none" spc="-3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client</a:t>
            </a:r>
            <a:r>
              <a:rPr kumimoji="0" sz="2200" b="0" i="0" u="none" strike="noStrike" kern="0" cap="none" spc="-5" normalizeH="0" baseline="0" noProof="0" dirty="0">
                <a:ln>
                  <a:noFill/>
                </a:ln>
                <a:solidFill>
                  <a:srgbClr val="003A5C"/>
                </a:solidFill>
                <a:effectLst/>
                <a:uLnTx/>
                <a:uFillTx/>
                <a:latin typeface="Calibri"/>
                <a:ea typeface="+mn-ea"/>
                <a:cs typeface="Calibri"/>
              </a:rPr>
              <a:t> </a:t>
            </a:r>
            <a:r>
              <a:rPr kumimoji="0" sz="2200" b="0" i="0" u="none" strike="noStrike" kern="0" cap="none" spc="-20" normalizeH="0" baseline="0" noProof="0" dirty="0">
                <a:ln>
                  <a:noFill/>
                </a:ln>
                <a:solidFill>
                  <a:srgbClr val="003A5C"/>
                </a:solidFill>
                <a:effectLst/>
                <a:uLnTx/>
                <a:uFillTx/>
                <a:latin typeface="Calibri"/>
                <a:ea typeface="+mn-ea"/>
                <a:cs typeface="Calibri"/>
              </a:rPr>
              <a:t>agreements/contracts</a:t>
            </a:r>
            <a:r>
              <a:rPr kumimoji="0" sz="2200" b="0" i="0" u="none" strike="noStrike" kern="0" cap="none" spc="15" normalizeH="0" baseline="0" noProof="0" dirty="0">
                <a:ln>
                  <a:noFill/>
                </a:ln>
                <a:solidFill>
                  <a:srgbClr val="003A5C"/>
                </a:solidFill>
                <a:effectLst/>
                <a:uLnTx/>
                <a:uFillTx/>
                <a:latin typeface="Calibri"/>
                <a:ea typeface="+mn-ea"/>
                <a:cs typeface="Calibri"/>
              </a:rPr>
              <a:t> </a:t>
            </a:r>
            <a:r>
              <a:rPr kumimoji="0" sz="2200" b="0" i="0" u="none" strike="noStrike" kern="0" cap="none" spc="-20" normalizeH="0" baseline="0" noProof="0" dirty="0">
                <a:ln>
                  <a:noFill/>
                </a:ln>
                <a:solidFill>
                  <a:srgbClr val="003A5C"/>
                </a:solidFill>
                <a:effectLst/>
                <a:uLnTx/>
                <a:uFillTx/>
                <a:latin typeface="Calibri"/>
                <a:ea typeface="+mn-ea"/>
                <a:cs typeface="Calibri"/>
              </a:rPr>
              <a:t>take </a:t>
            </a:r>
            <a:r>
              <a:rPr kumimoji="0" sz="2200" b="0" i="0" u="none" strike="noStrike" kern="0" cap="none" spc="0" normalizeH="0" baseline="0" noProof="0" dirty="0">
                <a:ln>
                  <a:noFill/>
                </a:ln>
                <a:solidFill>
                  <a:srgbClr val="003A5C"/>
                </a:solidFill>
                <a:effectLst/>
                <a:uLnTx/>
                <a:uFillTx/>
                <a:latin typeface="Calibri"/>
                <a:ea typeface="+mn-ea"/>
                <a:cs typeface="Calibri"/>
              </a:rPr>
              <a:t>precedence</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over</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the</a:t>
            </a:r>
            <a:r>
              <a:rPr kumimoji="0" sz="2200" b="0" i="0" u="none" strike="noStrike" kern="0" cap="none" spc="-55" normalizeH="0" baseline="0" noProof="0" dirty="0">
                <a:ln>
                  <a:noFill/>
                </a:ln>
                <a:solidFill>
                  <a:srgbClr val="003A5C"/>
                </a:solidFill>
                <a:effectLst/>
                <a:uLnTx/>
                <a:uFillTx/>
                <a:latin typeface="Calibri"/>
                <a:ea typeface="+mn-ea"/>
                <a:cs typeface="Calibri"/>
              </a:rPr>
              <a:t> </a:t>
            </a:r>
            <a:r>
              <a:rPr kumimoji="0" sz="2200" b="0" i="0" u="none" strike="noStrike" kern="0" cap="none" spc="-10" normalizeH="0" baseline="0" noProof="0" dirty="0">
                <a:ln>
                  <a:noFill/>
                </a:ln>
                <a:solidFill>
                  <a:srgbClr val="003A5C"/>
                </a:solidFill>
                <a:effectLst/>
                <a:uLnTx/>
                <a:uFillTx/>
                <a:latin typeface="Calibri"/>
                <a:ea typeface="+mn-ea"/>
                <a:cs typeface="Calibri"/>
              </a:rPr>
              <a:t>permissions</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10" normalizeH="0" baseline="0" noProof="0" dirty="0">
                <a:ln>
                  <a:noFill/>
                </a:ln>
                <a:solidFill>
                  <a:srgbClr val="003A5C"/>
                </a:solidFill>
                <a:effectLst/>
                <a:uLnTx/>
                <a:uFillTx/>
                <a:latin typeface="Calibri"/>
                <a:ea typeface="+mn-ea"/>
                <a:cs typeface="Calibri"/>
              </a:rPr>
              <a:t>granted</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by</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this</a:t>
            </a:r>
            <a:r>
              <a:rPr kumimoji="0" sz="2200" b="0" i="0" u="none" strike="noStrike" kern="0" cap="none" spc="-55" normalizeH="0" baseline="0" noProof="0" dirty="0">
                <a:ln>
                  <a:noFill/>
                </a:ln>
                <a:solidFill>
                  <a:srgbClr val="003A5C"/>
                </a:solidFill>
                <a:effectLst/>
                <a:uLnTx/>
                <a:uFillTx/>
                <a:latin typeface="Calibri"/>
                <a:ea typeface="+mn-ea"/>
                <a:cs typeface="Calibri"/>
              </a:rPr>
              <a:t> </a:t>
            </a:r>
            <a:r>
              <a:rPr kumimoji="0" sz="2200" b="0" i="0" u="none" strike="noStrike" kern="0" cap="none" spc="-10" normalizeH="0" baseline="0" noProof="0" dirty="0">
                <a:ln>
                  <a:noFill/>
                </a:ln>
                <a:solidFill>
                  <a:srgbClr val="003A5C"/>
                </a:solidFill>
                <a:effectLst/>
                <a:uLnTx/>
                <a:uFillTx/>
                <a:latin typeface="Calibri"/>
                <a:ea typeface="+mn-ea"/>
                <a:cs typeface="Calibri"/>
              </a:rPr>
              <a:t>policy regarding</a:t>
            </a:r>
            <a:r>
              <a:rPr kumimoji="0" sz="2200" b="0" i="0" u="none" strike="noStrike" kern="0" cap="none" spc="-5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the</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use</a:t>
            </a:r>
            <a:r>
              <a:rPr kumimoji="0" sz="2200" b="0" i="0" u="none" strike="noStrike" kern="0" cap="none" spc="-1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of</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GAI</a:t>
            </a:r>
            <a:r>
              <a:rPr kumimoji="0" sz="2200" b="0" i="0" u="none" strike="noStrike" kern="0" cap="none" spc="-1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tools.</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Thus,</a:t>
            </a:r>
            <a:r>
              <a:rPr kumimoji="0" sz="2200" b="0" i="0" u="none" strike="noStrike" kern="0" cap="none" spc="-2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if</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a</a:t>
            </a:r>
            <a:r>
              <a:rPr kumimoji="0" sz="2200" b="0" i="0" u="none" strike="noStrike" kern="0" cap="none" spc="-25" normalizeH="0" baseline="0" noProof="0" dirty="0">
                <a:ln>
                  <a:noFill/>
                </a:ln>
                <a:solidFill>
                  <a:srgbClr val="003A5C"/>
                </a:solidFill>
                <a:effectLst/>
                <a:uLnTx/>
                <a:uFillTx/>
                <a:latin typeface="Calibri"/>
                <a:ea typeface="+mn-ea"/>
                <a:cs typeface="Calibri"/>
              </a:rPr>
              <a:t> </a:t>
            </a:r>
            <a:r>
              <a:rPr kumimoji="0" sz="2200" b="0" i="0" u="none" strike="noStrike" kern="0" cap="none" spc="-10" normalizeH="0" baseline="0" noProof="0" dirty="0">
                <a:ln>
                  <a:noFill/>
                </a:ln>
                <a:solidFill>
                  <a:srgbClr val="003A5C"/>
                </a:solidFill>
                <a:effectLst/>
                <a:uLnTx/>
                <a:uFillTx/>
                <a:latin typeface="Calibri"/>
                <a:ea typeface="+mn-ea"/>
                <a:cs typeface="Calibri"/>
              </a:rPr>
              <a:t>client </a:t>
            </a:r>
            <a:r>
              <a:rPr kumimoji="0" sz="2200" b="0" i="0" u="none" strike="noStrike" kern="0" cap="none" spc="0" normalizeH="0" baseline="0" noProof="0" dirty="0">
                <a:ln>
                  <a:noFill/>
                </a:ln>
                <a:solidFill>
                  <a:srgbClr val="003A5C"/>
                </a:solidFill>
                <a:effectLst/>
                <a:uLnTx/>
                <a:uFillTx/>
                <a:latin typeface="Calibri"/>
                <a:ea typeface="+mn-ea"/>
                <a:cs typeface="Calibri"/>
              </a:rPr>
              <a:t>agreement</a:t>
            </a:r>
            <a:r>
              <a:rPr kumimoji="0" sz="2200" b="0" i="0" u="none" strike="noStrike" kern="0" cap="none" spc="-2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imposes</a:t>
            </a:r>
            <a:r>
              <a:rPr kumimoji="0" sz="2200" b="0" i="0" u="none" strike="noStrike" kern="0" cap="none" spc="-25" normalizeH="0" baseline="0" noProof="0" dirty="0">
                <a:ln>
                  <a:noFill/>
                </a:ln>
                <a:solidFill>
                  <a:srgbClr val="003A5C"/>
                </a:solidFill>
                <a:effectLst/>
                <a:uLnTx/>
                <a:uFillTx/>
                <a:latin typeface="Calibri"/>
                <a:ea typeface="+mn-ea"/>
                <a:cs typeface="Calibri"/>
              </a:rPr>
              <a:t> </a:t>
            </a:r>
            <a:r>
              <a:rPr kumimoji="0" sz="2200" b="0" i="0" u="none" strike="noStrike" kern="0" cap="none" spc="-10" normalizeH="0" baseline="0" noProof="0" dirty="0">
                <a:ln>
                  <a:noFill/>
                </a:ln>
                <a:solidFill>
                  <a:srgbClr val="003A5C"/>
                </a:solidFill>
                <a:effectLst/>
                <a:uLnTx/>
                <a:uFillTx/>
                <a:latin typeface="Calibri"/>
                <a:ea typeface="+mn-ea"/>
                <a:cs typeface="Calibri"/>
              </a:rPr>
              <a:t>restrictions</a:t>
            </a:r>
            <a:r>
              <a:rPr kumimoji="0" sz="2200" b="0" i="0" u="none" strike="noStrike" kern="0" cap="none" spc="-6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on</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the</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use</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of</a:t>
            </a:r>
            <a:r>
              <a:rPr kumimoji="0" sz="2200" b="0" i="0" u="none" strike="noStrike" kern="0" cap="none" spc="-4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GAI</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10" normalizeH="0" baseline="0" noProof="0" dirty="0">
                <a:ln>
                  <a:noFill/>
                </a:ln>
                <a:solidFill>
                  <a:srgbClr val="003A5C"/>
                </a:solidFill>
                <a:effectLst/>
                <a:uLnTx/>
                <a:uFillTx/>
                <a:latin typeface="Calibri"/>
                <a:ea typeface="+mn-ea"/>
                <a:cs typeface="Calibri"/>
              </a:rPr>
              <a:t>tools, </a:t>
            </a:r>
            <a:r>
              <a:rPr kumimoji="0" sz="2200" b="0" i="0" u="none" strike="noStrike" kern="0" cap="none" spc="0" normalizeH="0" baseline="0" noProof="0" dirty="0">
                <a:ln>
                  <a:noFill/>
                </a:ln>
                <a:solidFill>
                  <a:srgbClr val="003A5C"/>
                </a:solidFill>
                <a:effectLst/>
                <a:uLnTx/>
                <a:uFillTx/>
                <a:latin typeface="Calibri"/>
                <a:ea typeface="+mn-ea"/>
                <a:cs typeface="Calibri"/>
              </a:rPr>
              <a:t>those</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10" normalizeH="0" baseline="0" noProof="0" dirty="0">
                <a:ln>
                  <a:noFill/>
                </a:ln>
                <a:solidFill>
                  <a:srgbClr val="003A5C"/>
                </a:solidFill>
                <a:effectLst/>
                <a:uLnTx/>
                <a:uFillTx/>
                <a:latin typeface="Calibri"/>
                <a:ea typeface="+mn-ea"/>
                <a:cs typeface="Calibri"/>
              </a:rPr>
              <a:t>restrictions</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must</a:t>
            </a:r>
            <a:r>
              <a:rPr kumimoji="0" sz="2200" b="0" i="0" u="none" strike="noStrike" kern="0" cap="none" spc="-35" normalizeH="0" baseline="0" noProof="0" dirty="0">
                <a:ln>
                  <a:noFill/>
                </a:ln>
                <a:solidFill>
                  <a:srgbClr val="003A5C"/>
                </a:solidFill>
                <a:effectLst/>
                <a:uLnTx/>
                <a:uFillTx/>
                <a:latin typeface="Calibri"/>
                <a:ea typeface="+mn-ea"/>
                <a:cs typeface="Calibri"/>
              </a:rPr>
              <a:t> </a:t>
            </a:r>
            <a:r>
              <a:rPr kumimoji="0" sz="2200" b="0" i="0" u="none" strike="noStrike" kern="0" cap="none" spc="0" normalizeH="0" baseline="0" noProof="0" dirty="0">
                <a:ln>
                  <a:noFill/>
                </a:ln>
                <a:solidFill>
                  <a:srgbClr val="003A5C"/>
                </a:solidFill>
                <a:effectLst/>
                <a:uLnTx/>
                <a:uFillTx/>
                <a:latin typeface="Calibri"/>
                <a:ea typeface="+mn-ea"/>
                <a:cs typeface="Calibri"/>
              </a:rPr>
              <a:t>be</a:t>
            </a:r>
            <a:r>
              <a:rPr kumimoji="0" sz="2200" b="0" i="0" u="none" strike="noStrike" kern="0" cap="none" spc="-50" normalizeH="0" baseline="0" noProof="0" dirty="0">
                <a:ln>
                  <a:noFill/>
                </a:ln>
                <a:solidFill>
                  <a:srgbClr val="003A5C"/>
                </a:solidFill>
                <a:effectLst/>
                <a:uLnTx/>
                <a:uFillTx/>
                <a:latin typeface="Calibri"/>
                <a:ea typeface="+mn-ea"/>
                <a:cs typeface="Calibri"/>
              </a:rPr>
              <a:t> </a:t>
            </a:r>
            <a:r>
              <a:rPr kumimoji="0" sz="2200" b="0" i="0" u="none" strike="noStrike" kern="0" cap="none" spc="-10" normalizeH="0" baseline="0" noProof="0" dirty="0">
                <a:ln>
                  <a:noFill/>
                </a:ln>
                <a:solidFill>
                  <a:srgbClr val="003A5C"/>
                </a:solidFill>
                <a:effectLst/>
                <a:uLnTx/>
                <a:uFillTx/>
                <a:latin typeface="Calibri"/>
                <a:ea typeface="+mn-ea"/>
                <a:cs typeface="Calibri"/>
              </a:rPr>
              <a:t>followed.</a:t>
            </a:r>
            <a:endParaRPr kumimoji="0" sz="2200" b="0" i="0" u="none" strike="noStrike" kern="0" cap="none" spc="0" normalizeH="0" baseline="0" noProof="0">
              <a:ln>
                <a:noFill/>
              </a:ln>
              <a:solidFill>
                <a:sysClr val="windowText" lastClr="000000"/>
              </a:solidFill>
              <a:effectLst/>
              <a:uLnTx/>
              <a:uFillTx/>
              <a:latin typeface="Calibri"/>
              <a:ea typeface="+mn-ea"/>
              <a:cs typeface="Calibri"/>
            </a:endParaRPr>
          </a:p>
        </p:txBody>
      </p:sp>
      <p:sp>
        <p:nvSpPr>
          <p:cNvPr id="8" name="Footer Placeholder 7">
            <a:extLst>
              <a:ext uri="{FF2B5EF4-FFF2-40B4-BE49-F238E27FC236}">
                <a16:creationId xmlns:a16="http://schemas.microsoft.com/office/drawing/2014/main" id="{3A336974-E609-381E-6B2E-D9252DBFBA89}"/>
              </a:ext>
            </a:extLst>
          </p:cNvPr>
          <p:cNvSpPr>
            <a:spLocks noGrp="1"/>
          </p:cNvSpPr>
          <p:nvPr>
            <p:ph type="ftr" sz="quarter" idx="5"/>
          </p:nvPr>
        </p:nvSpPr>
        <p:spPr/>
        <p:txBody>
          <a:bodyPr/>
          <a:lstStyle/>
          <a:p>
            <a:pPr marL="317500">
              <a:lnSpc>
                <a:spcPct val="100000"/>
              </a:lnSpc>
              <a:spcBef>
                <a:spcPts val="105"/>
              </a:spcBef>
            </a:pPr>
            <a:r>
              <a:rPr lang="en-US"/>
              <a:t>GREYLING</a:t>
            </a:r>
            <a:r>
              <a:rPr lang="en-US" spc="-40"/>
              <a:t> </a:t>
            </a:r>
            <a:r>
              <a:rPr lang="en-US"/>
              <a:t>INSURANCE</a:t>
            </a:r>
            <a:r>
              <a:rPr lang="en-US" spc="-20"/>
              <a:t> </a:t>
            </a:r>
            <a:r>
              <a:rPr lang="en-US"/>
              <a:t>BROKERAGE</a:t>
            </a:r>
            <a:r>
              <a:rPr lang="en-US" spc="-50"/>
              <a:t> </a:t>
            </a:r>
            <a:r>
              <a:rPr lang="en-US"/>
              <a:t>&amp;</a:t>
            </a:r>
            <a:r>
              <a:rPr lang="en-US" spc="-20"/>
              <a:t> </a:t>
            </a:r>
            <a:r>
              <a:rPr lang="en-US"/>
              <a:t>RISK</a:t>
            </a:r>
            <a:r>
              <a:rPr lang="en-US" spc="-25"/>
              <a:t> </a:t>
            </a:r>
            <a:r>
              <a:rPr lang="en-US" spc="-10"/>
              <a:t>CONSULTING</a:t>
            </a:r>
            <a:endParaRPr lang="en-US" spc="-10" dirty="0"/>
          </a:p>
        </p:txBody>
      </p:sp>
      <p:pic>
        <p:nvPicPr>
          <p:cNvPr id="9" name="Picture 8">
            <a:extLst>
              <a:ext uri="{FF2B5EF4-FFF2-40B4-BE49-F238E27FC236}">
                <a16:creationId xmlns:a16="http://schemas.microsoft.com/office/drawing/2014/main" id="{1DAC897A-7D37-BEE2-2DA8-7C8062F70BB6}"/>
              </a:ext>
            </a:extLst>
          </p:cNvPr>
          <p:cNvPicPr>
            <a:picLocks noChangeAspect="1"/>
          </p:cNvPicPr>
          <p:nvPr/>
        </p:nvPicPr>
        <p:blipFill>
          <a:blip r:embed="rId3"/>
          <a:stretch>
            <a:fillRect/>
          </a:stretch>
        </p:blipFill>
        <p:spPr>
          <a:xfrm>
            <a:off x="10041368" y="5951372"/>
            <a:ext cx="1877731" cy="652329"/>
          </a:xfrm>
          <a:prstGeom prst="rect">
            <a:avLst/>
          </a:prstGeom>
        </p:spPr>
      </p:pic>
    </p:spTree>
    <p:extLst>
      <p:ext uri="{BB962C8B-B14F-4D97-AF65-F5344CB8AC3E}">
        <p14:creationId xmlns:p14="http://schemas.microsoft.com/office/powerpoint/2010/main" val="36905787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5A9F7D22-70B3-6A8C-C075-DCDCBAB300FB}"/>
            </a:ext>
          </a:extLst>
        </p:cNvPr>
        <p:cNvGrpSpPr/>
        <p:nvPr/>
      </p:nvGrpSpPr>
      <p:grpSpPr>
        <a:xfrm>
          <a:off x="0" y="0"/>
          <a:ext cx="0" cy="0"/>
          <a:chOff x="0" y="0"/>
          <a:chExt cx="0" cy="0"/>
        </a:xfrm>
      </p:grpSpPr>
      <p:pic>
        <p:nvPicPr>
          <p:cNvPr id="2" name="object 2">
            <a:extLst>
              <a:ext uri="{FF2B5EF4-FFF2-40B4-BE49-F238E27FC236}">
                <a16:creationId xmlns:a16="http://schemas.microsoft.com/office/drawing/2014/main" id="{96F0AFEA-FD8B-9731-52F8-864BD2FE26F8}"/>
              </a:ext>
            </a:extLst>
          </p:cNvPr>
          <p:cNvPicPr/>
          <p:nvPr/>
        </p:nvPicPr>
        <p:blipFill>
          <a:blip r:embed="rId2" cstate="print"/>
          <a:stretch>
            <a:fillRect/>
          </a:stretch>
        </p:blipFill>
        <p:spPr>
          <a:xfrm>
            <a:off x="-2" y="0"/>
            <a:ext cx="12192003" cy="1576451"/>
          </a:xfrm>
          <a:prstGeom prst="rect">
            <a:avLst/>
          </a:prstGeom>
        </p:spPr>
      </p:pic>
      <p:sp>
        <p:nvSpPr>
          <p:cNvPr id="3" name="object 3">
            <a:extLst>
              <a:ext uri="{FF2B5EF4-FFF2-40B4-BE49-F238E27FC236}">
                <a16:creationId xmlns:a16="http://schemas.microsoft.com/office/drawing/2014/main" id="{0A0434F5-53DF-8615-992F-05AED41E149C}"/>
              </a:ext>
            </a:extLst>
          </p:cNvPr>
          <p:cNvSpPr txBox="1">
            <a:spLocks noGrp="1"/>
          </p:cNvSpPr>
          <p:nvPr>
            <p:ph type="title"/>
          </p:nvPr>
        </p:nvSpPr>
        <p:spPr>
          <a:xfrm>
            <a:off x="1450594" y="430784"/>
            <a:ext cx="7626350" cy="635000"/>
          </a:xfrm>
          <a:prstGeom prst="rect">
            <a:avLst/>
          </a:prstGeom>
        </p:spPr>
        <p:txBody>
          <a:bodyPr vert="horz" wrap="square" lIns="0" tIns="12065" rIns="0" bIns="0" rtlCol="0">
            <a:spAutoFit/>
          </a:bodyPr>
          <a:lstStyle/>
          <a:p>
            <a:pPr marL="12700">
              <a:lnSpc>
                <a:spcPct val="100000"/>
              </a:lnSpc>
              <a:spcBef>
                <a:spcPts val="95"/>
              </a:spcBef>
            </a:pPr>
            <a:r>
              <a:rPr sz="4000" dirty="0">
                <a:solidFill>
                  <a:srgbClr val="FFFFFF"/>
                </a:solidFill>
              </a:rPr>
              <a:t>Human</a:t>
            </a:r>
            <a:r>
              <a:rPr sz="4000" spc="-95" dirty="0">
                <a:solidFill>
                  <a:srgbClr val="FFFFFF"/>
                </a:solidFill>
              </a:rPr>
              <a:t> </a:t>
            </a:r>
            <a:r>
              <a:rPr sz="4000" dirty="0">
                <a:solidFill>
                  <a:srgbClr val="FFFFFF"/>
                </a:solidFill>
              </a:rPr>
              <a:t>Review</a:t>
            </a:r>
            <a:r>
              <a:rPr sz="4000" spc="-90" dirty="0">
                <a:solidFill>
                  <a:srgbClr val="FFFFFF"/>
                </a:solidFill>
              </a:rPr>
              <a:t> </a:t>
            </a:r>
            <a:r>
              <a:rPr sz="4000" dirty="0">
                <a:solidFill>
                  <a:srgbClr val="FFFFFF"/>
                </a:solidFill>
              </a:rPr>
              <a:t>&amp;</a:t>
            </a:r>
            <a:r>
              <a:rPr sz="4000" spc="-95" dirty="0">
                <a:solidFill>
                  <a:srgbClr val="FFFFFF"/>
                </a:solidFill>
              </a:rPr>
              <a:t> </a:t>
            </a:r>
            <a:r>
              <a:rPr sz="4000" spc="-10" dirty="0">
                <a:solidFill>
                  <a:srgbClr val="FFFFFF"/>
                </a:solidFill>
              </a:rPr>
              <a:t>Responsibility</a:t>
            </a:r>
            <a:endParaRPr sz="4000"/>
          </a:p>
        </p:txBody>
      </p:sp>
      <p:grpSp>
        <p:nvGrpSpPr>
          <p:cNvPr id="5" name="object 5">
            <a:extLst>
              <a:ext uri="{FF2B5EF4-FFF2-40B4-BE49-F238E27FC236}">
                <a16:creationId xmlns:a16="http://schemas.microsoft.com/office/drawing/2014/main" id="{90258405-563D-2613-695B-34EE6B3F1E49}"/>
              </a:ext>
            </a:extLst>
          </p:cNvPr>
          <p:cNvGrpSpPr/>
          <p:nvPr/>
        </p:nvGrpSpPr>
        <p:grpSpPr>
          <a:xfrm>
            <a:off x="114852" y="3636517"/>
            <a:ext cx="1031875" cy="1031875"/>
            <a:chOff x="114852" y="3636517"/>
            <a:chExt cx="1031875" cy="1031875"/>
          </a:xfrm>
        </p:grpSpPr>
        <p:sp>
          <p:nvSpPr>
            <p:cNvPr id="6" name="object 6">
              <a:extLst>
                <a:ext uri="{FF2B5EF4-FFF2-40B4-BE49-F238E27FC236}">
                  <a16:creationId xmlns:a16="http://schemas.microsoft.com/office/drawing/2014/main" id="{FBCDC870-671D-21EA-508C-906FF9ECE7CF}"/>
                </a:ext>
              </a:extLst>
            </p:cNvPr>
            <p:cNvSpPr/>
            <p:nvPr/>
          </p:nvSpPr>
          <p:spPr>
            <a:xfrm>
              <a:off x="114852" y="3636517"/>
              <a:ext cx="1031875" cy="1031875"/>
            </a:xfrm>
            <a:custGeom>
              <a:avLst/>
              <a:gdLst/>
              <a:ahLst/>
              <a:cxnLst/>
              <a:rect l="l" t="t" r="r" b="b"/>
              <a:pathLst>
                <a:path w="1031875" h="1031875">
                  <a:moveTo>
                    <a:pt x="515639" y="0"/>
                  </a:moveTo>
                  <a:lnTo>
                    <a:pt x="468706" y="2107"/>
                  </a:lnTo>
                  <a:lnTo>
                    <a:pt x="422954" y="8308"/>
                  </a:lnTo>
                  <a:lnTo>
                    <a:pt x="378564" y="18420"/>
                  </a:lnTo>
                  <a:lnTo>
                    <a:pt x="335718" y="32262"/>
                  </a:lnTo>
                  <a:lnTo>
                    <a:pt x="294599" y="49651"/>
                  </a:lnTo>
                  <a:lnTo>
                    <a:pt x="255389" y="70405"/>
                  </a:lnTo>
                  <a:lnTo>
                    <a:pt x="218269" y="94341"/>
                  </a:lnTo>
                  <a:lnTo>
                    <a:pt x="183422" y="121278"/>
                  </a:lnTo>
                  <a:lnTo>
                    <a:pt x="151029" y="151034"/>
                  </a:lnTo>
                  <a:lnTo>
                    <a:pt x="121274" y="183427"/>
                  </a:lnTo>
                  <a:lnTo>
                    <a:pt x="94337" y="218273"/>
                  </a:lnTo>
                  <a:lnTo>
                    <a:pt x="70401" y="255392"/>
                  </a:lnTo>
                  <a:lnTo>
                    <a:pt x="49648" y="294601"/>
                  </a:lnTo>
                  <a:lnTo>
                    <a:pt x="32260" y="335717"/>
                  </a:lnTo>
                  <a:lnTo>
                    <a:pt x="18419" y="378559"/>
                  </a:lnTo>
                  <a:lnTo>
                    <a:pt x="8307" y="422945"/>
                  </a:lnTo>
                  <a:lnTo>
                    <a:pt x="2107" y="468693"/>
                  </a:lnTo>
                  <a:lnTo>
                    <a:pt x="0" y="515619"/>
                  </a:lnTo>
                  <a:lnTo>
                    <a:pt x="2107" y="562566"/>
                  </a:lnTo>
                  <a:lnTo>
                    <a:pt x="8307" y="608331"/>
                  </a:lnTo>
                  <a:lnTo>
                    <a:pt x="18419" y="652733"/>
                  </a:lnTo>
                  <a:lnTo>
                    <a:pt x="32260" y="695589"/>
                  </a:lnTo>
                  <a:lnTo>
                    <a:pt x="49648" y="736718"/>
                  </a:lnTo>
                  <a:lnTo>
                    <a:pt x="70401" y="775937"/>
                  </a:lnTo>
                  <a:lnTo>
                    <a:pt x="94337" y="813064"/>
                  </a:lnTo>
                  <a:lnTo>
                    <a:pt x="121274" y="847918"/>
                  </a:lnTo>
                  <a:lnTo>
                    <a:pt x="151029" y="880316"/>
                  </a:lnTo>
                  <a:lnTo>
                    <a:pt x="183422" y="910076"/>
                  </a:lnTo>
                  <a:lnTo>
                    <a:pt x="218269" y="937017"/>
                  </a:lnTo>
                  <a:lnTo>
                    <a:pt x="255389" y="960957"/>
                  </a:lnTo>
                  <a:lnTo>
                    <a:pt x="294599" y="981712"/>
                  </a:lnTo>
                  <a:lnTo>
                    <a:pt x="335718" y="999103"/>
                  </a:lnTo>
                  <a:lnTo>
                    <a:pt x="378564" y="1012945"/>
                  </a:lnTo>
                  <a:lnTo>
                    <a:pt x="422954" y="1023058"/>
                  </a:lnTo>
                  <a:lnTo>
                    <a:pt x="468706" y="1029259"/>
                  </a:lnTo>
                  <a:lnTo>
                    <a:pt x="515639" y="1031366"/>
                  </a:lnTo>
                  <a:lnTo>
                    <a:pt x="562573" y="1029259"/>
                  </a:lnTo>
                  <a:lnTo>
                    <a:pt x="608327" y="1023058"/>
                  </a:lnTo>
                  <a:lnTo>
                    <a:pt x="652718" y="1012945"/>
                  </a:lnTo>
                  <a:lnTo>
                    <a:pt x="695565" y="999103"/>
                  </a:lnTo>
                  <a:lnTo>
                    <a:pt x="736684" y="981712"/>
                  </a:lnTo>
                  <a:lnTo>
                    <a:pt x="775895" y="960957"/>
                  </a:lnTo>
                  <a:lnTo>
                    <a:pt x="813016" y="937017"/>
                  </a:lnTo>
                  <a:lnTo>
                    <a:pt x="847863" y="910076"/>
                  </a:lnTo>
                  <a:lnTo>
                    <a:pt x="880256" y="880316"/>
                  </a:lnTo>
                  <a:lnTo>
                    <a:pt x="910011" y="847918"/>
                  </a:lnTo>
                  <a:lnTo>
                    <a:pt x="936948" y="813064"/>
                  </a:lnTo>
                  <a:lnTo>
                    <a:pt x="960884" y="775937"/>
                  </a:lnTo>
                  <a:lnTo>
                    <a:pt x="981636" y="736718"/>
                  </a:lnTo>
                  <a:lnTo>
                    <a:pt x="999024" y="695589"/>
                  </a:lnTo>
                  <a:lnTo>
                    <a:pt x="1012865" y="652733"/>
                  </a:lnTo>
                  <a:lnTo>
                    <a:pt x="1022976" y="608331"/>
                  </a:lnTo>
                  <a:lnTo>
                    <a:pt x="1029177" y="562566"/>
                  </a:lnTo>
                  <a:lnTo>
                    <a:pt x="1031284" y="515619"/>
                  </a:lnTo>
                  <a:lnTo>
                    <a:pt x="1029177" y="468693"/>
                  </a:lnTo>
                  <a:lnTo>
                    <a:pt x="1022976" y="422945"/>
                  </a:lnTo>
                  <a:lnTo>
                    <a:pt x="1012865" y="378559"/>
                  </a:lnTo>
                  <a:lnTo>
                    <a:pt x="999024" y="335717"/>
                  </a:lnTo>
                  <a:lnTo>
                    <a:pt x="981636" y="294601"/>
                  </a:lnTo>
                  <a:lnTo>
                    <a:pt x="960884" y="255392"/>
                  </a:lnTo>
                  <a:lnTo>
                    <a:pt x="936948" y="218273"/>
                  </a:lnTo>
                  <a:lnTo>
                    <a:pt x="910011" y="183427"/>
                  </a:lnTo>
                  <a:lnTo>
                    <a:pt x="880256" y="151034"/>
                  </a:lnTo>
                  <a:lnTo>
                    <a:pt x="847863" y="121278"/>
                  </a:lnTo>
                  <a:lnTo>
                    <a:pt x="813016" y="94341"/>
                  </a:lnTo>
                  <a:lnTo>
                    <a:pt x="775895" y="70405"/>
                  </a:lnTo>
                  <a:lnTo>
                    <a:pt x="736684" y="49651"/>
                  </a:lnTo>
                  <a:lnTo>
                    <a:pt x="695565" y="32262"/>
                  </a:lnTo>
                  <a:lnTo>
                    <a:pt x="652718" y="18420"/>
                  </a:lnTo>
                  <a:lnTo>
                    <a:pt x="608327" y="8308"/>
                  </a:lnTo>
                  <a:lnTo>
                    <a:pt x="562573" y="2107"/>
                  </a:lnTo>
                  <a:lnTo>
                    <a:pt x="515639" y="0"/>
                  </a:lnTo>
                  <a:close/>
                </a:path>
              </a:pathLst>
            </a:custGeom>
            <a:solidFill>
              <a:srgbClr val="FFBE3E"/>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7" name="object 7">
              <a:extLst>
                <a:ext uri="{FF2B5EF4-FFF2-40B4-BE49-F238E27FC236}">
                  <a16:creationId xmlns:a16="http://schemas.microsoft.com/office/drawing/2014/main" id="{CDCA2647-C0DF-67C6-B6F3-C4FED3623E98}"/>
                </a:ext>
              </a:extLst>
            </p:cNvPr>
            <p:cNvSpPr/>
            <p:nvPr/>
          </p:nvSpPr>
          <p:spPr>
            <a:xfrm>
              <a:off x="483137" y="4301239"/>
              <a:ext cx="295910" cy="92710"/>
            </a:xfrm>
            <a:custGeom>
              <a:avLst/>
              <a:gdLst/>
              <a:ahLst/>
              <a:cxnLst/>
              <a:rect l="l" t="t" r="r" b="b"/>
              <a:pathLst>
                <a:path w="295909" h="92710">
                  <a:moveTo>
                    <a:pt x="249492" y="0"/>
                  </a:moveTo>
                  <a:lnTo>
                    <a:pt x="46202" y="0"/>
                  </a:lnTo>
                  <a:lnTo>
                    <a:pt x="3630" y="28234"/>
                  </a:lnTo>
                  <a:lnTo>
                    <a:pt x="0" y="46227"/>
                  </a:lnTo>
                  <a:lnTo>
                    <a:pt x="3630" y="64222"/>
                  </a:lnTo>
                  <a:lnTo>
                    <a:pt x="13531" y="78916"/>
                  </a:lnTo>
                  <a:lnTo>
                    <a:pt x="28217" y="88822"/>
                  </a:lnTo>
                  <a:lnTo>
                    <a:pt x="46202" y="92455"/>
                  </a:lnTo>
                  <a:lnTo>
                    <a:pt x="249492" y="92455"/>
                  </a:lnTo>
                  <a:lnTo>
                    <a:pt x="267477" y="88822"/>
                  </a:lnTo>
                  <a:lnTo>
                    <a:pt x="282162" y="78916"/>
                  </a:lnTo>
                  <a:lnTo>
                    <a:pt x="291729" y="64718"/>
                  </a:lnTo>
                  <a:lnTo>
                    <a:pt x="58522" y="64718"/>
                  </a:lnTo>
                  <a:lnTo>
                    <a:pt x="51329" y="63265"/>
                  </a:lnTo>
                  <a:lnTo>
                    <a:pt x="45455" y="59302"/>
                  </a:lnTo>
                  <a:lnTo>
                    <a:pt x="41494" y="53424"/>
                  </a:lnTo>
                  <a:lnTo>
                    <a:pt x="40041" y="46227"/>
                  </a:lnTo>
                  <a:lnTo>
                    <a:pt x="41494" y="39030"/>
                  </a:lnTo>
                  <a:lnTo>
                    <a:pt x="45455" y="33152"/>
                  </a:lnTo>
                  <a:lnTo>
                    <a:pt x="51329" y="29189"/>
                  </a:lnTo>
                  <a:lnTo>
                    <a:pt x="58522" y="27736"/>
                  </a:lnTo>
                  <a:lnTo>
                    <a:pt x="291728" y="27736"/>
                  </a:lnTo>
                  <a:lnTo>
                    <a:pt x="282162" y="13540"/>
                  </a:lnTo>
                  <a:lnTo>
                    <a:pt x="267477" y="3633"/>
                  </a:lnTo>
                  <a:lnTo>
                    <a:pt x="249492" y="0"/>
                  </a:lnTo>
                  <a:close/>
                </a:path>
                <a:path w="295909" h="92710">
                  <a:moveTo>
                    <a:pt x="147847" y="27736"/>
                  </a:moveTo>
                  <a:lnTo>
                    <a:pt x="58522" y="27736"/>
                  </a:lnTo>
                  <a:lnTo>
                    <a:pt x="65715" y="29189"/>
                  </a:lnTo>
                  <a:lnTo>
                    <a:pt x="71590" y="33152"/>
                  </a:lnTo>
                  <a:lnTo>
                    <a:pt x="75551" y="39030"/>
                  </a:lnTo>
                  <a:lnTo>
                    <a:pt x="77003" y="46227"/>
                  </a:lnTo>
                  <a:lnTo>
                    <a:pt x="75551" y="53424"/>
                  </a:lnTo>
                  <a:lnTo>
                    <a:pt x="71590" y="59302"/>
                  </a:lnTo>
                  <a:lnTo>
                    <a:pt x="65715" y="63265"/>
                  </a:lnTo>
                  <a:lnTo>
                    <a:pt x="58522" y="64718"/>
                  </a:lnTo>
                  <a:lnTo>
                    <a:pt x="147847" y="64718"/>
                  </a:lnTo>
                  <a:lnTo>
                    <a:pt x="140654" y="63265"/>
                  </a:lnTo>
                  <a:lnTo>
                    <a:pt x="134779" y="59302"/>
                  </a:lnTo>
                  <a:lnTo>
                    <a:pt x="130818" y="53424"/>
                  </a:lnTo>
                  <a:lnTo>
                    <a:pt x="129366" y="46227"/>
                  </a:lnTo>
                  <a:lnTo>
                    <a:pt x="130818" y="39030"/>
                  </a:lnTo>
                  <a:lnTo>
                    <a:pt x="134779" y="33152"/>
                  </a:lnTo>
                  <a:lnTo>
                    <a:pt x="140654" y="29189"/>
                  </a:lnTo>
                  <a:lnTo>
                    <a:pt x="147847" y="27736"/>
                  </a:lnTo>
                  <a:close/>
                </a:path>
                <a:path w="295909" h="92710">
                  <a:moveTo>
                    <a:pt x="237171" y="27736"/>
                  </a:moveTo>
                  <a:lnTo>
                    <a:pt x="147847" y="27736"/>
                  </a:lnTo>
                  <a:lnTo>
                    <a:pt x="155040" y="29189"/>
                  </a:lnTo>
                  <a:lnTo>
                    <a:pt x="160914" y="33152"/>
                  </a:lnTo>
                  <a:lnTo>
                    <a:pt x="164875" y="39030"/>
                  </a:lnTo>
                  <a:lnTo>
                    <a:pt x="166328" y="46227"/>
                  </a:lnTo>
                  <a:lnTo>
                    <a:pt x="164875" y="53424"/>
                  </a:lnTo>
                  <a:lnTo>
                    <a:pt x="160914" y="59302"/>
                  </a:lnTo>
                  <a:lnTo>
                    <a:pt x="155040" y="63265"/>
                  </a:lnTo>
                  <a:lnTo>
                    <a:pt x="147847" y="64718"/>
                  </a:lnTo>
                  <a:lnTo>
                    <a:pt x="237171" y="64718"/>
                  </a:lnTo>
                  <a:lnTo>
                    <a:pt x="229978" y="63265"/>
                  </a:lnTo>
                  <a:lnTo>
                    <a:pt x="224104" y="59302"/>
                  </a:lnTo>
                  <a:lnTo>
                    <a:pt x="220143" y="53424"/>
                  </a:lnTo>
                  <a:lnTo>
                    <a:pt x="218690" y="46227"/>
                  </a:lnTo>
                  <a:lnTo>
                    <a:pt x="220143" y="39030"/>
                  </a:lnTo>
                  <a:lnTo>
                    <a:pt x="224104" y="33153"/>
                  </a:lnTo>
                  <a:lnTo>
                    <a:pt x="229978" y="29189"/>
                  </a:lnTo>
                  <a:lnTo>
                    <a:pt x="237171" y="27736"/>
                  </a:lnTo>
                  <a:close/>
                </a:path>
                <a:path w="295909" h="92710">
                  <a:moveTo>
                    <a:pt x="291728" y="27736"/>
                  </a:moveTo>
                  <a:lnTo>
                    <a:pt x="237171" y="27736"/>
                  </a:lnTo>
                  <a:lnTo>
                    <a:pt x="244364" y="29189"/>
                  </a:lnTo>
                  <a:lnTo>
                    <a:pt x="250239" y="33153"/>
                  </a:lnTo>
                  <a:lnTo>
                    <a:pt x="254200" y="39030"/>
                  </a:lnTo>
                  <a:lnTo>
                    <a:pt x="255652" y="46227"/>
                  </a:lnTo>
                  <a:lnTo>
                    <a:pt x="254200" y="53424"/>
                  </a:lnTo>
                  <a:lnTo>
                    <a:pt x="250239" y="59302"/>
                  </a:lnTo>
                  <a:lnTo>
                    <a:pt x="244364" y="63265"/>
                  </a:lnTo>
                  <a:lnTo>
                    <a:pt x="237171" y="64718"/>
                  </a:lnTo>
                  <a:lnTo>
                    <a:pt x="291729" y="64718"/>
                  </a:lnTo>
                  <a:lnTo>
                    <a:pt x="292063" y="64222"/>
                  </a:lnTo>
                  <a:lnTo>
                    <a:pt x="295694" y="46227"/>
                  </a:lnTo>
                  <a:lnTo>
                    <a:pt x="292063" y="28235"/>
                  </a:lnTo>
                  <a:lnTo>
                    <a:pt x="291728" y="27736"/>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pic>
          <p:nvPicPr>
            <p:cNvPr id="8" name="object 8">
              <a:extLst>
                <a:ext uri="{FF2B5EF4-FFF2-40B4-BE49-F238E27FC236}">
                  <a16:creationId xmlns:a16="http://schemas.microsoft.com/office/drawing/2014/main" id="{3F8F5AF9-CAAD-FD72-9CB8-6B911637F95C}"/>
                </a:ext>
              </a:extLst>
            </p:cNvPr>
            <p:cNvPicPr/>
            <p:nvPr/>
          </p:nvPicPr>
          <p:blipFill>
            <a:blip r:embed="rId3" cstate="print"/>
            <a:stretch>
              <a:fillRect/>
            </a:stretch>
          </p:blipFill>
          <p:spPr>
            <a:xfrm>
              <a:off x="551393" y="3894540"/>
              <a:ext cx="160167" cy="197133"/>
            </a:xfrm>
            <a:prstGeom prst="rect">
              <a:avLst/>
            </a:prstGeom>
          </p:spPr>
        </p:pic>
        <p:sp>
          <p:nvSpPr>
            <p:cNvPr id="9" name="object 9">
              <a:extLst>
                <a:ext uri="{FF2B5EF4-FFF2-40B4-BE49-F238E27FC236}">
                  <a16:creationId xmlns:a16="http://schemas.microsoft.com/office/drawing/2014/main" id="{80DC2542-013E-5530-0D0C-E438BD5CDBCE}"/>
                </a:ext>
              </a:extLst>
            </p:cNvPr>
            <p:cNvSpPr/>
            <p:nvPr/>
          </p:nvSpPr>
          <p:spPr>
            <a:xfrm>
              <a:off x="432489" y="4028003"/>
              <a:ext cx="387350" cy="257175"/>
            </a:xfrm>
            <a:custGeom>
              <a:avLst/>
              <a:gdLst/>
              <a:ahLst/>
              <a:cxnLst/>
              <a:rect l="l" t="t" r="r" b="b"/>
              <a:pathLst>
                <a:path w="387350" h="257175">
                  <a:moveTo>
                    <a:pt x="358545" y="137635"/>
                  </a:moveTo>
                  <a:lnTo>
                    <a:pt x="333163" y="137635"/>
                  </a:lnTo>
                  <a:lnTo>
                    <a:pt x="334513" y="138986"/>
                  </a:lnTo>
                  <a:lnTo>
                    <a:pt x="334513" y="191999"/>
                  </a:lnTo>
                  <a:lnTo>
                    <a:pt x="320652" y="199794"/>
                  </a:lnTo>
                  <a:lnTo>
                    <a:pt x="311184" y="211882"/>
                  </a:lnTo>
                  <a:lnTo>
                    <a:pt x="306937" y="226641"/>
                  </a:lnTo>
                  <a:lnTo>
                    <a:pt x="308738" y="242448"/>
                  </a:lnTo>
                  <a:lnTo>
                    <a:pt x="310442" y="247718"/>
                  </a:lnTo>
                  <a:lnTo>
                    <a:pt x="313219" y="252577"/>
                  </a:lnTo>
                  <a:lnTo>
                    <a:pt x="316895" y="256717"/>
                  </a:lnTo>
                  <a:lnTo>
                    <a:pt x="335376" y="240322"/>
                  </a:lnTo>
                  <a:lnTo>
                    <a:pt x="332825" y="237528"/>
                  </a:lnTo>
                  <a:lnTo>
                    <a:pt x="331418" y="233876"/>
                  </a:lnTo>
                  <a:lnTo>
                    <a:pt x="331438" y="221605"/>
                  </a:lnTo>
                  <a:lnTo>
                    <a:pt x="338328" y="214701"/>
                  </a:lnTo>
                  <a:lnTo>
                    <a:pt x="383409" y="214702"/>
                  </a:lnTo>
                  <a:lnTo>
                    <a:pt x="382872" y="212656"/>
                  </a:lnTo>
                  <a:lnTo>
                    <a:pt x="373257" y="200017"/>
                  </a:lnTo>
                  <a:lnTo>
                    <a:pt x="369155" y="196406"/>
                  </a:lnTo>
                  <a:lnTo>
                    <a:pt x="364355" y="193678"/>
                  </a:lnTo>
                  <a:lnTo>
                    <a:pt x="359155" y="191999"/>
                  </a:lnTo>
                  <a:lnTo>
                    <a:pt x="359155" y="140655"/>
                  </a:lnTo>
                  <a:lnTo>
                    <a:pt x="358545" y="137635"/>
                  </a:lnTo>
                  <a:close/>
                </a:path>
                <a:path w="387350" h="257175">
                  <a:moveTo>
                    <a:pt x="383409" y="214702"/>
                  </a:moveTo>
                  <a:lnTo>
                    <a:pt x="355351" y="214701"/>
                  </a:lnTo>
                  <a:lnTo>
                    <a:pt x="362240" y="221605"/>
                  </a:lnTo>
                  <a:lnTo>
                    <a:pt x="362220" y="233876"/>
                  </a:lnTo>
                  <a:lnTo>
                    <a:pt x="360811" y="237528"/>
                  </a:lnTo>
                  <a:lnTo>
                    <a:pt x="358486" y="240322"/>
                  </a:lnTo>
                  <a:lnTo>
                    <a:pt x="376896" y="256471"/>
                  </a:lnTo>
                  <a:lnTo>
                    <a:pt x="384809" y="242699"/>
                  </a:lnTo>
                  <a:lnTo>
                    <a:pt x="386762" y="227489"/>
                  </a:lnTo>
                  <a:lnTo>
                    <a:pt x="383409" y="214702"/>
                  </a:lnTo>
                  <a:close/>
                </a:path>
                <a:path w="387350" h="257175">
                  <a:moveTo>
                    <a:pt x="9742" y="308"/>
                  </a:moveTo>
                  <a:lnTo>
                    <a:pt x="1883" y="14137"/>
                  </a:lnTo>
                  <a:lnTo>
                    <a:pt x="0" y="29380"/>
                  </a:lnTo>
                  <a:lnTo>
                    <a:pt x="3965" y="44218"/>
                  </a:lnTo>
                  <a:lnTo>
                    <a:pt x="13654" y="56834"/>
                  </a:lnTo>
                  <a:lnTo>
                    <a:pt x="17433" y="60116"/>
                  </a:lnTo>
                  <a:lnTo>
                    <a:pt x="21786" y="62669"/>
                  </a:lnTo>
                  <a:lnTo>
                    <a:pt x="26498" y="64348"/>
                  </a:lnTo>
                  <a:lnTo>
                    <a:pt x="26498" y="116123"/>
                  </a:lnTo>
                  <a:lnTo>
                    <a:pt x="54158" y="143798"/>
                  </a:lnTo>
                  <a:lnTo>
                    <a:pt x="100422" y="143798"/>
                  </a:lnTo>
                  <a:lnTo>
                    <a:pt x="100422" y="254745"/>
                  </a:lnTo>
                  <a:lnTo>
                    <a:pt x="297552" y="254745"/>
                  </a:lnTo>
                  <a:lnTo>
                    <a:pt x="297552" y="209873"/>
                  </a:lnTo>
                  <a:lnTo>
                    <a:pt x="194120" y="209873"/>
                  </a:lnTo>
                  <a:lnTo>
                    <a:pt x="183523" y="169131"/>
                  </a:lnTo>
                  <a:lnTo>
                    <a:pt x="183435" y="168792"/>
                  </a:lnTo>
                  <a:lnTo>
                    <a:pt x="183375" y="168561"/>
                  </a:lnTo>
                  <a:lnTo>
                    <a:pt x="131224" y="168561"/>
                  </a:lnTo>
                  <a:lnTo>
                    <a:pt x="131224" y="156126"/>
                  </a:lnTo>
                  <a:lnTo>
                    <a:pt x="153031" y="156126"/>
                  </a:lnTo>
                  <a:lnTo>
                    <a:pt x="170405" y="119144"/>
                  </a:lnTo>
                  <a:lnTo>
                    <a:pt x="52490" y="119144"/>
                  </a:lnTo>
                  <a:lnTo>
                    <a:pt x="51140" y="117793"/>
                  </a:lnTo>
                  <a:lnTo>
                    <a:pt x="51140" y="65026"/>
                  </a:lnTo>
                  <a:lnTo>
                    <a:pt x="65175" y="57602"/>
                  </a:lnTo>
                  <a:lnTo>
                    <a:pt x="74936" y="45778"/>
                  </a:lnTo>
                  <a:lnTo>
                    <a:pt x="76110" y="42062"/>
                  </a:lnTo>
                  <a:lnTo>
                    <a:pt x="31369" y="42062"/>
                  </a:lnTo>
                  <a:lnTo>
                    <a:pt x="24419" y="35030"/>
                  </a:lnTo>
                  <a:lnTo>
                    <a:pt x="24486" y="22867"/>
                  </a:lnTo>
                  <a:lnTo>
                    <a:pt x="25821" y="19297"/>
                  </a:lnTo>
                  <a:lnTo>
                    <a:pt x="28223" y="16518"/>
                  </a:lnTo>
                  <a:lnTo>
                    <a:pt x="9742" y="308"/>
                  </a:lnTo>
                  <a:close/>
                </a:path>
                <a:path w="387350" h="257175">
                  <a:moveTo>
                    <a:pt x="220918" y="154400"/>
                  </a:moveTo>
                  <a:lnTo>
                    <a:pt x="194120" y="209873"/>
                  </a:lnTo>
                  <a:lnTo>
                    <a:pt x="297552" y="209873"/>
                  </a:lnTo>
                  <a:lnTo>
                    <a:pt x="297552" y="188424"/>
                  </a:lnTo>
                  <a:lnTo>
                    <a:pt x="235271" y="188424"/>
                  </a:lnTo>
                  <a:lnTo>
                    <a:pt x="220918" y="154400"/>
                  </a:lnTo>
                  <a:close/>
                </a:path>
                <a:path w="387350" h="257175">
                  <a:moveTo>
                    <a:pt x="297552" y="156126"/>
                  </a:moveTo>
                  <a:lnTo>
                    <a:pt x="272910" y="156126"/>
                  </a:lnTo>
                  <a:lnTo>
                    <a:pt x="272910" y="168561"/>
                  </a:lnTo>
                  <a:lnTo>
                    <a:pt x="255189" y="168561"/>
                  </a:lnTo>
                  <a:lnTo>
                    <a:pt x="254625" y="168792"/>
                  </a:lnTo>
                  <a:lnTo>
                    <a:pt x="254122" y="169131"/>
                  </a:lnTo>
                  <a:lnTo>
                    <a:pt x="235271" y="188424"/>
                  </a:lnTo>
                  <a:lnTo>
                    <a:pt x="297552" y="188424"/>
                  </a:lnTo>
                  <a:lnTo>
                    <a:pt x="297552" y="156126"/>
                  </a:lnTo>
                  <a:close/>
                </a:path>
                <a:path w="387350" h="257175">
                  <a:moveTo>
                    <a:pt x="297552" y="101577"/>
                  </a:moveTo>
                  <a:lnTo>
                    <a:pt x="178658" y="101577"/>
                  </a:lnTo>
                  <a:lnTo>
                    <a:pt x="197632" y="174185"/>
                  </a:lnTo>
                  <a:lnTo>
                    <a:pt x="221718" y="124876"/>
                  </a:lnTo>
                  <a:lnTo>
                    <a:pt x="353608" y="124876"/>
                  </a:lnTo>
                  <a:lnTo>
                    <a:pt x="351054" y="121085"/>
                  </a:lnTo>
                  <a:lnTo>
                    <a:pt x="342262" y="115155"/>
                  </a:lnTo>
                  <a:lnTo>
                    <a:pt x="331495" y="112980"/>
                  </a:lnTo>
                  <a:lnTo>
                    <a:pt x="297552" y="112980"/>
                  </a:lnTo>
                  <a:lnTo>
                    <a:pt x="297552" y="101577"/>
                  </a:lnTo>
                  <a:close/>
                </a:path>
                <a:path w="387350" h="257175">
                  <a:moveTo>
                    <a:pt x="175331" y="137635"/>
                  </a:moveTo>
                  <a:lnTo>
                    <a:pt x="160804" y="168561"/>
                  </a:lnTo>
                  <a:lnTo>
                    <a:pt x="183375" y="168561"/>
                  </a:lnTo>
                  <a:lnTo>
                    <a:pt x="175331" y="137635"/>
                  </a:lnTo>
                  <a:close/>
                </a:path>
                <a:path w="387350" h="257175">
                  <a:moveTo>
                    <a:pt x="353608" y="124876"/>
                  </a:moveTo>
                  <a:lnTo>
                    <a:pt x="221718" y="124876"/>
                  </a:lnTo>
                  <a:lnTo>
                    <a:pt x="239460" y="166912"/>
                  </a:lnTo>
                  <a:lnTo>
                    <a:pt x="245620" y="160749"/>
                  </a:lnTo>
                  <a:lnTo>
                    <a:pt x="248326" y="158011"/>
                  </a:lnTo>
                  <a:lnTo>
                    <a:pt x="251945" y="156362"/>
                  </a:lnTo>
                  <a:lnTo>
                    <a:pt x="255785" y="156126"/>
                  </a:lnTo>
                  <a:lnTo>
                    <a:pt x="297552" y="156126"/>
                  </a:lnTo>
                  <a:lnTo>
                    <a:pt x="297552" y="137635"/>
                  </a:lnTo>
                  <a:lnTo>
                    <a:pt x="358545" y="137635"/>
                  </a:lnTo>
                  <a:lnTo>
                    <a:pt x="356981" y="129882"/>
                  </a:lnTo>
                  <a:lnTo>
                    <a:pt x="353608" y="124876"/>
                  </a:lnTo>
                  <a:close/>
                </a:path>
                <a:path w="387350" h="257175">
                  <a:moveTo>
                    <a:pt x="297552" y="82162"/>
                  </a:moveTo>
                  <a:lnTo>
                    <a:pt x="100422" y="82162"/>
                  </a:lnTo>
                  <a:lnTo>
                    <a:pt x="100422" y="119144"/>
                  </a:lnTo>
                  <a:lnTo>
                    <a:pt x="170405" y="119144"/>
                  </a:lnTo>
                  <a:lnTo>
                    <a:pt x="178658" y="101577"/>
                  </a:lnTo>
                  <a:lnTo>
                    <a:pt x="297552" y="101577"/>
                  </a:lnTo>
                  <a:lnTo>
                    <a:pt x="297552" y="82162"/>
                  </a:lnTo>
                  <a:close/>
                </a:path>
                <a:path w="387350" h="257175">
                  <a:moveTo>
                    <a:pt x="69621" y="0"/>
                  </a:moveTo>
                  <a:lnTo>
                    <a:pt x="51001" y="16518"/>
                  </a:lnTo>
                  <a:lnTo>
                    <a:pt x="51253" y="16518"/>
                  </a:lnTo>
                  <a:lnTo>
                    <a:pt x="53762" y="19297"/>
                  </a:lnTo>
                  <a:lnTo>
                    <a:pt x="55190" y="22867"/>
                  </a:lnTo>
                  <a:lnTo>
                    <a:pt x="55221" y="35199"/>
                  </a:lnTo>
                  <a:lnTo>
                    <a:pt x="48290" y="42062"/>
                  </a:lnTo>
                  <a:lnTo>
                    <a:pt x="76110" y="42062"/>
                  </a:lnTo>
                  <a:lnTo>
                    <a:pt x="79554" y="31155"/>
                  </a:lnTo>
                  <a:lnTo>
                    <a:pt x="78262" y="16518"/>
                  </a:lnTo>
                  <a:lnTo>
                    <a:pt x="78158" y="15332"/>
                  </a:lnTo>
                  <a:lnTo>
                    <a:pt x="76484" y="9651"/>
                  </a:lnTo>
                  <a:lnTo>
                    <a:pt x="73568" y="4417"/>
                  </a:lnTo>
                  <a:lnTo>
                    <a:pt x="69621" y="0"/>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10" name="object 10">
            <a:extLst>
              <a:ext uri="{FF2B5EF4-FFF2-40B4-BE49-F238E27FC236}">
                <a16:creationId xmlns:a16="http://schemas.microsoft.com/office/drawing/2014/main" id="{F33CA417-5AA3-7BA5-7CD0-92C62A7BE8DC}"/>
              </a:ext>
            </a:extLst>
          </p:cNvPr>
          <p:cNvSpPr txBox="1"/>
          <p:nvPr/>
        </p:nvSpPr>
        <p:spPr>
          <a:xfrm>
            <a:off x="1354582" y="2097786"/>
            <a:ext cx="2442845" cy="4062729"/>
          </a:xfrm>
          <a:prstGeom prst="rect">
            <a:avLst/>
          </a:prstGeom>
        </p:spPr>
        <p:txBody>
          <a:bodyPr vert="horz" wrap="square" lIns="0" tIns="33019" rIns="0" bIns="0" rtlCol="0">
            <a:spAutoFit/>
          </a:bodyPr>
          <a:lstStyle/>
          <a:p>
            <a:pPr marL="12700" marR="5080" lvl="0" indent="0" algn="l" defTabSz="914400" rtl="0" eaLnBrk="1" fontAlgn="auto" latinLnBrk="0" hangingPunct="1">
              <a:lnSpc>
                <a:spcPct val="91500"/>
              </a:lnSpc>
              <a:spcBef>
                <a:spcPts val="259"/>
              </a:spcBef>
              <a:spcAft>
                <a:spcPts val="0"/>
              </a:spcAft>
              <a:buClrTx/>
              <a:buSzTx/>
              <a:buFontTx/>
              <a:buNone/>
              <a:tabLst/>
              <a:defRPr/>
            </a:pPr>
            <a:r>
              <a:rPr kumimoji="0" sz="1600" b="0" i="0" u="none" strike="noStrike" kern="0" cap="none" spc="0" normalizeH="0" baseline="0" noProof="0" dirty="0">
                <a:ln>
                  <a:noFill/>
                </a:ln>
                <a:solidFill>
                  <a:srgbClr val="003A5C"/>
                </a:solidFill>
                <a:effectLst/>
                <a:uLnTx/>
                <a:uFillTx/>
                <a:latin typeface="Calibri"/>
                <a:ea typeface="+mn-ea"/>
                <a:cs typeface="Calibri"/>
              </a:rPr>
              <a:t>GAI</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does</a:t>
            </a:r>
            <a:r>
              <a:rPr kumimoji="0" sz="1600" b="0" i="0" u="none" strike="noStrike" kern="0" cap="none" spc="-3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not</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change</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25" normalizeH="0" baseline="0" noProof="0" dirty="0">
                <a:ln>
                  <a:noFill/>
                </a:ln>
                <a:solidFill>
                  <a:srgbClr val="003A5C"/>
                </a:solidFill>
                <a:effectLst/>
                <a:uLnTx/>
                <a:uFillTx/>
                <a:latin typeface="Calibri"/>
                <a:ea typeface="+mn-ea"/>
                <a:cs typeface="Calibri"/>
              </a:rPr>
              <a:t>the </a:t>
            </a:r>
            <a:r>
              <a:rPr kumimoji="0" sz="1600" b="0" i="0" u="none" strike="noStrike" kern="0" cap="none" spc="-10" normalizeH="0" baseline="0" noProof="0" dirty="0">
                <a:ln>
                  <a:noFill/>
                </a:ln>
                <a:solidFill>
                  <a:srgbClr val="003A5C"/>
                </a:solidFill>
                <a:effectLst/>
                <a:uLnTx/>
                <a:uFillTx/>
                <a:latin typeface="Calibri"/>
                <a:ea typeface="+mn-ea"/>
                <a:cs typeface="Calibri"/>
              </a:rPr>
              <a:t>responsibility</a:t>
            </a:r>
            <a:r>
              <a:rPr kumimoji="0" sz="1600" b="0" i="0" u="none" strike="noStrike" kern="0" cap="none" spc="1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of</a:t>
            </a:r>
            <a:r>
              <a:rPr kumimoji="0" sz="1600" b="0" i="0" u="none" strike="noStrike" kern="0" cap="none" spc="10"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employees </a:t>
            </a:r>
            <a:r>
              <a:rPr kumimoji="0" sz="1600" b="0" i="0" u="none" strike="noStrike" kern="0" cap="none" spc="0" normalizeH="0" baseline="0" noProof="0" dirty="0">
                <a:ln>
                  <a:noFill/>
                </a:ln>
                <a:solidFill>
                  <a:srgbClr val="003A5C"/>
                </a:solidFill>
                <a:effectLst/>
                <a:uLnTx/>
                <a:uFillTx/>
                <a:latin typeface="Calibri"/>
                <a:ea typeface="+mn-ea"/>
                <a:cs typeface="Calibri"/>
              </a:rPr>
              <a:t>for</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the</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quality,</a:t>
            </a:r>
            <a:r>
              <a:rPr kumimoji="0" sz="1600" b="0" i="0" u="none" strike="noStrike" kern="0" cap="none" spc="-55" normalizeH="0" baseline="0" noProof="0" dirty="0">
                <a:ln>
                  <a:noFill/>
                </a:ln>
                <a:solidFill>
                  <a:srgbClr val="003A5C"/>
                </a:solidFill>
                <a:effectLst/>
                <a:uLnTx/>
                <a:uFillTx/>
                <a:latin typeface="Calibri"/>
                <a:ea typeface="+mn-ea"/>
                <a:cs typeface="Calibri"/>
              </a:rPr>
              <a:t> </a:t>
            </a:r>
            <a:r>
              <a:rPr kumimoji="0" sz="1600" b="0" i="0" u="none" strike="noStrike" kern="0" cap="none" spc="-20" normalizeH="0" baseline="0" noProof="0" dirty="0">
                <a:ln>
                  <a:noFill/>
                </a:ln>
                <a:solidFill>
                  <a:srgbClr val="003A5C"/>
                </a:solidFill>
                <a:effectLst/>
                <a:uLnTx/>
                <a:uFillTx/>
                <a:latin typeface="Calibri"/>
                <a:ea typeface="+mn-ea"/>
                <a:cs typeface="Calibri"/>
              </a:rPr>
              <a:t>accuracy,</a:t>
            </a:r>
            <a:r>
              <a:rPr kumimoji="0" sz="1600" b="0" i="0" u="none" strike="noStrike" kern="0" cap="none" spc="-30" normalizeH="0" baseline="0" noProof="0" dirty="0">
                <a:ln>
                  <a:noFill/>
                </a:ln>
                <a:solidFill>
                  <a:srgbClr val="003A5C"/>
                </a:solidFill>
                <a:effectLst/>
                <a:uLnTx/>
                <a:uFillTx/>
                <a:latin typeface="Calibri"/>
                <a:ea typeface="+mn-ea"/>
                <a:cs typeface="Calibri"/>
              </a:rPr>
              <a:t> </a:t>
            </a:r>
            <a:r>
              <a:rPr kumimoji="0" sz="1600" b="0" i="0" u="none" strike="noStrike" kern="0" cap="none" spc="-25" normalizeH="0" baseline="0" noProof="0" dirty="0">
                <a:ln>
                  <a:noFill/>
                </a:ln>
                <a:solidFill>
                  <a:srgbClr val="003A5C"/>
                </a:solidFill>
                <a:effectLst/>
                <a:uLnTx/>
                <a:uFillTx/>
                <a:latin typeface="Calibri"/>
                <a:ea typeface="+mn-ea"/>
                <a:cs typeface="Calibri"/>
              </a:rPr>
              <a:t>and </a:t>
            </a:r>
            <a:r>
              <a:rPr kumimoji="0" sz="1600" b="0" i="0" u="none" strike="noStrike" kern="0" cap="none" spc="-10" normalizeH="0" baseline="0" noProof="0" dirty="0">
                <a:ln>
                  <a:noFill/>
                </a:ln>
                <a:solidFill>
                  <a:srgbClr val="003A5C"/>
                </a:solidFill>
                <a:effectLst/>
                <a:uLnTx/>
                <a:uFillTx/>
                <a:latin typeface="Calibri"/>
                <a:ea typeface="+mn-ea"/>
                <a:cs typeface="Calibri"/>
              </a:rPr>
              <a:t>completeness</a:t>
            </a:r>
            <a:r>
              <a:rPr kumimoji="0" sz="1600" b="0" i="0" u="none" strike="noStrike" kern="0" cap="none" spc="-1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of</a:t>
            </a:r>
            <a:r>
              <a:rPr kumimoji="0" sz="1600" b="0" i="0" u="none" strike="noStrike" kern="0" cap="none" spc="-3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their</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20" normalizeH="0" baseline="0" noProof="0" dirty="0">
                <a:ln>
                  <a:noFill/>
                </a:ln>
                <a:solidFill>
                  <a:srgbClr val="003A5C"/>
                </a:solidFill>
                <a:effectLst/>
                <a:uLnTx/>
                <a:uFillTx/>
                <a:latin typeface="Calibri"/>
                <a:ea typeface="+mn-ea"/>
                <a:cs typeface="Calibri"/>
              </a:rPr>
              <a:t>work. </a:t>
            </a:r>
            <a:r>
              <a:rPr kumimoji="0" sz="1600" b="0" i="0" u="none" strike="noStrike" kern="0" cap="none" spc="-10" normalizeH="0" baseline="0" noProof="0" dirty="0">
                <a:ln>
                  <a:noFill/>
                </a:ln>
                <a:solidFill>
                  <a:srgbClr val="003A5C"/>
                </a:solidFill>
                <a:effectLst/>
                <a:uLnTx/>
                <a:uFillTx/>
                <a:latin typeface="Calibri"/>
                <a:ea typeface="+mn-ea"/>
                <a:cs typeface="Calibri"/>
              </a:rPr>
              <a:t>GAI-generated</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content</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20" normalizeH="0" baseline="0" noProof="0" dirty="0">
                <a:ln>
                  <a:noFill/>
                </a:ln>
                <a:solidFill>
                  <a:srgbClr val="003A5C"/>
                </a:solidFill>
                <a:effectLst/>
                <a:uLnTx/>
                <a:uFillTx/>
                <a:latin typeface="Calibri"/>
                <a:ea typeface="+mn-ea"/>
                <a:cs typeface="Calibri"/>
              </a:rPr>
              <a:t>must </a:t>
            </a:r>
            <a:r>
              <a:rPr kumimoji="0" sz="1600" b="0" i="0" u="none" strike="noStrike" kern="0" cap="none" spc="0" normalizeH="0" baseline="0" noProof="0" dirty="0">
                <a:ln>
                  <a:noFill/>
                </a:ln>
                <a:solidFill>
                  <a:srgbClr val="003A5C"/>
                </a:solidFill>
                <a:effectLst/>
                <a:uLnTx/>
                <a:uFillTx/>
                <a:latin typeface="Calibri"/>
                <a:ea typeface="+mn-ea"/>
                <a:cs typeface="Calibri"/>
              </a:rPr>
              <a:t>be</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20" normalizeH="0" baseline="0" noProof="0" dirty="0">
                <a:ln>
                  <a:noFill/>
                </a:ln>
                <a:solidFill>
                  <a:srgbClr val="003A5C"/>
                </a:solidFill>
                <a:effectLst/>
                <a:uLnTx/>
                <a:uFillTx/>
                <a:latin typeface="Calibri"/>
                <a:ea typeface="+mn-ea"/>
                <a:cs typeface="Calibri"/>
              </a:rPr>
              <a:t>fact-</a:t>
            </a:r>
            <a:r>
              <a:rPr kumimoji="0" sz="1600" b="0" i="0" u="none" strike="noStrike" kern="0" cap="none" spc="-10" normalizeH="0" baseline="0" noProof="0" dirty="0">
                <a:ln>
                  <a:noFill/>
                </a:ln>
                <a:solidFill>
                  <a:srgbClr val="003A5C"/>
                </a:solidFill>
                <a:effectLst/>
                <a:uLnTx/>
                <a:uFillTx/>
                <a:latin typeface="Calibri"/>
                <a:ea typeface="+mn-ea"/>
                <a:cs typeface="Calibri"/>
              </a:rPr>
              <a:t>checked</a:t>
            </a:r>
            <a:r>
              <a:rPr kumimoji="0" sz="1600" b="0" i="0" u="none" strike="noStrike" kern="0" cap="none" spc="0" normalizeH="0" baseline="0" noProof="0" dirty="0">
                <a:ln>
                  <a:noFill/>
                </a:ln>
                <a:solidFill>
                  <a:srgbClr val="003A5C"/>
                </a:solidFill>
                <a:effectLst/>
                <a:uLnTx/>
                <a:uFillTx/>
                <a:latin typeface="Calibri"/>
                <a:ea typeface="+mn-ea"/>
                <a:cs typeface="Calibri"/>
              </a:rPr>
              <a:t> to</a:t>
            </a:r>
            <a:r>
              <a:rPr kumimoji="0" sz="1600" b="0" i="0" u="none" strike="noStrike" kern="0" cap="none" spc="-20"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ensure </a:t>
            </a:r>
            <a:r>
              <a:rPr kumimoji="0" sz="1600" b="0" i="0" u="none" strike="noStrike" kern="0" cap="none" spc="0" normalizeH="0" baseline="0" noProof="0" dirty="0">
                <a:ln>
                  <a:noFill/>
                </a:ln>
                <a:solidFill>
                  <a:srgbClr val="003A5C"/>
                </a:solidFill>
                <a:effectLst/>
                <a:uLnTx/>
                <a:uFillTx/>
                <a:latin typeface="Calibri"/>
                <a:ea typeface="+mn-ea"/>
                <a:cs typeface="Calibri"/>
              </a:rPr>
              <a:t>that</a:t>
            </a:r>
            <a:r>
              <a:rPr kumimoji="0" sz="1600" b="0" i="0" u="none" strike="noStrike" kern="0" cap="none" spc="-1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all</a:t>
            </a:r>
            <a:r>
              <a:rPr kumimoji="0" sz="1600" b="0" i="0" u="none" strike="noStrike" kern="0" cap="none" spc="-1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information</a:t>
            </a:r>
            <a:r>
              <a:rPr kumimoji="0" sz="1600" b="0" i="0" u="none" strike="noStrike" kern="0" cap="none" spc="5" normalizeH="0" baseline="0" noProof="0" dirty="0">
                <a:ln>
                  <a:noFill/>
                </a:ln>
                <a:solidFill>
                  <a:srgbClr val="003A5C"/>
                </a:solidFill>
                <a:effectLst/>
                <a:uLnTx/>
                <a:uFillTx/>
                <a:latin typeface="Calibri"/>
                <a:ea typeface="+mn-ea"/>
                <a:cs typeface="Calibri"/>
              </a:rPr>
              <a:t> </a:t>
            </a:r>
            <a:r>
              <a:rPr kumimoji="0" sz="1600" b="0" i="0" u="none" strike="noStrike" kern="0" cap="none" spc="-25" normalizeH="0" baseline="0" noProof="0" dirty="0">
                <a:ln>
                  <a:noFill/>
                </a:ln>
                <a:solidFill>
                  <a:srgbClr val="003A5C"/>
                </a:solidFill>
                <a:effectLst/>
                <a:uLnTx/>
                <a:uFillTx/>
                <a:latin typeface="Calibri"/>
                <a:ea typeface="+mn-ea"/>
                <a:cs typeface="Calibri"/>
              </a:rPr>
              <a:t>is </a:t>
            </a:r>
            <a:r>
              <a:rPr kumimoji="0" sz="1600" b="0" i="0" u="none" strike="noStrike" kern="0" cap="none" spc="-10" normalizeH="0" baseline="0" noProof="0" dirty="0">
                <a:ln>
                  <a:noFill/>
                </a:ln>
                <a:solidFill>
                  <a:srgbClr val="003A5C"/>
                </a:solidFill>
                <a:effectLst/>
                <a:uLnTx/>
                <a:uFillTx/>
                <a:latin typeface="Calibri"/>
                <a:ea typeface="+mn-ea"/>
                <a:cs typeface="Calibri"/>
              </a:rPr>
              <a:t>accurate</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and</a:t>
            </a:r>
            <a:r>
              <a:rPr kumimoji="0" sz="1600" b="0" i="0" u="none" strike="noStrike" kern="0" cap="none" spc="-3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up-</a:t>
            </a:r>
            <a:r>
              <a:rPr kumimoji="0" sz="1600" b="0" i="0" u="none" strike="noStrike" kern="0" cap="none" spc="-10" normalizeH="0" baseline="0" noProof="0" dirty="0">
                <a:ln>
                  <a:noFill/>
                </a:ln>
                <a:solidFill>
                  <a:srgbClr val="003A5C"/>
                </a:solidFill>
                <a:effectLst/>
                <a:uLnTx/>
                <a:uFillTx/>
                <a:latin typeface="Calibri"/>
                <a:ea typeface="+mn-ea"/>
                <a:cs typeface="Calibri"/>
              </a:rPr>
              <a:t>to-</a:t>
            </a:r>
            <a:r>
              <a:rPr kumimoji="0" sz="1600" b="0" i="0" u="none" strike="noStrike" kern="0" cap="none" spc="0" normalizeH="0" baseline="0" noProof="0" dirty="0">
                <a:ln>
                  <a:noFill/>
                </a:ln>
                <a:solidFill>
                  <a:srgbClr val="003A5C"/>
                </a:solidFill>
                <a:effectLst/>
                <a:uLnTx/>
                <a:uFillTx/>
                <a:latin typeface="Calibri"/>
                <a:ea typeface="+mn-ea"/>
                <a:cs typeface="Calibri"/>
              </a:rPr>
              <a:t>date.</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20" normalizeH="0" baseline="0" noProof="0" dirty="0">
                <a:ln>
                  <a:noFill/>
                </a:ln>
                <a:solidFill>
                  <a:srgbClr val="003A5C"/>
                </a:solidFill>
                <a:effectLst/>
                <a:uLnTx/>
                <a:uFillTx/>
                <a:latin typeface="Calibri"/>
                <a:ea typeface="+mn-ea"/>
                <a:cs typeface="Calibri"/>
              </a:rPr>
              <a:t>This </a:t>
            </a:r>
            <a:r>
              <a:rPr kumimoji="0" sz="1600" b="0" i="0" u="none" strike="noStrike" kern="0" cap="none" spc="0" normalizeH="0" baseline="0" noProof="0" dirty="0">
                <a:ln>
                  <a:noFill/>
                </a:ln>
                <a:solidFill>
                  <a:srgbClr val="003A5C"/>
                </a:solidFill>
                <a:effectLst/>
                <a:uLnTx/>
                <a:uFillTx/>
                <a:latin typeface="Calibri"/>
                <a:ea typeface="+mn-ea"/>
                <a:cs typeface="Calibri"/>
              </a:rPr>
              <a:t>includes</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verifying</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sources, </a:t>
            </a:r>
            <a:r>
              <a:rPr kumimoji="0" sz="1600" b="0" i="0" u="none" strike="noStrike" kern="0" cap="none" spc="0" normalizeH="0" baseline="0" noProof="0" dirty="0">
                <a:ln>
                  <a:noFill/>
                </a:ln>
                <a:solidFill>
                  <a:srgbClr val="003A5C"/>
                </a:solidFill>
                <a:effectLst/>
                <a:uLnTx/>
                <a:uFillTx/>
                <a:latin typeface="Calibri"/>
                <a:ea typeface="+mn-ea"/>
                <a:cs typeface="Calibri"/>
              </a:rPr>
              <a:t>checking</a:t>
            </a:r>
            <a:r>
              <a:rPr kumimoji="0" sz="1600" b="0" i="0" u="none" strike="noStrike" kern="0" cap="none" spc="-2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data,</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and</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ensuring </a:t>
            </a:r>
            <a:r>
              <a:rPr kumimoji="0" sz="1600" b="0" i="0" u="none" strike="noStrike" kern="0" cap="none" spc="0" normalizeH="0" baseline="0" noProof="0" dirty="0">
                <a:ln>
                  <a:noFill/>
                </a:ln>
                <a:solidFill>
                  <a:srgbClr val="003A5C"/>
                </a:solidFill>
                <a:effectLst/>
                <a:uLnTx/>
                <a:uFillTx/>
                <a:latin typeface="Calibri"/>
                <a:ea typeface="+mn-ea"/>
                <a:cs typeface="Calibri"/>
              </a:rPr>
              <a:t>that</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any</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claims</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made</a:t>
            </a:r>
            <a:r>
              <a:rPr kumimoji="0" sz="1600" b="0" i="0" u="none" strike="noStrike" kern="0" cap="none" spc="-1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in</a:t>
            </a:r>
            <a:r>
              <a:rPr kumimoji="0" sz="1600" b="0" i="0" u="none" strike="noStrike" kern="0" cap="none" spc="-25" normalizeH="0" baseline="0" noProof="0" dirty="0">
                <a:ln>
                  <a:noFill/>
                </a:ln>
                <a:solidFill>
                  <a:srgbClr val="003A5C"/>
                </a:solidFill>
                <a:effectLst/>
                <a:uLnTx/>
                <a:uFillTx/>
                <a:latin typeface="Calibri"/>
                <a:ea typeface="+mn-ea"/>
                <a:cs typeface="Calibri"/>
              </a:rPr>
              <a:t> the </a:t>
            </a:r>
            <a:r>
              <a:rPr kumimoji="0" sz="1600" b="0" i="0" u="none" strike="noStrike" kern="0" cap="none" spc="-10" normalizeH="0" baseline="0" noProof="0" dirty="0">
                <a:ln>
                  <a:noFill/>
                </a:ln>
                <a:solidFill>
                  <a:srgbClr val="003A5C"/>
                </a:solidFill>
                <a:effectLst/>
                <a:uLnTx/>
                <a:uFillTx/>
                <a:latin typeface="Calibri"/>
                <a:ea typeface="+mn-ea"/>
                <a:cs typeface="Calibri"/>
              </a:rPr>
              <a:t>content</a:t>
            </a:r>
            <a:r>
              <a:rPr kumimoji="0" sz="1600" b="0" i="0" u="none" strike="noStrike" kern="0" cap="none" spc="-6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are</a:t>
            </a:r>
            <a:r>
              <a:rPr kumimoji="0" sz="1600" b="0" i="0" u="none" strike="noStrike" kern="0" cap="none" spc="-5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supported</a:t>
            </a:r>
            <a:r>
              <a:rPr kumimoji="0" sz="1600" b="0" i="0" u="none" strike="noStrike" kern="0" cap="none" spc="-55" normalizeH="0" baseline="0" noProof="0" dirty="0">
                <a:ln>
                  <a:noFill/>
                </a:ln>
                <a:solidFill>
                  <a:srgbClr val="003A5C"/>
                </a:solidFill>
                <a:effectLst/>
                <a:uLnTx/>
                <a:uFillTx/>
                <a:latin typeface="Calibri"/>
                <a:ea typeface="+mn-ea"/>
                <a:cs typeface="Calibri"/>
              </a:rPr>
              <a:t> </a:t>
            </a:r>
            <a:r>
              <a:rPr kumimoji="0" sz="1600" b="0" i="0" u="none" strike="noStrike" kern="0" cap="none" spc="-25" normalizeH="0" baseline="0" noProof="0" dirty="0">
                <a:ln>
                  <a:noFill/>
                </a:ln>
                <a:solidFill>
                  <a:srgbClr val="003A5C"/>
                </a:solidFill>
                <a:effectLst/>
                <a:uLnTx/>
                <a:uFillTx/>
                <a:latin typeface="Calibri"/>
                <a:ea typeface="+mn-ea"/>
                <a:cs typeface="Calibri"/>
              </a:rPr>
              <a:t>by </a:t>
            </a:r>
            <a:r>
              <a:rPr kumimoji="0" sz="1600" b="0" i="0" u="none" strike="noStrike" kern="0" cap="none" spc="0" normalizeH="0" baseline="0" noProof="0" dirty="0">
                <a:ln>
                  <a:noFill/>
                </a:ln>
                <a:solidFill>
                  <a:srgbClr val="003A5C"/>
                </a:solidFill>
                <a:effectLst/>
                <a:uLnTx/>
                <a:uFillTx/>
                <a:latin typeface="Calibri"/>
                <a:ea typeface="+mn-ea"/>
                <a:cs typeface="Calibri"/>
              </a:rPr>
              <a:t>evidence.</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GAI-generated content</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should</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be</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viewed</a:t>
            </a:r>
            <a:r>
              <a:rPr kumimoji="0" sz="1600" b="0" i="0" u="none" strike="noStrike" kern="0" cap="none" spc="-20" normalizeH="0" baseline="0" noProof="0" dirty="0">
                <a:ln>
                  <a:noFill/>
                </a:ln>
                <a:solidFill>
                  <a:srgbClr val="003A5C"/>
                </a:solidFill>
                <a:effectLst/>
                <a:uLnTx/>
                <a:uFillTx/>
                <a:latin typeface="Calibri"/>
                <a:ea typeface="+mn-ea"/>
                <a:cs typeface="Calibri"/>
              </a:rPr>
              <a:t> </a:t>
            </a:r>
            <a:r>
              <a:rPr kumimoji="0" sz="1600" b="0" i="0" u="none" strike="noStrike" kern="0" cap="none" spc="-25" normalizeH="0" baseline="0" noProof="0" dirty="0">
                <a:ln>
                  <a:noFill/>
                </a:ln>
                <a:solidFill>
                  <a:srgbClr val="003A5C"/>
                </a:solidFill>
                <a:effectLst/>
                <a:uLnTx/>
                <a:uFillTx/>
                <a:latin typeface="Calibri"/>
                <a:ea typeface="+mn-ea"/>
                <a:cs typeface="Calibri"/>
              </a:rPr>
              <a:t>as </a:t>
            </a:r>
            <a:r>
              <a:rPr kumimoji="0" sz="1600" b="0" i="0" u="none" strike="noStrike" kern="0" cap="none" spc="0" normalizeH="0" baseline="0" noProof="0" dirty="0">
                <a:ln>
                  <a:noFill/>
                </a:ln>
                <a:solidFill>
                  <a:srgbClr val="003A5C"/>
                </a:solidFill>
                <a:effectLst/>
                <a:uLnTx/>
                <a:uFillTx/>
                <a:latin typeface="Calibri"/>
                <a:ea typeface="+mn-ea"/>
                <a:cs typeface="Calibri"/>
              </a:rPr>
              <a:t>a</a:t>
            </a:r>
            <a:r>
              <a:rPr kumimoji="0" sz="1600" b="0" i="0" u="none" strike="noStrike" kern="0" cap="none" spc="-30"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resource</a:t>
            </a:r>
            <a:r>
              <a:rPr kumimoji="0" sz="1600" b="0" i="0" u="none" strike="noStrike" kern="0" cap="none" spc="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to</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assist</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humans </a:t>
            </a:r>
            <a:r>
              <a:rPr kumimoji="0" sz="1600" b="0" i="0" u="none" strike="noStrike" kern="0" cap="none" spc="0" normalizeH="0" baseline="0" noProof="0" dirty="0">
                <a:ln>
                  <a:noFill/>
                </a:ln>
                <a:solidFill>
                  <a:srgbClr val="003A5C"/>
                </a:solidFill>
                <a:effectLst/>
                <a:uLnTx/>
                <a:uFillTx/>
                <a:latin typeface="Calibri"/>
                <a:ea typeface="+mn-ea"/>
                <a:cs typeface="Calibri"/>
              </a:rPr>
              <a:t>in</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completing</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a</a:t>
            </a:r>
            <a:r>
              <a:rPr kumimoji="0" sz="1600" b="0" i="0" u="none" strike="noStrike" kern="0" cap="none" spc="-30"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finished </a:t>
            </a:r>
            <a:r>
              <a:rPr kumimoji="0" sz="1600" b="0" i="0" u="none" strike="noStrike" kern="0" cap="none" spc="0" normalizeH="0" baseline="0" noProof="0" dirty="0">
                <a:ln>
                  <a:noFill/>
                </a:ln>
                <a:solidFill>
                  <a:srgbClr val="003A5C"/>
                </a:solidFill>
                <a:effectLst/>
                <a:uLnTx/>
                <a:uFillTx/>
                <a:latin typeface="Calibri"/>
                <a:ea typeface="+mn-ea"/>
                <a:cs typeface="Calibri"/>
              </a:rPr>
              <a:t>product,</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not</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the</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finished product.</a:t>
            </a:r>
            <a:endParaRPr kumimoji="0" sz="1600" b="0" i="0" u="none" strike="noStrike" kern="0" cap="none" spc="0" normalizeH="0" baseline="0" noProof="0">
              <a:ln>
                <a:noFill/>
              </a:ln>
              <a:solidFill>
                <a:sysClr val="windowText" lastClr="000000"/>
              </a:solidFill>
              <a:effectLst/>
              <a:uLnTx/>
              <a:uFillTx/>
              <a:latin typeface="Calibri"/>
              <a:ea typeface="+mn-ea"/>
              <a:cs typeface="Calibri"/>
            </a:endParaRPr>
          </a:p>
        </p:txBody>
      </p:sp>
      <p:grpSp>
        <p:nvGrpSpPr>
          <p:cNvPr id="11" name="object 11">
            <a:extLst>
              <a:ext uri="{FF2B5EF4-FFF2-40B4-BE49-F238E27FC236}">
                <a16:creationId xmlns:a16="http://schemas.microsoft.com/office/drawing/2014/main" id="{5196A183-B161-24E0-15EC-EE7F1A556351}"/>
              </a:ext>
            </a:extLst>
          </p:cNvPr>
          <p:cNvGrpSpPr/>
          <p:nvPr/>
        </p:nvGrpSpPr>
        <p:grpSpPr>
          <a:xfrm>
            <a:off x="4221607" y="3636517"/>
            <a:ext cx="1031240" cy="1031875"/>
            <a:chOff x="4221607" y="3636517"/>
            <a:chExt cx="1031240" cy="1031875"/>
          </a:xfrm>
        </p:grpSpPr>
        <p:sp>
          <p:nvSpPr>
            <p:cNvPr id="12" name="object 12">
              <a:extLst>
                <a:ext uri="{FF2B5EF4-FFF2-40B4-BE49-F238E27FC236}">
                  <a16:creationId xmlns:a16="http://schemas.microsoft.com/office/drawing/2014/main" id="{A240C002-9421-8671-44C1-6D94D8F8289A}"/>
                </a:ext>
              </a:extLst>
            </p:cNvPr>
            <p:cNvSpPr/>
            <p:nvPr/>
          </p:nvSpPr>
          <p:spPr>
            <a:xfrm>
              <a:off x="4221607" y="3636517"/>
              <a:ext cx="1031240" cy="1031875"/>
            </a:xfrm>
            <a:custGeom>
              <a:avLst/>
              <a:gdLst/>
              <a:ahLst/>
              <a:cxnLst/>
              <a:rect l="l" t="t" r="r" b="b"/>
              <a:pathLst>
                <a:path w="1031239" h="1031875">
                  <a:moveTo>
                    <a:pt x="515619" y="0"/>
                  </a:moveTo>
                  <a:lnTo>
                    <a:pt x="468674" y="2107"/>
                  </a:lnTo>
                  <a:lnTo>
                    <a:pt x="422912" y="8308"/>
                  </a:lnTo>
                  <a:lnTo>
                    <a:pt x="378515" y="18420"/>
                  </a:lnTo>
                  <a:lnTo>
                    <a:pt x="335666" y="32262"/>
                  </a:lnTo>
                  <a:lnTo>
                    <a:pt x="294545" y="49651"/>
                  </a:lnTo>
                  <a:lnTo>
                    <a:pt x="255335" y="70405"/>
                  </a:lnTo>
                  <a:lnTo>
                    <a:pt x="218218" y="94341"/>
                  </a:lnTo>
                  <a:lnTo>
                    <a:pt x="183374" y="121278"/>
                  </a:lnTo>
                  <a:lnTo>
                    <a:pt x="150987" y="151034"/>
                  </a:lnTo>
                  <a:lnTo>
                    <a:pt x="121237" y="183427"/>
                  </a:lnTo>
                  <a:lnTo>
                    <a:pt x="94306" y="218273"/>
                  </a:lnTo>
                  <a:lnTo>
                    <a:pt x="70376" y="255392"/>
                  </a:lnTo>
                  <a:lnTo>
                    <a:pt x="49630" y="294601"/>
                  </a:lnTo>
                  <a:lnTo>
                    <a:pt x="32247" y="335717"/>
                  </a:lnTo>
                  <a:lnTo>
                    <a:pt x="18412" y="378559"/>
                  </a:lnTo>
                  <a:lnTo>
                    <a:pt x="8304" y="422945"/>
                  </a:lnTo>
                  <a:lnTo>
                    <a:pt x="2106" y="468693"/>
                  </a:lnTo>
                  <a:lnTo>
                    <a:pt x="0" y="515619"/>
                  </a:lnTo>
                  <a:lnTo>
                    <a:pt x="2106" y="562566"/>
                  </a:lnTo>
                  <a:lnTo>
                    <a:pt x="8304" y="608331"/>
                  </a:lnTo>
                  <a:lnTo>
                    <a:pt x="18412" y="652733"/>
                  </a:lnTo>
                  <a:lnTo>
                    <a:pt x="32247" y="695589"/>
                  </a:lnTo>
                  <a:lnTo>
                    <a:pt x="49630" y="736718"/>
                  </a:lnTo>
                  <a:lnTo>
                    <a:pt x="70376" y="775937"/>
                  </a:lnTo>
                  <a:lnTo>
                    <a:pt x="94306" y="813064"/>
                  </a:lnTo>
                  <a:lnTo>
                    <a:pt x="121237" y="847918"/>
                  </a:lnTo>
                  <a:lnTo>
                    <a:pt x="150987" y="880316"/>
                  </a:lnTo>
                  <a:lnTo>
                    <a:pt x="183374" y="910076"/>
                  </a:lnTo>
                  <a:lnTo>
                    <a:pt x="218218" y="937017"/>
                  </a:lnTo>
                  <a:lnTo>
                    <a:pt x="255335" y="960957"/>
                  </a:lnTo>
                  <a:lnTo>
                    <a:pt x="294545" y="981712"/>
                  </a:lnTo>
                  <a:lnTo>
                    <a:pt x="335666" y="999103"/>
                  </a:lnTo>
                  <a:lnTo>
                    <a:pt x="378515" y="1012945"/>
                  </a:lnTo>
                  <a:lnTo>
                    <a:pt x="422912" y="1023058"/>
                  </a:lnTo>
                  <a:lnTo>
                    <a:pt x="468674" y="1029259"/>
                  </a:lnTo>
                  <a:lnTo>
                    <a:pt x="515619" y="1031366"/>
                  </a:lnTo>
                  <a:lnTo>
                    <a:pt x="562546" y="1029259"/>
                  </a:lnTo>
                  <a:lnTo>
                    <a:pt x="608294" y="1023058"/>
                  </a:lnTo>
                  <a:lnTo>
                    <a:pt x="652680" y="1012945"/>
                  </a:lnTo>
                  <a:lnTo>
                    <a:pt x="695522" y="999103"/>
                  </a:lnTo>
                  <a:lnTo>
                    <a:pt x="736638" y="981712"/>
                  </a:lnTo>
                  <a:lnTo>
                    <a:pt x="775847" y="960957"/>
                  </a:lnTo>
                  <a:lnTo>
                    <a:pt x="812966" y="937017"/>
                  </a:lnTo>
                  <a:lnTo>
                    <a:pt x="847812" y="910076"/>
                  </a:lnTo>
                  <a:lnTo>
                    <a:pt x="880205" y="880316"/>
                  </a:lnTo>
                  <a:lnTo>
                    <a:pt x="909961" y="847918"/>
                  </a:lnTo>
                  <a:lnTo>
                    <a:pt x="936898" y="813064"/>
                  </a:lnTo>
                  <a:lnTo>
                    <a:pt x="960834" y="775937"/>
                  </a:lnTo>
                  <a:lnTo>
                    <a:pt x="981588" y="736718"/>
                  </a:lnTo>
                  <a:lnTo>
                    <a:pt x="998977" y="695589"/>
                  </a:lnTo>
                  <a:lnTo>
                    <a:pt x="1012819" y="652733"/>
                  </a:lnTo>
                  <a:lnTo>
                    <a:pt x="1022931" y="608331"/>
                  </a:lnTo>
                  <a:lnTo>
                    <a:pt x="1029132" y="562566"/>
                  </a:lnTo>
                  <a:lnTo>
                    <a:pt x="1031239" y="515619"/>
                  </a:lnTo>
                  <a:lnTo>
                    <a:pt x="1029132" y="468693"/>
                  </a:lnTo>
                  <a:lnTo>
                    <a:pt x="1022931" y="422945"/>
                  </a:lnTo>
                  <a:lnTo>
                    <a:pt x="1012819" y="378559"/>
                  </a:lnTo>
                  <a:lnTo>
                    <a:pt x="998977" y="335717"/>
                  </a:lnTo>
                  <a:lnTo>
                    <a:pt x="981588" y="294601"/>
                  </a:lnTo>
                  <a:lnTo>
                    <a:pt x="960834" y="255392"/>
                  </a:lnTo>
                  <a:lnTo>
                    <a:pt x="936898" y="218273"/>
                  </a:lnTo>
                  <a:lnTo>
                    <a:pt x="909961" y="183427"/>
                  </a:lnTo>
                  <a:lnTo>
                    <a:pt x="880205" y="151034"/>
                  </a:lnTo>
                  <a:lnTo>
                    <a:pt x="847812" y="121278"/>
                  </a:lnTo>
                  <a:lnTo>
                    <a:pt x="812966" y="94341"/>
                  </a:lnTo>
                  <a:lnTo>
                    <a:pt x="775847" y="70405"/>
                  </a:lnTo>
                  <a:lnTo>
                    <a:pt x="736638" y="49651"/>
                  </a:lnTo>
                  <a:lnTo>
                    <a:pt x="695522" y="32262"/>
                  </a:lnTo>
                  <a:lnTo>
                    <a:pt x="652680" y="18420"/>
                  </a:lnTo>
                  <a:lnTo>
                    <a:pt x="608294" y="8308"/>
                  </a:lnTo>
                  <a:lnTo>
                    <a:pt x="562546" y="2107"/>
                  </a:lnTo>
                  <a:lnTo>
                    <a:pt x="515619" y="0"/>
                  </a:lnTo>
                  <a:close/>
                </a:path>
              </a:pathLst>
            </a:custGeom>
            <a:solidFill>
              <a:srgbClr val="525558"/>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13" name="object 13">
              <a:extLst>
                <a:ext uri="{FF2B5EF4-FFF2-40B4-BE49-F238E27FC236}">
                  <a16:creationId xmlns:a16="http://schemas.microsoft.com/office/drawing/2014/main" id="{78E8E128-1D32-7D47-5D5B-61020BE3F5DA}"/>
                </a:ext>
              </a:extLst>
            </p:cNvPr>
            <p:cNvSpPr/>
            <p:nvPr/>
          </p:nvSpPr>
          <p:spPr>
            <a:xfrm>
              <a:off x="4528744" y="3891978"/>
              <a:ext cx="419100" cy="497840"/>
            </a:xfrm>
            <a:custGeom>
              <a:avLst/>
              <a:gdLst/>
              <a:ahLst/>
              <a:cxnLst/>
              <a:rect l="l" t="t" r="r" b="b"/>
              <a:pathLst>
                <a:path w="419100" h="497839">
                  <a:moveTo>
                    <a:pt x="152158" y="237921"/>
                  </a:moveTo>
                  <a:lnTo>
                    <a:pt x="150126" y="227838"/>
                  </a:lnTo>
                  <a:lnTo>
                    <a:pt x="144576" y="219608"/>
                  </a:lnTo>
                  <a:lnTo>
                    <a:pt x="136359" y="214058"/>
                  </a:lnTo>
                  <a:lnTo>
                    <a:pt x="126288" y="212026"/>
                  </a:lnTo>
                  <a:lnTo>
                    <a:pt x="116217" y="214058"/>
                  </a:lnTo>
                  <a:lnTo>
                    <a:pt x="107988" y="219608"/>
                  </a:lnTo>
                  <a:lnTo>
                    <a:pt x="102450" y="227838"/>
                  </a:lnTo>
                  <a:lnTo>
                    <a:pt x="100406" y="237921"/>
                  </a:lnTo>
                  <a:lnTo>
                    <a:pt x="102450" y="247992"/>
                  </a:lnTo>
                  <a:lnTo>
                    <a:pt x="107988" y="256222"/>
                  </a:lnTo>
                  <a:lnTo>
                    <a:pt x="116217" y="261772"/>
                  </a:lnTo>
                  <a:lnTo>
                    <a:pt x="126288" y="263804"/>
                  </a:lnTo>
                  <a:lnTo>
                    <a:pt x="136359" y="261772"/>
                  </a:lnTo>
                  <a:lnTo>
                    <a:pt x="144576" y="256222"/>
                  </a:lnTo>
                  <a:lnTo>
                    <a:pt x="150126" y="247992"/>
                  </a:lnTo>
                  <a:lnTo>
                    <a:pt x="152158" y="237921"/>
                  </a:lnTo>
                  <a:close/>
                </a:path>
                <a:path w="419100" h="497839">
                  <a:moveTo>
                    <a:pt x="229781" y="112788"/>
                  </a:moveTo>
                  <a:lnTo>
                    <a:pt x="227723" y="102768"/>
                  </a:lnTo>
                  <a:lnTo>
                    <a:pt x="222161" y="94538"/>
                  </a:lnTo>
                  <a:lnTo>
                    <a:pt x="213931" y="88963"/>
                  </a:lnTo>
                  <a:lnTo>
                    <a:pt x="203911" y="86906"/>
                  </a:lnTo>
                  <a:lnTo>
                    <a:pt x="193890" y="88963"/>
                  </a:lnTo>
                  <a:lnTo>
                    <a:pt x="185661" y="94538"/>
                  </a:lnTo>
                  <a:lnTo>
                    <a:pt x="180086" y="102768"/>
                  </a:lnTo>
                  <a:lnTo>
                    <a:pt x="178028" y="112788"/>
                  </a:lnTo>
                  <a:lnTo>
                    <a:pt x="180086" y="122821"/>
                  </a:lnTo>
                  <a:lnTo>
                    <a:pt x="185661" y="131051"/>
                  </a:lnTo>
                  <a:lnTo>
                    <a:pt x="193890" y="136626"/>
                  </a:lnTo>
                  <a:lnTo>
                    <a:pt x="203911" y="138684"/>
                  </a:lnTo>
                  <a:lnTo>
                    <a:pt x="213931" y="136626"/>
                  </a:lnTo>
                  <a:lnTo>
                    <a:pt x="222161" y="131051"/>
                  </a:lnTo>
                  <a:lnTo>
                    <a:pt x="227723" y="122821"/>
                  </a:lnTo>
                  <a:lnTo>
                    <a:pt x="229781" y="112788"/>
                  </a:lnTo>
                  <a:close/>
                </a:path>
                <a:path w="419100" h="497839">
                  <a:moveTo>
                    <a:pt x="418820" y="285457"/>
                  </a:moveTo>
                  <a:lnTo>
                    <a:pt x="412737" y="269354"/>
                  </a:lnTo>
                  <a:lnTo>
                    <a:pt x="370230" y="195389"/>
                  </a:lnTo>
                  <a:lnTo>
                    <a:pt x="370116" y="191071"/>
                  </a:lnTo>
                  <a:lnTo>
                    <a:pt x="369570" y="185521"/>
                  </a:lnTo>
                  <a:lnTo>
                    <a:pt x="368109" y="170738"/>
                  </a:lnTo>
                  <a:lnTo>
                    <a:pt x="365353" y="142633"/>
                  </a:lnTo>
                  <a:lnTo>
                    <a:pt x="347827" y="96850"/>
                  </a:lnTo>
                  <a:lnTo>
                    <a:pt x="318973" y="57315"/>
                  </a:lnTo>
                  <a:lnTo>
                    <a:pt x="295884" y="38823"/>
                  </a:lnTo>
                  <a:lnTo>
                    <a:pt x="279679" y="25882"/>
                  </a:lnTo>
                  <a:lnTo>
                    <a:pt x="277215" y="24853"/>
                  </a:lnTo>
                  <a:lnTo>
                    <a:pt x="277215" y="102933"/>
                  </a:lnTo>
                  <a:lnTo>
                    <a:pt x="277215" y="121424"/>
                  </a:lnTo>
                  <a:lnTo>
                    <a:pt x="261810" y="128816"/>
                  </a:lnTo>
                  <a:lnTo>
                    <a:pt x="260578" y="133756"/>
                  </a:lnTo>
                  <a:lnTo>
                    <a:pt x="255651" y="142379"/>
                  </a:lnTo>
                  <a:lnTo>
                    <a:pt x="261200" y="158407"/>
                  </a:lnTo>
                  <a:lnTo>
                    <a:pt x="248881" y="170738"/>
                  </a:lnTo>
                  <a:lnTo>
                    <a:pt x="232854" y="165188"/>
                  </a:lnTo>
                  <a:lnTo>
                    <a:pt x="228549" y="167652"/>
                  </a:lnTo>
                  <a:lnTo>
                    <a:pt x="224231" y="169494"/>
                  </a:lnTo>
                  <a:lnTo>
                    <a:pt x="219303" y="170738"/>
                  </a:lnTo>
                  <a:lnTo>
                    <a:pt x="211912" y="185521"/>
                  </a:lnTo>
                  <a:lnTo>
                    <a:pt x="200215" y="185521"/>
                  </a:lnTo>
                  <a:lnTo>
                    <a:pt x="200215" y="228053"/>
                  </a:lnTo>
                  <a:lnTo>
                    <a:pt x="199631" y="245313"/>
                  </a:lnTo>
                  <a:lnTo>
                    <a:pt x="199593" y="246545"/>
                  </a:lnTo>
                  <a:lnTo>
                    <a:pt x="184188" y="253936"/>
                  </a:lnTo>
                  <a:lnTo>
                    <a:pt x="182956" y="258876"/>
                  </a:lnTo>
                  <a:lnTo>
                    <a:pt x="181114" y="263182"/>
                  </a:lnTo>
                  <a:lnTo>
                    <a:pt x="178650" y="267500"/>
                  </a:lnTo>
                  <a:lnTo>
                    <a:pt x="183578" y="283527"/>
                  </a:lnTo>
                  <a:lnTo>
                    <a:pt x="171259" y="295859"/>
                  </a:lnTo>
                  <a:lnTo>
                    <a:pt x="155244" y="290309"/>
                  </a:lnTo>
                  <a:lnTo>
                    <a:pt x="150926" y="292773"/>
                  </a:lnTo>
                  <a:lnTo>
                    <a:pt x="146608" y="294627"/>
                  </a:lnTo>
                  <a:lnTo>
                    <a:pt x="141681" y="295859"/>
                  </a:lnTo>
                  <a:lnTo>
                    <a:pt x="134912" y="310654"/>
                  </a:lnTo>
                  <a:lnTo>
                    <a:pt x="117665" y="310654"/>
                  </a:lnTo>
                  <a:lnTo>
                    <a:pt x="110274" y="295236"/>
                  </a:lnTo>
                  <a:lnTo>
                    <a:pt x="107810" y="294627"/>
                  </a:lnTo>
                  <a:lnTo>
                    <a:pt x="105346" y="294005"/>
                  </a:lnTo>
                  <a:lnTo>
                    <a:pt x="101028" y="292163"/>
                  </a:lnTo>
                  <a:lnTo>
                    <a:pt x="96710" y="289687"/>
                  </a:lnTo>
                  <a:lnTo>
                    <a:pt x="80695" y="294627"/>
                  </a:lnTo>
                  <a:lnTo>
                    <a:pt x="68376" y="282295"/>
                  </a:lnTo>
                  <a:lnTo>
                    <a:pt x="73926" y="266268"/>
                  </a:lnTo>
                  <a:lnTo>
                    <a:pt x="71462" y="261950"/>
                  </a:lnTo>
                  <a:lnTo>
                    <a:pt x="69608" y="257644"/>
                  </a:lnTo>
                  <a:lnTo>
                    <a:pt x="68376" y="252704"/>
                  </a:lnTo>
                  <a:lnTo>
                    <a:pt x="52971" y="245313"/>
                  </a:lnTo>
                  <a:lnTo>
                    <a:pt x="52971" y="228053"/>
                  </a:lnTo>
                  <a:lnTo>
                    <a:pt x="68376" y="220662"/>
                  </a:lnTo>
                  <a:lnTo>
                    <a:pt x="69608" y="215722"/>
                  </a:lnTo>
                  <a:lnTo>
                    <a:pt x="71462" y="211416"/>
                  </a:lnTo>
                  <a:lnTo>
                    <a:pt x="73926" y="207098"/>
                  </a:lnTo>
                  <a:lnTo>
                    <a:pt x="68376" y="191071"/>
                  </a:lnTo>
                  <a:lnTo>
                    <a:pt x="80695" y="178739"/>
                  </a:lnTo>
                  <a:lnTo>
                    <a:pt x="96710" y="184289"/>
                  </a:lnTo>
                  <a:lnTo>
                    <a:pt x="101028" y="181825"/>
                  </a:lnTo>
                  <a:lnTo>
                    <a:pt x="105346" y="179984"/>
                  </a:lnTo>
                  <a:lnTo>
                    <a:pt x="110274" y="178739"/>
                  </a:lnTo>
                  <a:lnTo>
                    <a:pt x="117665" y="163334"/>
                  </a:lnTo>
                  <a:lnTo>
                    <a:pt x="135521" y="163334"/>
                  </a:lnTo>
                  <a:lnTo>
                    <a:pt x="142913" y="178739"/>
                  </a:lnTo>
                  <a:lnTo>
                    <a:pt x="147840" y="179984"/>
                  </a:lnTo>
                  <a:lnTo>
                    <a:pt x="152158" y="181825"/>
                  </a:lnTo>
                  <a:lnTo>
                    <a:pt x="156476" y="184289"/>
                  </a:lnTo>
                  <a:lnTo>
                    <a:pt x="172491" y="178739"/>
                  </a:lnTo>
                  <a:lnTo>
                    <a:pt x="184810" y="191071"/>
                  </a:lnTo>
                  <a:lnTo>
                    <a:pt x="179260" y="207098"/>
                  </a:lnTo>
                  <a:lnTo>
                    <a:pt x="181724" y="211416"/>
                  </a:lnTo>
                  <a:lnTo>
                    <a:pt x="183578" y="215722"/>
                  </a:lnTo>
                  <a:lnTo>
                    <a:pt x="184810" y="220662"/>
                  </a:lnTo>
                  <a:lnTo>
                    <a:pt x="200215" y="228053"/>
                  </a:lnTo>
                  <a:lnTo>
                    <a:pt x="200215" y="185521"/>
                  </a:lnTo>
                  <a:lnTo>
                    <a:pt x="194665" y="185521"/>
                  </a:lnTo>
                  <a:lnTo>
                    <a:pt x="191414" y="178739"/>
                  </a:lnTo>
                  <a:lnTo>
                    <a:pt x="187274" y="170116"/>
                  </a:lnTo>
                  <a:lnTo>
                    <a:pt x="182346" y="168884"/>
                  </a:lnTo>
                  <a:lnTo>
                    <a:pt x="178028" y="167030"/>
                  </a:lnTo>
                  <a:lnTo>
                    <a:pt x="173723" y="164566"/>
                  </a:lnTo>
                  <a:lnTo>
                    <a:pt x="157708" y="170116"/>
                  </a:lnTo>
                  <a:lnTo>
                    <a:pt x="150926" y="163334"/>
                  </a:lnTo>
                  <a:lnTo>
                    <a:pt x="145376" y="157784"/>
                  </a:lnTo>
                  <a:lnTo>
                    <a:pt x="150926" y="141757"/>
                  </a:lnTo>
                  <a:lnTo>
                    <a:pt x="148463" y="137452"/>
                  </a:lnTo>
                  <a:lnTo>
                    <a:pt x="146608" y="133134"/>
                  </a:lnTo>
                  <a:lnTo>
                    <a:pt x="145376" y="128206"/>
                  </a:lnTo>
                  <a:lnTo>
                    <a:pt x="129984" y="120802"/>
                  </a:lnTo>
                  <a:lnTo>
                    <a:pt x="129984" y="103543"/>
                  </a:lnTo>
                  <a:lnTo>
                    <a:pt x="145376" y="96151"/>
                  </a:lnTo>
                  <a:lnTo>
                    <a:pt x="146608" y="91224"/>
                  </a:lnTo>
                  <a:lnTo>
                    <a:pt x="148463" y="86906"/>
                  </a:lnTo>
                  <a:lnTo>
                    <a:pt x="150926" y="82588"/>
                  </a:lnTo>
                  <a:lnTo>
                    <a:pt x="145999" y="66560"/>
                  </a:lnTo>
                  <a:lnTo>
                    <a:pt x="158318" y="54241"/>
                  </a:lnTo>
                  <a:lnTo>
                    <a:pt x="174332" y="59791"/>
                  </a:lnTo>
                  <a:lnTo>
                    <a:pt x="178650" y="57315"/>
                  </a:lnTo>
                  <a:lnTo>
                    <a:pt x="182956" y="55473"/>
                  </a:lnTo>
                  <a:lnTo>
                    <a:pt x="187883" y="54241"/>
                  </a:lnTo>
                  <a:lnTo>
                    <a:pt x="195275" y="38823"/>
                  </a:lnTo>
                  <a:lnTo>
                    <a:pt x="212534" y="38823"/>
                  </a:lnTo>
                  <a:lnTo>
                    <a:pt x="219925" y="53619"/>
                  </a:lnTo>
                  <a:lnTo>
                    <a:pt x="224853" y="54851"/>
                  </a:lnTo>
                  <a:lnTo>
                    <a:pt x="229158" y="56705"/>
                  </a:lnTo>
                  <a:lnTo>
                    <a:pt x="233476" y="59169"/>
                  </a:lnTo>
                  <a:lnTo>
                    <a:pt x="249491" y="53619"/>
                  </a:lnTo>
                  <a:lnTo>
                    <a:pt x="261810" y="65951"/>
                  </a:lnTo>
                  <a:lnTo>
                    <a:pt x="256273" y="81978"/>
                  </a:lnTo>
                  <a:lnTo>
                    <a:pt x="258737" y="86296"/>
                  </a:lnTo>
                  <a:lnTo>
                    <a:pt x="260578" y="90601"/>
                  </a:lnTo>
                  <a:lnTo>
                    <a:pt x="261810" y="95542"/>
                  </a:lnTo>
                  <a:lnTo>
                    <a:pt x="277215" y="102933"/>
                  </a:lnTo>
                  <a:lnTo>
                    <a:pt x="277215" y="24853"/>
                  </a:lnTo>
                  <a:lnTo>
                    <a:pt x="233667" y="6464"/>
                  </a:lnTo>
                  <a:lnTo>
                    <a:pt x="185115" y="0"/>
                  </a:lnTo>
                  <a:lnTo>
                    <a:pt x="136563" y="6464"/>
                  </a:lnTo>
                  <a:lnTo>
                    <a:pt x="90551" y="25882"/>
                  </a:lnTo>
                  <a:lnTo>
                    <a:pt x="51371" y="56921"/>
                  </a:lnTo>
                  <a:lnTo>
                    <a:pt x="22402" y="96608"/>
                  </a:lnTo>
                  <a:lnTo>
                    <a:pt x="4940" y="142379"/>
                  </a:lnTo>
                  <a:lnTo>
                    <a:pt x="114" y="191071"/>
                  </a:lnTo>
                  <a:lnTo>
                    <a:pt x="0" y="192303"/>
                  </a:lnTo>
                  <a:lnTo>
                    <a:pt x="4864" y="235292"/>
                  </a:lnTo>
                  <a:lnTo>
                    <a:pt x="19024" y="275437"/>
                  </a:lnTo>
                  <a:lnTo>
                    <a:pt x="41846" y="311315"/>
                  </a:lnTo>
                  <a:lnTo>
                    <a:pt x="72694" y="341464"/>
                  </a:lnTo>
                  <a:lnTo>
                    <a:pt x="72694" y="497408"/>
                  </a:lnTo>
                  <a:lnTo>
                    <a:pt x="267360" y="497408"/>
                  </a:lnTo>
                  <a:lnTo>
                    <a:pt x="267360" y="423443"/>
                  </a:lnTo>
                  <a:lnTo>
                    <a:pt x="297548" y="423443"/>
                  </a:lnTo>
                  <a:lnTo>
                    <a:pt x="338251" y="410959"/>
                  </a:lnTo>
                  <a:lnTo>
                    <a:pt x="364845" y="377761"/>
                  </a:lnTo>
                  <a:lnTo>
                    <a:pt x="370230" y="349478"/>
                  </a:lnTo>
                  <a:lnTo>
                    <a:pt x="370230" y="312496"/>
                  </a:lnTo>
                  <a:lnTo>
                    <a:pt x="397344" y="312496"/>
                  </a:lnTo>
                  <a:lnTo>
                    <a:pt x="402158" y="310654"/>
                  </a:lnTo>
                  <a:lnTo>
                    <a:pt x="408584" y="308178"/>
                  </a:lnTo>
                  <a:lnTo>
                    <a:pt x="416585" y="298780"/>
                  </a:lnTo>
                  <a:lnTo>
                    <a:pt x="417080" y="295859"/>
                  </a:lnTo>
                  <a:lnTo>
                    <a:pt x="418820" y="285457"/>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14" name="object 14">
            <a:extLst>
              <a:ext uri="{FF2B5EF4-FFF2-40B4-BE49-F238E27FC236}">
                <a16:creationId xmlns:a16="http://schemas.microsoft.com/office/drawing/2014/main" id="{D7AF0B05-4B09-C50D-70B5-4CB98A60A63B}"/>
              </a:ext>
            </a:extLst>
          </p:cNvPr>
          <p:cNvSpPr txBox="1"/>
          <p:nvPr/>
        </p:nvSpPr>
        <p:spPr>
          <a:xfrm>
            <a:off x="5461761" y="2432430"/>
            <a:ext cx="2371725" cy="3393440"/>
          </a:xfrm>
          <a:prstGeom prst="rect">
            <a:avLst/>
          </a:prstGeom>
        </p:spPr>
        <p:txBody>
          <a:bodyPr vert="horz" wrap="square" lIns="0" tIns="33019" rIns="0" bIns="0" rtlCol="0">
            <a:spAutoFit/>
          </a:bodyPr>
          <a:lstStyle/>
          <a:p>
            <a:pPr marL="12700" marR="5080" lvl="0" indent="0" algn="l" defTabSz="914400" rtl="0" eaLnBrk="1" fontAlgn="auto" latinLnBrk="0" hangingPunct="1">
              <a:lnSpc>
                <a:spcPct val="91500"/>
              </a:lnSpc>
              <a:spcBef>
                <a:spcPts val="259"/>
              </a:spcBef>
              <a:spcAft>
                <a:spcPts val="0"/>
              </a:spcAft>
              <a:buClrTx/>
              <a:buSzTx/>
              <a:buFontTx/>
              <a:buNone/>
              <a:tabLst/>
              <a:defRPr/>
            </a:pPr>
            <a:r>
              <a:rPr kumimoji="0" sz="1600" b="0" i="0" u="none" strike="noStrike" kern="0" cap="none" spc="0" normalizeH="0" baseline="0" noProof="0" dirty="0">
                <a:ln>
                  <a:noFill/>
                </a:ln>
                <a:solidFill>
                  <a:srgbClr val="003A5C"/>
                </a:solidFill>
                <a:effectLst/>
                <a:uLnTx/>
                <a:uFillTx/>
                <a:latin typeface="Calibri"/>
                <a:ea typeface="+mn-ea"/>
                <a:cs typeface="Calibri"/>
              </a:rPr>
              <a:t>Human</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oversight</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will</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25" normalizeH="0" baseline="0" noProof="0" dirty="0">
                <a:ln>
                  <a:noFill/>
                </a:ln>
                <a:solidFill>
                  <a:srgbClr val="003A5C"/>
                </a:solidFill>
                <a:effectLst/>
                <a:uLnTx/>
                <a:uFillTx/>
                <a:latin typeface="Calibri"/>
                <a:ea typeface="+mn-ea"/>
                <a:cs typeface="Calibri"/>
              </a:rPr>
              <a:t>be </a:t>
            </a:r>
            <a:r>
              <a:rPr kumimoji="0" sz="1600" b="0" i="0" u="none" strike="noStrike" kern="0" cap="none" spc="0" normalizeH="0" baseline="0" noProof="0" dirty="0">
                <a:ln>
                  <a:noFill/>
                </a:ln>
                <a:solidFill>
                  <a:srgbClr val="003A5C"/>
                </a:solidFill>
                <a:effectLst/>
                <a:uLnTx/>
                <a:uFillTx/>
                <a:latin typeface="Calibri"/>
                <a:ea typeface="+mn-ea"/>
                <a:cs typeface="Calibri"/>
              </a:rPr>
              <a:t>maintained</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throughout</a:t>
            </a:r>
            <a:r>
              <a:rPr kumimoji="0" sz="1600" b="0" i="0" u="none" strike="noStrike" kern="0" cap="none" spc="-30" normalizeH="0" baseline="0" noProof="0" dirty="0">
                <a:ln>
                  <a:noFill/>
                </a:ln>
                <a:solidFill>
                  <a:srgbClr val="003A5C"/>
                </a:solidFill>
                <a:effectLst/>
                <a:uLnTx/>
                <a:uFillTx/>
                <a:latin typeface="Calibri"/>
                <a:ea typeface="+mn-ea"/>
                <a:cs typeface="Calibri"/>
              </a:rPr>
              <a:t> </a:t>
            </a:r>
            <a:r>
              <a:rPr kumimoji="0" sz="1600" b="0" i="0" u="none" strike="noStrike" kern="0" cap="none" spc="-25" normalizeH="0" baseline="0" noProof="0" dirty="0">
                <a:ln>
                  <a:noFill/>
                </a:ln>
                <a:solidFill>
                  <a:srgbClr val="003A5C"/>
                </a:solidFill>
                <a:effectLst/>
                <a:uLnTx/>
                <a:uFillTx/>
                <a:latin typeface="Calibri"/>
                <a:ea typeface="+mn-ea"/>
                <a:cs typeface="Calibri"/>
              </a:rPr>
              <a:t>the </a:t>
            </a:r>
            <a:r>
              <a:rPr kumimoji="0" sz="1600" b="0" i="0" u="none" strike="noStrike" kern="0" cap="none" spc="0" normalizeH="0" baseline="0" noProof="0" dirty="0">
                <a:ln>
                  <a:noFill/>
                </a:ln>
                <a:solidFill>
                  <a:srgbClr val="003A5C"/>
                </a:solidFill>
                <a:effectLst/>
                <a:uLnTx/>
                <a:uFillTx/>
                <a:latin typeface="Calibri"/>
                <a:ea typeface="+mn-ea"/>
                <a:cs typeface="Calibri"/>
              </a:rPr>
              <a:t>GAI</a:t>
            </a:r>
            <a:r>
              <a:rPr kumimoji="0" sz="1600" b="0" i="0" u="none" strike="noStrike" kern="0" cap="none" spc="-5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process</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and</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final </a:t>
            </a:r>
            <a:r>
              <a:rPr kumimoji="0" sz="1600" b="0" i="0" u="none" strike="noStrike" kern="0" cap="none" spc="0" normalizeH="0" baseline="0" noProof="0" dirty="0">
                <a:ln>
                  <a:noFill/>
                </a:ln>
                <a:solidFill>
                  <a:srgbClr val="003A5C"/>
                </a:solidFill>
                <a:effectLst/>
                <a:uLnTx/>
                <a:uFillTx/>
                <a:latin typeface="Calibri"/>
                <a:ea typeface="+mn-ea"/>
                <a:cs typeface="Calibri"/>
              </a:rPr>
              <a:t>decisions</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will</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involve</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human </a:t>
            </a:r>
            <a:r>
              <a:rPr kumimoji="0" sz="1600" b="0" i="0" u="none" strike="noStrike" kern="0" cap="none" spc="0" normalizeH="0" baseline="0" noProof="0" dirty="0">
                <a:ln>
                  <a:noFill/>
                </a:ln>
                <a:solidFill>
                  <a:srgbClr val="003A5C"/>
                </a:solidFill>
                <a:effectLst/>
                <a:uLnTx/>
                <a:uFillTx/>
                <a:latin typeface="Calibri"/>
                <a:ea typeface="+mn-ea"/>
                <a:cs typeface="Calibri"/>
              </a:rPr>
              <a:t>and</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engineering</a:t>
            </a:r>
            <a:r>
              <a:rPr kumimoji="0" sz="1600" b="0" i="0" u="none" strike="noStrike" kern="0" cap="none" spc="-30"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judgment, </a:t>
            </a:r>
            <a:r>
              <a:rPr kumimoji="0" sz="1600" b="0" i="0" u="none" strike="noStrike" kern="0" cap="none" spc="0" normalizeH="0" baseline="0" noProof="0" dirty="0">
                <a:ln>
                  <a:noFill/>
                </a:ln>
                <a:solidFill>
                  <a:srgbClr val="003A5C"/>
                </a:solidFill>
                <a:effectLst/>
                <a:uLnTx/>
                <a:uFillTx/>
                <a:latin typeface="Calibri"/>
                <a:ea typeface="+mn-ea"/>
                <a:cs typeface="Calibri"/>
              </a:rPr>
              <a:t>ensuring</a:t>
            </a:r>
            <a:r>
              <a:rPr kumimoji="0" sz="1600" b="0" i="0" u="none" strike="noStrike" kern="0" cap="none" spc="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accountability</a:t>
            </a:r>
            <a:r>
              <a:rPr kumimoji="0" sz="1600" b="0" i="0" u="none" strike="noStrike" kern="0" cap="none" spc="-25" normalizeH="0" baseline="0" noProof="0" dirty="0">
                <a:ln>
                  <a:noFill/>
                </a:ln>
                <a:solidFill>
                  <a:srgbClr val="003A5C"/>
                </a:solidFill>
                <a:effectLst/>
                <a:uLnTx/>
                <a:uFillTx/>
                <a:latin typeface="Calibri"/>
                <a:ea typeface="+mn-ea"/>
                <a:cs typeface="Calibri"/>
              </a:rPr>
              <a:t> for </a:t>
            </a:r>
            <a:r>
              <a:rPr kumimoji="0" sz="1600" b="0" i="0" u="none" strike="noStrike" kern="0" cap="none" spc="0" normalizeH="0" baseline="0" noProof="0" dirty="0">
                <a:ln>
                  <a:noFill/>
                </a:ln>
                <a:solidFill>
                  <a:srgbClr val="003A5C"/>
                </a:solidFill>
                <a:effectLst/>
                <a:uLnTx/>
                <a:uFillTx/>
                <a:latin typeface="Calibri"/>
                <a:ea typeface="+mn-ea"/>
                <a:cs typeface="Calibri"/>
              </a:rPr>
              <a:t>the</a:t>
            </a:r>
            <a:r>
              <a:rPr kumimoji="0" sz="1600" b="0" i="0" u="none" strike="noStrike" kern="0" cap="none" spc="-6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outcomes</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produced</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25" normalizeH="0" baseline="0" noProof="0" dirty="0">
                <a:ln>
                  <a:noFill/>
                </a:ln>
                <a:solidFill>
                  <a:srgbClr val="003A5C"/>
                </a:solidFill>
                <a:effectLst/>
                <a:uLnTx/>
                <a:uFillTx/>
                <a:latin typeface="Calibri"/>
                <a:ea typeface="+mn-ea"/>
                <a:cs typeface="Calibri"/>
              </a:rPr>
              <a:t>by </a:t>
            </a:r>
            <a:r>
              <a:rPr kumimoji="0" sz="1600" b="0" i="0" u="none" strike="noStrike" kern="0" cap="none" spc="0" normalizeH="0" baseline="0" noProof="0" dirty="0">
                <a:ln>
                  <a:noFill/>
                </a:ln>
                <a:solidFill>
                  <a:srgbClr val="003A5C"/>
                </a:solidFill>
                <a:effectLst/>
                <a:uLnTx/>
                <a:uFillTx/>
                <a:latin typeface="Calibri"/>
                <a:ea typeface="+mn-ea"/>
                <a:cs typeface="Calibri"/>
              </a:rPr>
              <a:t>GAI</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tools.</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All</a:t>
            </a:r>
            <a:r>
              <a:rPr kumimoji="0" sz="1600" b="0" i="0" u="none" strike="noStrike" kern="0" cap="none" spc="-4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work</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product produced</a:t>
            </a:r>
            <a:r>
              <a:rPr kumimoji="0" sz="1600" b="0" i="0" u="none" strike="noStrike" kern="0" cap="none" spc="-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shall</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follow </a:t>
            </a:r>
            <a:r>
              <a:rPr kumimoji="0" sz="1600" b="0" i="0" u="none" strike="noStrike" kern="0" cap="none" spc="0" normalizeH="0" baseline="0" noProof="0" dirty="0">
                <a:ln>
                  <a:noFill/>
                </a:ln>
                <a:solidFill>
                  <a:srgbClr val="003A5C"/>
                </a:solidFill>
                <a:effectLst/>
                <a:uLnTx/>
                <a:uFillTx/>
                <a:latin typeface="Calibri"/>
                <a:ea typeface="+mn-ea"/>
                <a:cs typeface="Calibri"/>
              </a:rPr>
              <a:t>company</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quality</a:t>
            </a:r>
            <a:r>
              <a:rPr kumimoji="0" sz="1600" b="0" i="0" u="none" strike="noStrike" kern="0" cap="none" spc="-6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control requirements;</a:t>
            </a:r>
            <a:r>
              <a:rPr kumimoji="0" sz="1600" b="0" i="0" u="none" strike="noStrike" kern="0" cap="none" spc="-1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under</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25" normalizeH="0" baseline="0" noProof="0" dirty="0">
                <a:ln>
                  <a:noFill/>
                </a:ln>
                <a:solidFill>
                  <a:srgbClr val="003A5C"/>
                </a:solidFill>
                <a:effectLst/>
                <a:uLnTx/>
                <a:uFillTx/>
                <a:latin typeface="Calibri"/>
                <a:ea typeface="+mn-ea"/>
                <a:cs typeface="Calibri"/>
              </a:rPr>
              <a:t>no </a:t>
            </a:r>
            <a:r>
              <a:rPr kumimoji="0" sz="1600" b="0" i="0" u="none" strike="noStrike" kern="0" cap="none" spc="-10" normalizeH="0" baseline="0" noProof="0" dirty="0">
                <a:ln>
                  <a:noFill/>
                </a:ln>
                <a:solidFill>
                  <a:srgbClr val="003A5C"/>
                </a:solidFill>
                <a:effectLst/>
                <a:uLnTx/>
                <a:uFillTx/>
                <a:latin typeface="Calibri"/>
                <a:ea typeface="+mn-ea"/>
                <a:cs typeface="Calibri"/>
              </a:rPr>
              <a:t>circumstance</a:t>
            </a:r>
            <a:r>
              <a:rPr kumimoji="0" sz="1600" b="0" i="0" u="none" strike="noStrike" kern="0" cap="none" spc="0" normalizeH="0" baseline="0" noProof="0" dirty="0">
                <a:ln>
                  <a:noFill/>
                </a:ln>
                <a:solidFill>
                  <a:srgbClr val="003A5C"/>
                </a:solidFill>
                <a:effectLst/>
                <a:uLnTx/>
                <a:uFillTx/>
                <a:latin typeface="Calibri"/>
                <a:ea typeface="+mn-ea"/>
                <a:cs typeface="Calibri"/>
              </a:rPr>
              <a:t> shall</a:t>
            </a:r>
            <a:r>
              <a:rPr kumimoji="0" sz="1600" b="0" i="0" u="none" strike="noStrike" kern="0" cap="none" spc="-2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any</a:t>
            </a:r>
            <a:r>
              <a:rPr kumimoji="0" sz="1600" b="0" i="0" u="none" strike="noStrike" kern="0" cap="none" spc="-15" normalizeH="0" baseline="0" noProof="0" dirty="0">
                <a:ln>
                  <a:noFill/>
                </a:ln>
                <a:solidFill>
                  <a:srgbClr val="003A5C"/>
                </a:solidFill>
                <a:effectLst/>
                <a:uLnTx/>
                <a:uFillTx/>
                <a:latin typeface="Calibri"/>
                <a:ea typeface="+mn-ea"/>
                <a:cs typeface="Calibri"/>
              </a:rPr>
              <a:t> </a:t>
            </a:r>
            <a:r>
              <a:rPr kumimoji="0" sz="1600" b="0" i="0" u="none" strike="noStrike" kern="0" cap="none" spc="-25" normalizeH="0" baseline="0" noProof="0" dirty="0">
                <a:ln>
                  <a:noFill/>
                </a:ln>
                <a:solidFill>
                  <a:srgbClr val="003A5C"/>
                </a:solidFill>
                <a:effectLst/>
                <a:uLnTx/>
                <a:uFillTx/>
                <a:latin typeface="Calibri"/>
                <a:ea typeface="+mn-ea"/>
                <a:cs typeface="Calibri"/>
              </a:rPr>
              <a:t>GAI </a:t>
            </a:r>
            <a:r>
              <a:rPr kumimoji="0" sz="1600" b="0" i="0" u="none" strike="noStrike" kern="0" cap="none" spc="0" normalizeH="0" baseline="0" noProof="0" dirty="0">
                <a:ln>
                  <a:noFill/>
                </a:ln>
                <a:solidFill>
                  <a:srgbClr val="003A5C"/>
                </a:solidFill>
                <a:effectLst/>
                <a:uLnTx/>
                <a:uFillTx/>
                <a:latin typeface="Calibri"/>
                <a:ea typeface="+mn-ea"/>
                <a:cs typeface="Calibri"/>
              </a:rPr>
              <a:t>tools</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be</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used</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to</a:t>
            </a:r>
            <a:r>
              <a:rPr kumimoji="0" sz="1600" b="0" i="0" u="none" strike="noStrike" kern="0" cap="none" spc="-4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replace</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25" normalizeH="0" baseline="0" noProof="0" dirty="0">
                <a:ln>
                  <a:noFill/>
                </a:ln>
                <a:solidFill>
                  <a:srgbClr val="003A5C"/>
                </a:solidFill>
                <a:effectLst/>
                <a:uLnTx/>
                <a:uFillTx/>
                <a:latin typeface="Calibri"/>
                <a:ea typeface="+mn-ea"/>
                <a:cs typeface="Calibri"/>
              </a:rPr>
              <a:t>any </a:t>
            </a:r>
            <a:r>
              <a:rPr kumimoji="0" sz="1600" b="0" i="0" u="none" strike="noStrike" kern="0" cap="none" spc="0" normalizeH="0" baseline="0" noProof="0" dirty="0">
                <a:ln>
                  <a:noFill/>
                </a:ln>
                <a:solidFill>
                  <a:srgbClr val="003A5C"/>
                </a:solidFill>
                <a:effectLst/>
                <a:uLnTx/>
                <a:uFillTx/>
                <a:latin typeface="Calibri"/>
                <a:ea typeface="+mn-ea"/>
                <a:cs typeface="Calibri"/>
              </a:rPr>
              <a:t>part</a:t>
            </a:r>
            <a:r>
              <a:rPr kumimoji="0" sz="1600" b="0" i="0" u="none" strike="noStrike" kern="0" cap="none" spc="-1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of</a:t>
            </a:r>
            <a:r>
              <a:rPr kumimoji="0" sz="1600" b="0" i="0" u="none" strike="noStrike" kern="0" cap="none" spc="-2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the</a:t>
            </a:r>
            <a:r>
              <a:rPr kumimoji="0" sz="1600" b="0" i="0" u="none" strike="noStrike" kern="0" cap="none" spc="-1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quality</a:t>
            </a:r>
            <a:r>
              <a:rPr kumimoji="0" sz="1600" b="0" i="0" u="none" strike="noStrike" kern="0" cap="none" spc="-3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control requirements.</a:t>
            </a:r>
            <a:endParaRPr kumimoji="0" sz="1600" b="0" i="0" u="none" strike="noStrike" kern="0" cap="none" spc="0" normalizeH="0" baseline="0" noProof="0" dirty="0">
              <a:ln>
                <a:noFill/>
              </a:ln>
              <a:solidFill>
                <a:sysClr val="windowText" lastClr="000000"/>
              </a:solidFill>
              <a:effectLst/>
              <a:uLnTx/>
              <a:uFillTx/>
              <a:latin typeface="Calibri"/>
              <a:ea typeface="+mn-ea"/>
              <a:cs typeface="Calibri"/>
            </a:endParaRPr>
          </a:p>
        </p:txBody>
      </p:sp>
      <p:grpSp>
        <p:nvGrpSpPr>
          <p:cNvPr id="15" name="object 15">
            <a:extLst>
              <a:ext uri="{FF2B5EF4-FFF2-40B4-BE49-F238E27FC236}">
                <a16:creationId xmlns:a16="http://schemas.microsoft.com/office/drawing/2014/main" id="{BE187F7E-4D72-7D6C-7888-BCFB45398870}"/>
              </a:ext>
            </a:extLst>
          </p:cNvPr>
          <p:cNvGrpSpPr/>
          <p:nvPr/>
        </p:nvGrpSpPr>
        <p:grpSpPr>
          <a:xfrm>
            <a:off x="8328279" y="3636517"/>
            <a:ext cx="1031240" cy="1031875"/>
            <a:chOff x="8328279" y="3636517"/>
            <a:chExt cx="1031240" cy="1031875"/>
          </a:xfrm>
        </p:grpSpPr>
        <p:sp>
          <p:nvSpPr>
            <p:cNvPr id="16" name="object 16">
              <a:extLst>
                <a:ext uri="{FF2B5EF4-FFF2-40B4-BE49-F238E27FC236}">
                  <a16:creationId xmlns:a16="http://schemas.microsoft.com/office/drawing/2014/main" id="{3EB535C0-0408-B4A6-365F-A170D9747B35}"/>
                </a:ext>
              </a:extLst>
            </p:cNvPr>
            <p:cNvSpPr/>
            <p:nvPr/>
          </p:nvSpPr>
          <p:spPr>
            <a:xfrm>
              <a:off x="8328279" y="3636517"/>
              <a:ext cx="1031240" cy="1031875"/>
            </a:xfrm>
            <a:custGeom>
              <a:avLst/>
              <a:gdLst/>
              <a:ahLst/>
              <a:cxnLst/>
              <a:rect l="l" t="t" r="r" b="b"/>
              <a:pathLst>
                <a:path w="1031240" h="1031875">
                  <a:moveTo>
                    <a:pt x="515620" y="0"/>
                  </a:moveTo>
                  <a:lnTo>
                    <a:pt x="468693" y="2107"/>
                  </a:lnTo>
                  <a:lnTo>
                    <a:pt x="422945" y="8308"/>
                  </a:lnTo>
                  <a:lnTo>
                    <a:pt x="378559" y="18420"/>
                  </a:lnTo>
                  <a:lnTo>
                    <a:pt x="335717" y="32262"/>
                  </a:lnTo>
                  <a:lnTo>
                    <a:pt x="294601" y="49651"/>
                  </a:lnTo>
                  <a:lnTo>
                    <a:pt x="255392" y="70405"/>
                  </a:lnTo>
                  <a:lnTo>
                    <a:pt x="218273" y="94341"/>
                  </a:lnTo>
                  <a:lnTo>
                    <a:pt x="183427" y="121278"/>
                  </a:lnTo>
                  <a:lnTo>
                    <a:pt x="151034" y="151034"/>
                  </a:lnTo>
                  <a:lnTo>
                    <a:pt x="121278" y="183427"/>
                  </a:lnTo>
                  <a:lnTo>
                    <a:pt x="94341" y="218273"/>
                  </a:lnTo>
                  <a:lnTo>
                    <a:pt x="70405" y="255392"/>
                  </a:lnTo>
                  <a:lnTo>
                    <a:pt x="49651" y="294601"/>
                  </a:lnTo>
                  <a:lnTo>
                    <a:pt x="32262" y="335717"/>
                  </a:lnTo>
                  <a:lnTo>
                    <a:pt x="18420" y="378559"/>
                  </a:lnTo>
                  <a:lnTo>
                    <a:pt x="8308" y="422945"/>
                  </a:lnTo>
                  <a:lnTo>
                    <a:pt x="2107" y="468693"/>
                  </a:lnTo>
                  <a:lnTo>
                    <a:pt x="0" y="515619"/>
                  </a:lnTo>
                  <a:lnTo>
                    <a:pt x="2107" y="562566"/>
                  </a:lnTo>
                  <a:lnTo>
                    <a:pt x="8308" y="608331"/>
                  </a:lnTo>
                  <a:lnTo>
                    <a:pt x="18420" y="652733"/>
                  </a:lnTo>
                  <a:lnTo>
                    <a:pt x="32262" y="695589"/>
                  </a:lnTo>
                  <a:lnTo>
                    <a:pt x="49651" y="736718"/>
                  </a:lnTo>
                  <a:lnTo>
                    <a:pt x="70405" y="775937"/>
                  </a:lnTo>
                  <a:lnTo>
                    <a:pt x="94341" y="813064"/>
                  </a:lnTo>
                  <a:lnTo>
                    <a:pt x="121278" y="847918"/>
                  </a:lnTo>
                  <a:lnTo>
                    <a:pt x="151034" y="880316"/>
                  </a:lnTo>
                  <a:lnTo>
                    <a:pt x="183427" y="910076"/>
                  </a:lnTo>
                  <a:lnTo>
                    <a:pt x="218273" y="937017"/>
                  </a:lnTo>
                  <a:lnTo>
                    <a:pt x="255392" y="960957"/>
                  </a:lnTo>
                  <a:lnTo>
                    <a:pt x="294601" y="981712"/>
                  </a:lnTo>
                  <a:lnTo>
                    <a:pt x="335717" y="999103"/>
                  </a:lnTo>
                  <a:lnTo>
                    <a:pt x="378559" y="1012945"/>
                  </a:lnTo>
                  <a:lnTo>
                    <a:pt x="422945" y="1023058"/>
                  </a:lnTo>
                  <a:lnTo>
                    <a:pt x="468693" y="1029259"/>
                  </a:lnTo>
                  <a:lnTo>
                    <a:pt x="515620" y="1031366"/>
                  </a:lnTo>
                  <a:lnTo>
                    <a:pt x="562565" y="1029259"/>
                  </a:lnTo>
                  <a:lnTo>
                    <a:pt x="608327" y="1023058"/>
                  </a:lnTo>
                  <a:lnTo>
                    <a:pt x="652724" y="1012945"/>
                  </a:lnTo>
                  <a:lnTo>
                    <a:pt x="695573" y="999103"/>
                  </a:lnTo>
                  <a:lnTo>
                    <a:pt x="736694" y="981712"/>
                  </a:lnTo>
                  <a:lnTo>
                    <a:pt x="775904" y="960957"/>
                  </a:lnTo>
                  <a:lnTo>
                    <a:pt x="813021" y="937017"/>
                  </a:lnTo>
                  <a:lnTo>
                    <a:pt x="847865" y="910076"/>
                  </a:lnTo>
                  <a:lnTo>
                    <a:pt x="880252" y="880316"/>
                  </a:lnTo>
                  <a:lnTo>
                    <a:pt x="910002" y="847918"/>
                  </a:lnTo>
                  <a:lnTo>
                    <a:pt x="936933" y="813064"/>
                  </a:lnTo>
                  <a:lnTo>
                    <a:pt x="960863" y="775937"/>
                  </a:lnTo>
                  <a:lnTo>
                    <a:pt x="981609" y="736718"/>
                  </a:lnTo>
                  <a:lnTo>
                    <a:pt x="998992" y="695589"/>
                  </a:lnTo>
                  <a:lnTo>
                    <a:pt x="1012827" y="652733"/>
                  </a:lnTo>
                  <a:lnTo>
                    <a:pt x="1022935" y="608331"/>
                  </a:lnTo>
                  <a:lnTo>
                    <a:pt x="1029133" y="562566"/>
                  </a:lnTo>
                  <a:lnTo>
                    <a:pt x="1031240" y="515619"/>
                  </a:lnTo>
                  <a:lnTo>
                    <a:pt x="1029133" y="468693"/>
                  </a:lnTo>
                  <a:lnTo>
                    <a:pt x="1022935" y="422945"/>
                  </a:lnTo>
                  <a:lnTo>
                    <a:pt x="1012827" y="378559"/>
                  </a:lnTo>
                  <a:lnTo>
                    <a:pt x="998992" y="335717"/>
                  </a:lnTo>
                  <a:lnTo>
                    <a:pt x="981609" y="294601"/>
                  </a:lnTo>
                  <a:lnTo>
                    <a:pt x="960863" y="255392"/>
                  </a:lnTo>
                  <a:lnTo>
                    <a:pt x="936933" y="218273"/>
                  </a:lnTo>
                  <a:lnTo>
                    <a:pt x="910002" y="183427"/>
                  </a:lnTo>
                  <a:lnTo>
                    <a:pt x="880252" y="151034"/>
                  </a:lnTo>
                  <a:lnTo>
                    <a:pt x="847865" y="121278"/>
                  </a:lnTo>
                  <a:lnTo>
                    <a:pt x="813021" y="94341"/>
                  </a:lnTo>
                  <a:lnTo>
                    <a:pt x="775904" y="70405"/>
                  </a:lnTo>
                  <a:lnTo>
                    <a:pt x="736694" y="49651"/>
                  </a:lnTo>
                  <a:lnTo>
                    <a:pt x="695573" y="32262"/>
                  </a:lnTo>
                  <a:lnTo>
                    <a:pt x="652724" y="18420"/>
                  </a:lnTo>
                  <a:lnTo>
                    <a:pt x="608327" y="8308"/>
                  </a:lnTo>
                  <a:lnTo>
                    <a:pt x="562565" y="2107"/>
                  </a:lnTo>
                  <a:lnTo>
                    <a:pt x="515620" y="0"/>
                  </a:lnTo>
                  <a:close/>
                </a:path>
              </a:pathLst>
            </a:custGeom>
            <a:solidFill>
              <a:srgbClr val="878A8D"/>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17" name="object 17">
              <a:extLst>
                <a:ext uri="{FF2B5EF4-FFF2-40B4-BE49-F238E27FC236}">
                  <a16:creationId xmlns:a16="http://schemas.microsoft.com/office/drawing/2014/main" id="{D210ACF2-97EF-85E1-5187-33C11D3C8B73}"/>
                </a:ext>
              </a:extLst>
            </p:cNvPr>
            <p:cNvSpPr/>
            <p:nvPr/>
          </p:nvSpPr>
          <p:spPr>
            <a:xfrm>
              <a:off x="8635421" y="3907098"/>
              <a:ext cx="419100" cy="492759"/>
            </a:xfrm>
            <a:custGeom>
              <a:avLst/>
              <a:gdLst/>
              <a:ahLst/>
              <a:cxnLst/>
              <a:rect l="l" t="t" r="r" b="b"/>
              <a:pathLst>
                <a:path w="419100" h="492760">
                  <a:moveTo>
                    <a:pt x="185116" y="0"/>
                  </a:moveTo>
                  <a:lnTo>
                    <a:pt x="136565" y="6349"/>
                  </a:lnTo>
                  <a:lnTo>
                    <a:pt x="90556" y="26669"/>
                  </a:lnTo>
                  <a:lnTo>
                    <a:pt x="51370" y="57149"/>
                  </a:lnTo>
                  <a:lnTo>
                    <a:pt x="22407" y="96519"/>
                  </a:lnTo>
                  <a:lnTo>
                    <a:pt x="4880" y="142239"/>
                  </a:lnTo>
                  <a:lnTo>
                    <a:pt x="500" y="186689"/>
                  </a:lnTo>
                  <a:lnTo>
                    <a:pt x="375" y="187959"/>
                  </a:lnTo>
                  <a:lnTo>
                    <a:pt x="250" y="189229"/>
                  </a:lnTo>
                  <a:lnTo>
                    <a:pt x="125" y="190499"/>
                  </a:lnTo>
                  <a:lnTo>
                    <a:pt x="0" y="191769"/>
                  </a:lnTo>
                  <a:lnTo>
                    <a:pt x="4860" y="233679"/>
                  </a:lnTo>
                  <a:lnTo>
                    <a:pt x="19020" y="274319"/>
                  </a:lnTo>
                  <a:lnTo>
                    <a:pt x="41842" y="309879"/>
                  </a:lnTo>
                  <a:lnTo>
                    <a:pt x="72691" y="339089"/>
                  </a:lnTo>
                  <a:lnTo>
                    <a:pt x="72691" y="492759"/>
                  </a:lnTo>
                  <a:lnTo>
                    <a:pt x="267357" y="492760"/>
                  </a:lnTo>
                  <a:lnTo>
                    <a:pt x="267357" y="420370"/>
                  </a:lnTo>
                  <a:lnTo>
                    <a:pt x="297542" y="420370"/>
                  </a:lnTo>
                  <a:lnTo>
                    <a:pt x="338258" y="407670"/>
                  </a:lnTo>
                  <a:lnTo>
                    <a:pt x="364844" y="374650"/>
                  </a:lnTo>
                  <a:lnTo>
                    <a:pt x="370234" y="346710"/>
                  </a:lnTo>
                  <a:lnTo>
                    <a:pt x="370234" y="309880"/>
                  </a:lnTo>
                  <a:lnTo>
                    <a:pt x="397339" y="309880"/>
                  </a:lnTo>
                  <a:lnTo>
                    <a:pt x="408582" y="306070"/>
                  </a:lnTo>
                  <a:lnTo>
                    <a:pt x="416590" y="295910"/>
                  </a:lnTo>
                  <a:lnTo>
                    <a:pt x="417707" y="289560"/>
                  </a:lnTo>
                  <a:lnTo>
                    <a:pt x="117045" y="289559"/>
                  </a:lnTo>
                  <a:lnTo>
                    <a:pt x="113542" y="262889"/>
                  </a:lnTo>
                  <a:lnTo>
                    <a:pt x="105649" y="248919"/>
                  </a:lnTo>
                  <a:lnTo>
                    <a:pt x="97294" y="242569"/>
                  </a:lnTo>
                  <a:lnTo>
                    <a:pt x="92404" y="241299"/>
                  </a:lnTo>
                  <a:lnTo>
                    <a:pt x="83221" y="236219"/>
                  </a:lnTo>
                  <a:lnTo>
                    <a:pt x="71613" y="228599"/>
                  </a:lnTo>
                  <a:lnTo>
                    <a:pt x="60698" y="215899"/>
                  </a:lnTo>
                  <a:lnTo>
                    <a:pt x="53594" y="199389"/>
                  </a:lnTo>
                  <a:lnTo>
                    <a:pt x="52978" y="198119"/>
                  </a:lnTo>
                  <a:lnTo>
                    <a:pt x="52978" y="195579"/>
                  </a:lnTo>
                  <a:lnTo>
                    <a:pt x="47203" y="182879"/>
                  </a:lnTo>
                  <a:lnTo>
                    <a:pt x="45586" y="170179"/>
                  </a:lnTo>
                  <a:lnTo>
                    <a:pt x="48127" y="157479"/>
                  </a:lnTo>
                  <a:lnTo>
                    <a:pt x="54826" y="146049"/>
                  </a:lnTo>
                  <a:lnTo>
                    <a:pt x="53594" y="140969"/>
                  </a:lnTo>
                  <a:lnTo>
                    <a:pt x="52978" y="137159"/>
                  </a:lnTo>
                  <a:lnTo>
                    <a:pt x="52978" y="133349"/>
                  </a:lnTo>
                  <a:lnTo>
                    <a:pt x="55500" y="118109"/>
                  </a:lnTo>
                  <a:lnTo>
                    <a:pt x="62526" y="106679"/>
                  </a:lnTo>
                  <a:lnTo>
                    <a:pt x="73249" y="97789"/>
                  </a:lnTo>
                  <a:lnTo>
                    <a:pt x="86860" y="92709"/>
                  </a:lnTo>
                  <a:lnTo>
                    <a:pt x="93203" y="80009"/>
                  </a:lnTo>
                  <a:lnTo>
                    <a:pt x="102491" y="71119"/>
                  </a:lnTo>
                  <a:lnTo>
                    <a:pt x="113975" y="66039"/>
                  </a:lnTo>
                  <a:lnTo>
                    <a:pt x="126902" y="63499"/>
                  </a:lnTo>
                  <a:lnTo>
                    <a:pt x="138281" y="63499"/>
                  </a:lnTo>
                  <a:lnTo>
                    <a:pt x="142851" y="59689"/>
                  </a:lnTo>
                  <a:lnTo>
                    <a:pt x="149926" y="54609"/>
                  </a:lnTo>
                  <a:lnTo>
                    <a:pt x="157809" y="52069"/>
                  </a:lnTo>
                  <a:lnTo>
                    <a:pt x="166327" y="50799"/>
                  </a:lnTo>
                  <a:lnTo>
                    <a:pt x="310699" y="50800"/>
                  </a:lnTo>
                  <a:lnTo>
                    <a:pt x="279677" y="26670"/>
                  </a:lnTo>
                  <a:lnTo>
                    <a:pt x="233667" y="6350"/>
                  </a:lnTo>
                  <a:lnTo>
                    <a:pt x="185116" y="0"/>
                  </a:lnTo>
                  <a:close/>
                </a:path>
                <a:path w="419100" h="492760">
                  <a:moveTo>
                    <a:pt x="133883" y="200659"/>
                  </a:moveTo>
                  <a:lnTo>
                    <a:pt x="112733" y="200659"/>
                  </a:lnTo>
                  <a:lnTo>
                    <a:pt x="123822" y="208279"/>
                  </a:lnTo>
                  <a:lnTo>
                    <a:pt x="129982" y="212089"/>
                  </a:lnTo>
                  <a:lnTo>
                    <a:pt x="139838" y="222249"/>
                  </a:lnTo>
                  <a:lnTo>
                    <a:pt x="143044" y="228599"/>
                  </a:lnTo>
                  <a:lnTo>
                    <a:pt x="144690" y="236219"/>
                  </a:lnTo>
                  <a:lnTo>
                    <a:pt x="145094" y="241299"/>
                  </a:lnTo>
                  <a:lnTo>
                    <a:pt x="145195" y="242569"/>
                  </a:lnTo>
                  <a:lnTo>
                    <a:pt x="145296" y="243839"/>
                  </a:lnTo>
                  <a:lnTo>
                    <a:pt x="145383" y="289559"/>
                  </a:lnTo>
                  <a:lnTo>
                    <a:pt x="156471" y="289559"/>
                  </a:lnTo>
                  <a:lnTo>
                    <a:pt x="156423" y="243839"/>
                  </a:lnTo>
                  <a:lnTo>
                    <a:pt x="155713" y="233679"/>
                  </a:lnTo>
                  <a:lnTo>
                    <a:pt x="155624" y="232409"/>
                  </a:lnTo>
                  <a:lnTo>
                    <a:pt x="153093" y="222249"/>
                  </a:lnTo>
                  <a:lnTo>
                    <a:pt x="147847" y="213359"/>
                  </a:lnTo>
                  <a:lnTo>
                    <a:pt x="142302" y="207009"/>
                  </a:lnTo>
                  <a:lnTo>
                    <a:pt x="136142" y="201929"/>
                  </a:lnTo>
                  <a:lnTo>
                    <a:pt x="133883" y="200659"/>
                  </a:lnTo>
                  <a:close/>
                </a:path>
                <a:path w="419100" h="492760">
                  <a:moveTo>
                    <a:pt x="315597" y="54610"/>
                  </a:moveTo>
                  <a:lnTo>
                    <a:pt x="225293" y="54610"/>
                  </a:lnTo>
                  <a:lnTo>
                    <a:pt x="234707" y="55880"/>
                  </a:lnTo>
                  <a:lnTo>
                    <a:pt x="243793" y="59690"/>
                  </a:lnTo>
                  <a:lnTo>
                    <a:pt x="251494" y="66040"/>
                  </a:lnTo>
                  <a:lnTo>
                    <a:pt x="257577" y="72390"/>
                  </a:lnTo>
                  <a:lnTo>
                    <a:pt x="261812" y="81280"/>
                  </a:lnTo>
                  <a:lnTo>
                    <a:pt x="264276" y="81280"/>
                  </a:lnTo>
                  <a:lnTo>
                    <a:pt x="303173" y="106680"/>
                  </a:lnTo>
                  <a:lnTo>
                    <a:pt x="306782" y="125730"/>
                  </a:lnTo>
                  <a:lnTo>
                    <a:pt x="316206" y="132080"/>
                  </a:lnTo>
                  <a:lnTo>
                    <a:pt x="323030" y="142240"/>
                  </a:lnTo>
                  <a:lnTo>
                    <a:pt x="326967" y="153670"/>
                  </a:lnTo>
                  <a:lnTo>
                    <a:pt x="327052" y="154940"/>
                  </a:lnTo>
                  <a:lnTo>
                    <a:pt x="327136" y="156210"/>
                  </a:lnTo>
                  <a:lnTo>
                    <a:pt x="327221" y="157480"/>
                  </a:lnTo>
                  <a:lnTo>
                    <a:pt x="327305" y="158750"/>
                  </a:lnTo>
                  <a:lnTo>
                    <a:pt x="327390" y="160020"/>
                  </a:lnTo>
                  <a:lnTo>
                    <a:pt x="327474" y="161290"/>
                  </a:lnTo>
                  <a:lnTo>
                    <a:pt x="327559" y="162560"/>
                  </a:lnTo>
                  <a:lnTo>
                    <a:pt x="327643" y="163830"/>
                  </a:lnTo>
                  <a:lnTo>
                    <a:pt x="327727" y="165100"/>
                  </a:lnTo>
                  <a:lnTo>
                    <a:pt x="321548" y="180340"/>
                  </a:lnTo>
                  <a:lnTo>
                    <a:pt x="311095" y="191770"/>
                  </a:lnTo>
                  <a:lnTo>
                    <a:pt x="297407" y="199390"/>
                  </a:lnTo>
                  <a:lnTo>
                    <a:pt x="281525" y="201930"/>
                  </a:lnTo>
                  <a:lnTo>
                    <a:pt x="226699" y="201930"/>
                  </a:lnTo>
                  <a:lnTo>
                    <a:pt x="210181" y="205740"/>
                  </a:lnTo>
                  <a:lnTo>
                    <a:pt x="196667" y="214630"/>
                  </a:lnTo>
                  <a:lnTo>
                    <a:pt x="187542" y="227330"/>
                  </a:lnTo>
                  <a:lnTo>
                    <a:pt x="184193" y="243840"/>
                  </a:lnTo>
                  <a:lnTo>
                    <a:pt x="184193" y="289560"/>
                  </a:lnTo>
                  <a:lnTo>
                    <a:pt x="417707" y="289560"/>
                  </a:lnTo>
                  <a:lnTo>
                    <a:pt x="418823" y="283210"/>
                  </a:lnTo>
                  <a:lnTo>
                    <a:pt x="412740" y="266700"/>
                  </a:lnTo>
                  <a:lnTo>
                    <a:pt x="370234" y="194310"/>
                  </a:lnTo>
                  <a:lnTo>
                    <a:pt x="370108" y="190500"/>
                  </a:lnTo>
                  <a:lnTo>
                    <a:pt x="366229" y="151130"/>
                  </a:lnTo>
                  <a:lnTo>
                    <a:pt x="366104" y="149860"/>
                  </a:lnTo>
                  <a:lnTo>
                    <a:pt x="365979" y="148590"/>
                  </a:lnTo>
                  <a:lnTo>
                    <a:pt x="365854" y="147320"/>
                  </a:lnTo>
                  <a:lnTo>
                    <a:pt x="365729" y="146050"/>
                  </a:lnTo>
                  <a:lnTo>
                    <a:pt x="365604" y="144780"/>
                  </a:lnTo>
                  <a:lnTo>
                    <a:pt x="365479" y="143510"/>
                  </a:lnTo>
                  <a:lnTo>
                    <a:pt x="365353" y="142240"/>
                  </a:lnTo>
                  <a:lnTo>
                    <a:pt x="347825" y="96520"/>
                  </a:lnTo>
                  <a:lnTo>
                    <a:pt x="318862" y="57150"/>
                  </a:lnTo>
                  <a:lnTo>
                    <a:pt x="315597" y="54610"/>
                  </a:lnTo>
                  <a:close/>
                </a:path>
                <a:path w="419100" h="492760">
                  <a:moveTo>
                    <a:pt x="81315" y="120649"/>
                  </a:moveTo>
                  <a:lnTo>
                    <a:pt x="78851" y="120649"/>
                  </a:lnTo>
                  <a:lnTo>
                    <a:pt x="75155" y="124459"/>
                  </a:lnTo>
                  <a:lnTo>
                    <a:pt x="73923" y="126999"/>
                  </a:lnTo>
                  <a:lnTo>
                    <a:pt x="75155" y="129539"/>
                  </a:lnTo>
                  <a:lnTo>
                    <a:pt x="76387" y="137159"/>
                  </a:lnTo>
                  <a:lnTo>
                    <a:pt x="78235" y="143509"/>
                  </a:lnTo>
                  <a:lnTo>
                    <a:pt x="85628" y="156209"/>
                  </a:lnTo>
                  <a:lnTo>
                    <a:pt x="90556" y="161289"/>
                  </a:lnTo>
                  <a:lnTo>
                    <a:pt x="97332" y="163829"/>
                  </a:lnTo>
                  <a:lnTo>
                    <a:pt x="98237" y="170179"/>
                  </a:lnTo>
                  <a:lnTo>
                    <a:pt x="99950" y="176529"/>
                  </a:lnTo>
                  <a:lnTo>
                    <a:pt x="102357" y="182879"/>
                  </a:lnTo>
                  <a:lnTo>
                    <a:pt x="105341" y="189229"/>
                  </a:lnTo>
                  <a:lnTo>
                    <a:pt x="101028" y="195579"/>
                  </a:lnTo>
                  <a:lnTo>
                    <a:pt x="95484" y="199389"/>
                  </a:lnTo>
                  <a:lnTo>
                    <a:pt x="89324" y="203199"/>
                  </a:lnTo>
                  <a:lnTo>
                    <a:pt x="87476" y="204469"/>
                  </a:lnTo>
                  <a:lnTo>
                    <a:pt x="86244" y="207009"/>
                  </a:lnTo>
                  <a:lnTo>
                    <a:pt x="85628" y="209549"/>
                  </a:lnTo>
                  <a:lnTo>
                    <a:pt x="85628" y="212089"/>
                  </a:lnTo>
                  <a:lnTo>
                    <a:pt x="86860" y="214629"/>
                  </a:lnTo>
                  <a:lnTo>
                    <a:pt x="91788" y="217169"/>
                  </a:lnTo>
                  <a:lnTo>
                    <a:pt x="94252" y="217169"/>
                  </a:lnTo>
                  <a:lnTo>
                    <a:pt x="96100" y="214629"/>
                  </a:lnTo>
                  <a:lnTo>
                    <a:pt x="102261" y="210819"/>
                  </a:lnTo>
                  <a:lnTo>
                    <a:pt x="107805" y="205739"/>
                  </a:lnTo>
                  <a:lnTo>
                    <a:pt x="112733" y="200659"/>
                  </a:lnTo>
                  <a:lnTo>
                    <a:pt x="133883" y="200659"/>
                  </a:lnTo>
                  <a:lnTo>
                    <a:pt x="129366" y="198119"/>
                  </a:lnTo>
                  <a:lnTo>
                    <a:pt x="119509" y="190499"/>
                  </a:lnTo>
                  <a:lnTo>
                    <a:pt x="113965" y="182879"/>
                  </a:lnTo>
                  <a:lnTo>
                    <a:pt x="111501" y="177799"/>
                  </a:lnTo>
                  <a:lnTo>
                    <a:pt x="118893" y="173989"/>
                  </a:lnTo>
                  <a:lnTo>
                    <a:pt x="137990" y="173989"/>
                  </a:lnTo>
                  <a:lnTo>
                    <a:pt x="141070" y="171449"/>
                  </a:lnTo>
                  <a:lnTo>
                    <a:pt x="141070" y="167639"/>
                  </a:lnTo>
                  <a:lnTo>
                    <a:pt x="141686" y="163829"/>
                  </a:lnTo>
                  <a:lnTo>
                    <a:pt x="140454" y="162559"/>
                  </a:lnTo>
                  <a:lnTo>
                    <a:pt x="107805" y="162559"/>
                  </a:lnTo>
                  <a:lnTo>
                    <a:pt x="107805" y="160019"/>
                  </a:lnTo>
                  <a:lnTo>
                    <a:pt x="107189" y="160019"/>
                  </a:lnTo>
                  <a:lnTo>
                    <a:pt x="106573" y="154939"/>
                  </a:lnTo>
                  <a:lnTo>
                    <a:pt x="107942" y="148589"/>
                  </a:lnTo>
                  <a:lnTo>
                    <a:pt x="96100" y="148589"/>
                  </a:lnTo>
                  <a:lnTo>
                    <a:pt x="93636" y="146049"/>
                  </a:lnTo>
                  <a:lnTo>
                    <a:pt x="93020" y="143509"/>
                  </a:lnTo>
                  <a:lnTo>
                    <a:pt x="90556" y="138429"/>
                  </a:lnTo>
                  <a:lnTo>
                    <a:pt x="88708" y="133349"/>
                  </a:lnTo>
                  <a:lnTo>
                    <a:pt x="88585" y="132079"/>
                  </a:lnTo>
                  <a:lnTo>
                    <a:pt x="88461" y="130809"/>
                  </a:lnTo>
                  <a:lnTo>
                    <a:pt x="88338" y="129539"/>
                  </a:lnTo>
                  <a:lnTo>
                    <a:pt x="88215" y="128269"/>
                  </a:lnTo>
                  <a:lnTo>
                    <a:pt x="88092" y="126999"/>
                  </a:lnTo>
                  <a:lnTo>
                    <a:pt x="87476" y="124459"/>
                  </a:lnTo>
                  <a:lnTo>
                    <a:pt x="85628" y="121919"/>
                  </a:lnTo>
                  <a:lnTo>
                    <a:pt x="83780" y="121919"/>
                  </a:lnTo>
                  <a:lnTo>
                    <a:pt x="81315" y="120649"/>
                  </a:lnTo>
                  <a:close/>
                </a:path>
                <a:path w="419100" h="492760">
                  <a:moveTo>
                    <a:pt x="230616" y="125730"/>
                  </a:moveTo>
                  <a:lnTo>
                    <a:pt x="208834" y="125730"/>
                  </a:lnTo>
                  <a:lnTo>
                    <a:pt x="215292" y="132080"/>
                  </a:lnTo>
                  <a:lnTo>
                    <a:pt x="222617" y="138430"/>
                  </a:lnTo>
                  <a:lnTo>
                    <a:pt x="230751" y="142240"/>
                  </a:lnTo>
                  <a:lnTo>
                    <a:pt x="239635" y="144780"/>
                  </a:lnTo>
                  <a:lnTo>
                    <a:pt x="251205" y="151130"/>
                  </a:lnTo>
                  <a:lnTo>
                    <a:pt x="261042" y="160020"/>
                  </a:lnTo>
                  <a:lnTo>
                    <a:pt x="267876" y="168910"/>
                  </a:lnTo>
                  <a:lnTo>
                    <a:pt x="270437" y="180340"/>
                  </a:lnTo>
                  <a:lnTo>
                    <a:pt x="270437" y="182880"/>
                  </a:lnTo>
                  <a:lnTo>
                    <a:pt x="271669" y="186690"/>
                  </a:lnTo>
                  <a:lnTo>
                    <a:pt x="273517" y="187960"/>
                  </a:lnTo>
                  <a:lnTo>
                    <a:pt x="275981" y="189230"/>
                  </a:lnTo>
                  <a:lnTo>
                    <a:pt x="278445" y="189230"/>
                  </a:lnTo>
                  <a:lnTo>
                    <a:pt x="283373" y="186690"/>
                  </a:lnTo>
                  <a:lnTo>
                    <a:pt x="284605" y="182880"/>
                  </a:lnTo>
                  <a:lnTo>
                    <a:pt x="283989" y="180340"/>
                  </a:lnTo>
                  <a:lnTo>
                    <a:pt x="282863" y="171450"/>
                  </a:lnTo>
                  <a:lnTo>
                    <a:pt x="279600" y="161290"/>
                  </a:lnTo>
                  <a:lnTo>
                    <a:pt x="274373" y="153670"/>
                  </a:lnTo>
                  <a:lnTo>
                    <a:pt x="267357" y="147320"/>
                  </a:lnTo>
                  <a:lnTo>
                    <a:pt x="275981" y="146050"/>
                  </a:lnTo>
                  <a:lnTo>
                    <a:pt x="283373" y="142240"/>
                  </a:lnTo>
                  <a:lnTo>
                    <a:pt x="288918" y="135890"/>
                  </a:lnTo>
                  <a:lnTo>
                    <a:pt x="291382" y="133350"/>
                  </a:lnTo>
                  <a:lnTo>
                    <a:pt x="255652" y="133350"/>
                  </a:lnTo>
                  <a:lnTo>
                    <a:pt x="246922" y="132080"/>
                  </a:lnTo>
                  <a:lnTo>
                    <a:pt x="238480" y="129540"/>
                  </a:lnTo>
                  <a:lnTo>
                    <a:pt x="230616" y="125730"/>
                  </a:lnTo>
                  <a:close/>
                </a:path>
                <a:path w="419100" h="492760">
                  <a:moveTo>
                    <a:pt x="228373" y="118110"/>
                  </a:moveTo>
                  <a:lnTo>
                    <a:pt x="150927" y="118109"/>
                  </a:lnTo>
                  <a:lnTo>
                    <a:pt x="155855" y="119379"/>
                  </a:lnTo>
                  <a:lnTo>
                    <a:pt x="158935" y="120649"/>
                  </a:lnTo>
                  <a:lnTo>
                    <a:pt x="171256" y="147319"/>
                  </a:lnTo>
                  <a:lnTo>
                    <a:pt x="170110" y="153669"/>
                  </a:lnTo>
                  <a:lnTo>
                    <a:pt x="167637" y="160019"/>
                  </a:lnTo>
                  <a:lnTo>
                    <a:pt x="163892" y="166369"/>
                  </a:lnTo>
                  <a:lnTo>
                    <a:pt x="156471" y="173989"/>
                  </a:lnTo>
                  <a:lnTo>
                    <a:pt x="155855" y="177799"/>
                  </a:lnTo>
                  <a:lnTo>
                    <a:pt x="160783" y="182879"/>
                  </a:lnTo>
                  <a:lnTo>
                    <a:pt x="164480" y="184149"/>
                  </a:lnTo>
                  <a:lnTo>
                    <a:pt x="167560" y="181609"/>
                  </a:lnTo>
                  <a:lnTo>
                    <a:pt x="171872" y="177799"/>
                  </a:lnTo>
                  <a:lnTo>
                    <a:pt x="175568" y="173989"/>
                  </a:lnTo>
                  <a:lnTo>
                    <a:pt x="178032" y="168909"/>
                  </a:lnTo>
                  <a:lnTo>
                    <a:pt x="178648" y="168909"/>
                  </a:lnTo>
                  <a:lnTo>
                    <a:pt x="186483" y="167640"/>
                  </a:lnTo>
                  <a:lnTo>
                    <a:pt x="194203" y="165100"/>
                  </a:lnTo>
                  <a:lnTo>
                    <a:pt x="201692" y="162560"/>
                  </a:lnTo>
                  <a:lnTo>
                    <a:pt x="208834" y="158750"/>
                  </a:lnTo>
                  <a:lnTo>
                    <a:pt x="211298" y="157480"/>
                  </a:lnTo>
                  <a:lnTo>
                    <a:pt x="212119" y="154940"/>
                  </a:lnTo>
                  <a:lnTo>
                    <a:pt x="183576" y="154939"/>
                  </a:lnTo>
                  <a:lnTo>
                    <a:pt x="184808" y="149860"/>
                  </a:lnTo>
                  <a:lnTo>
                    <a:pt x="184896" y="147320"/>
                  </a:lnTo>
                  <a:lnTo>
                    <a:pt x="184984" y="146050"/>
                  </a:lnTo>
                  <a:lnTo>
                    <a:pt x="185072" y="144780"/>
                  </a:lnTo>
                  <a:lnTo>
                    <a:pt x="185160" y="143510"/>
                  </a:lnTo>
                  <a:lnTo>
                    <a:pt x="185249" y="142240"/>
                  </a:lnTo>
                  <a:lnTo>
                    <a:pt x="185337" y="140970"/>
                  </a:lnTo>
                  <a:lnTo>
                    <a:pt x="185425" y="139700"/>
                  </a:lnTo>
                  <a:lnTo>
                    <a:pt x="184192" y="132079"/>
                  </a:lnTo>
                  <a:lnTo>
                    <a:pt x="181112" y="125729"/>
                  </a:lnTo>
                  <a:lnTo>
                    <a:pt x="230616" y="125730"/>
                  </a:lnTo>
                  <a:lnTo>
                    <a:pt x="223618" y="120650"/>
                  </a:lnTo>
                  <a:lnTo>
                    <a:pt x="228373" y="118110"/>
                  </a:lnTo>
                  <a:close/>
                </a:path>
                <a:path w="419100" h="492760">
                  <a:moveTo>
                    <a:pt x="136142" y="160019"/>
                  </a:moveTo>
                  <a:lnTo>
                    <a:pt x="121973" y="160019"/>
                  </a:lnTo>
                  <a:lnTo>
                    <a:pt x="107805" y="162559"/>
                  </a:lnTo>
                  <a:lnTo>
                    <a:pt x="140454" y="162559"/>
                  </a:lnTo>
                  <a:lnTo>
                    <a:pt x="139222" y="161289"/>
                  </a:lnTo>
                  <a:lnTo>
                    <a:pt x="136142" y="160019"/>
                  </a:lnTo>
                  <a:close/>
                </a:path>
                <a:path w="419100" h="492760">
                  <a:moveTo>
                    <a:pt x="204521" y="146050"/>
                  </a:moveTo>
                  <a:lnTo>
                    <a:pt x="201441" y="148590"/>
                  </a:lnTo>
                  <a:lnTo>
                    <a:pt x="190353" y="153670"/>
                  </a:lnTo>
                  <a:lnTo>
                    <a:pt x="183576" y="154939"/>
                  </a:lnTo>
                  <a:lnTo>
                    <a:pt x="212119" y="154940"/>
                  </a:lnTo>
                  <a:lnTo>
                    <a:pt x="212530" y="153670"/>
                  </a:lnTo>
                  <a:lnTo>
                    <a:pt x="211914" y="151130"/>
                  </a:lnTo>
                  <a:lnTo>
                    <a:pt x="208218" y="147320"/>
                  </a:lnTo>
                  <a:lnTo>
                    <a:pt x="204521" y="146050"/>
                  </a:lnTo>
                  <a:close/>
                </a:path>
                <a:path w="419100" h="492760">
                  <a:moveTo>
                    <a:pt x="112733" y="88899"/>
                  </a:moveTo>
                  <a:lnTo>
                    <a:pt x="110269" y="90169"/>
                  </a:lnTo>
                  <a:lnTo>
                    <a:pt x="106573" y="93979"/>
                  </a:lnTo>
                  <a:lnTo>
                    <a:pt x="105957" y="95249"/>
                  </a:lnTo>
                  <a:lnTo>
                    <a:pt x="106573" y="99059"/>
                  </a:lnTo>
                  <a:lnTo>
                    <a:pt x="107189" y="101599"/>
                  </a:lnTo>
                  <a:lnTo>
                    <a:pt x="109037" y="102869"/>
                  </a:lnTo>
                  <a:lnTo>
                    <a:pt x="112117" y="104139"/>
                  </a:lnTo>
                  <a:lnTo>
                    <a:pt x="117045" y="105409"/>
                  </a:lnTo>
                  <a:lnTo>
                    <a:pt x="120741" y="109219"/>
                  </a:lnTo>
                  <a:lnTo>
                    <a:pt x="123205" y="113029"/>
                  </a:lnTo>
                  <a:lnTo>
                    <a:pt x="123205" y="114299"/>
                  </a:lnTo>
                  <a:lnTo>
                    <a:pt x="114928" y="118109"/>
                  </a:lnTo>
                  <a:lnTo>
                    <a:pt x="107805" y="124459"/>
                  </a:lnTo>
                  <a:lnTo>
                    <a:pt x="102068" y="130809"/>
                  </a:lnTo>
                  <a:lnTo>
                    <a:pt x="96716" y="142239"/>
                  </a:lnTo>
                  <a:lnTo>
                    <a:pt x="96100" y="144779"/>
                  </a:lnTo>
                  <a:lnTo>
                    <a:pt x="96100" y="148589"/>
                  </a:lnTo>
                  <a:lnTo>
                    <a:pt x="107942" y="148589"/>
                  </a:lnTo>
                  <a:lnTo>
                    <a:pt x="109037" y="143509"/>
                  </a:lnTo>
                  <a:lnTo>
                    <a:pt x="113994" y="134619"/>
                  </a:lnTo>
                  <a:lnTo>
                    <a:pt x="120972" y="128269"/>
                  </a:lnTo>
                  <a:lnTo>
                    <a:pt x="129221" y="124459"/>
                  </a:lnTo>
                  <a:lnTo>
                    <a:pt x="137990" y="120649"/>
                  </a:lnTo>
                  <a:lnTo>
                    <a:pt x="139838" y="119379"/>
                  </a:lnTo>
                  <a:lnTo>
                    <a:pt x="142302" y="119379"/>
                  </a:lnTo>
                  <a:lnTo>
                    <a:pt x="145383" y="118109"/>
                  </a:lnTo>
                  <a:lnTo>
                    <a:pt x="228373" y="118110"/>
                  </a:lnTo>
                  <a:lnTo>
                    <a:pt x="230751" y="116840"/>
                  </a:lnTo>
                  <a:lnTo>
                    <a:pt x="237248" y="113030"/>
                  </a:lnTo>
                  <a:lnTo>
                    <a:pt x="192105" y="113030"/>
                  </a:lnTo>
                  <a:lnTo>
                    <a:pt x="168176" y="109219"/>
                  </a:lnTo>
                  <a:lnTo>
                    <a:pt x="169213" y="107949"/>
                  </a:lnTo>
                  <a:lnTo>
                    <a:pt x="136142" y="107949"/>
                  </a:lnTo>
                  <a:lnTo>
                    <a:pt x="132610" y="101599"/>
                  </a:lnTo>
                  <a:lnTo>
                    <a:pt x="127749" y="96519"/>
                  </a:lnTo>
                  <a:lnTo>
                    <a:pt x="121848" y="92709"/>
                  </a:lnTo>
                  <a:lnTo>
                    <a:pt x="115197" y="90169"/>
                  </a:lnTo>
                  <a:lnTo>
                    <a:pt x="112733" y="88899"/>
                  </a:lnTo>
                  <a:close/>
                </a:path>
                <a:path w="419100" h="492760">
                  <a:moveTo>
                    <a:pt x="285221" y="123190"/>
                  </a:moveTo>
                  <a:lnTo>
                    <a:pt x="280909" y="124460"/>
                  </a:lnTo>
                  <a:lnTo>
                    <a:pt x="278445" y="127000"/>
                  </a:lnTo>
                  <a:lnTo>
                    <a:pt x="275365" y="130810"/>
                  </a:lnTo>
                  <a:lnTo>
                    <a:pt x="267357" y="133350"/>
                  </a:lnTo>
                  <a:lnTo>
                    <a:pt x="291382" y="133350"/>
                  </a:lnTo>
                  <a:lnTo>
                    <a:pt x="290766" y="128270"/>
                  </a:lnTo>
                  <a:lnTo>
                    <a:pt x="288302" y="125730"/>
                  </a:lnTo>
                  <a:lnTo>
                    <a:pt x="285221" y="123190"/>
                  </a:lnTo>
                  <a:close/>
                </a:path>
                <a:path w="419100" h="492760">
                  <a:moveTo>
                    <a:pt x="208834" y="125730"/>
                  </a:moveTo>
                  <a:lnTo>
                    <a:pt x="181112" y="125729"/>
                  </a:lnTo>
                  <a:lnTo>
                    <a:pt x="190969" y="127000"/>
                  </a:lnTo>
                  <a:lnTo>
                    <a:pt x="200209" y="127000"/>
                  </a:lnTo>
                  <a:lnTo>
                    <a:pt x="208834" y="125730"/>
                  </a:lnTo>
                  <a:close/>
                </a:path>
                <a:path w="419100" h="492760">
                  <a:moveTo>
                    <a:pt x="242099" y="88900"/>
                  </a:moveTo>
                  <a:lnTo>
                    <a:pt x="237787" y="90170"/>
                  </a:lnTo>
                  <a:lnTo>
                    <a:pt x="235939" y="92710"/>
                  </a:lnTo>
                  <a:lnTo>
                    <a:pt x="225871" y="104140"/>
                  </a:lnTo>
                  <a:lnTo>
                    <a:pt x="211298" y="111760"/>
                  </a:lnTo>
                  <a:lnTo>
                    <a:pt x="192105" y="113030"/>
                  </a:lnTo>
                  <a:lnTo>
                    <a:pt x="237248" y="113030"/>
                  </a:lnTo>
                  <a:lnTo>
                    <a:pt x="242937" y="106680"/>
                  </a:lnTo>
                  <a:lnTo>
                    <a:pt x="247644" y="100330"/>
                  </a:lnTo>
                  <a:lnTo>
                    <a:pt x="249492" y="96520"/>
                  </a:lnTo>
                  <a:lnTo>
                    <a:pt x="248260" y="92710"/>
                  </a:lnTo>
                  <a:lnTo>
                    <a:pt x="245179" y="90170"/>
                  </a:lnTo>
                  <a:lnTo>
                    <a:pt x="242099" y="88900"/>
                  </a:lnTo>
                  <a:close/>
                </a:path>
                <a:path w="419100" h="492760">
                  <a:moveTo>
                    <a:pt x="172488" y="73659"/>
                  </a:moveTo>
                  <a:lnTo>
                    <a:pt x="170024" y="73659"/>
                  </a:lnTo>
                  <a:lnTo>
                    <a:pt x="165095" y="76199"/>
                  </a:lnTo>
                  <a:lnTo>
                    <a:pt x="164479" y="80009"/>
                  </a:lnTo>
                  <a:lnTo>
                    <a:pt x="164479" y="82549"/>
                  </a:lnTo>
                  <a:lnTo>
                    <a:pt x="163267" y="92709"/>
                  </a:lnTo>
                  <a:lnTo>
                    <a:pt x="158935" y="97789"/>
                  </a:lnTo>
                  <a:lnTo>
                    <a:pt x="151832" y="102869"/>
                  </a:lnTo>
                  <a:lnTo>
                    <a:pt x="140454" y="106679"/>
                  </a:lnTo>
                  <a:lnTo>
                    <a:pt x="137990" y="106679"/>
                  </a:lnTo>
                  <a:lnTo>
                    <a:pt x="136142" y="107949"/>
                  </a:lnTo>
                  <a:lnTo>
                    <a:pt x="169213" y="107949"/>
                  </a:lnTo>
                  <a:lnTo>
                    <a:pt x="173364" y="102869"/>
                  </a:lnTo>
                  <a:lnTo>
                    <a:pt x="176877" y="96519"/>
                  </a:lnTo>
                  <a:lnTo>
                    <a:pt x="178658" y="88899"/>
                  </a:lnTo>
                  <a:lnTo>
                    <a:pt x="178648" y="78739"/>
                  </a:lnTo>
                  <a:lnTo>
                    <a:pt x="177416" y="76199"/>
                  </a:lnTo>
                  <a:lnTo>
                    <a:pt x="172488" y="73659"/>
                  </a:lnTo>
                  <a:close/>
                </a:path>
                <a:path w="419100" h="492760">
                  <a:moveTo>
                    <a:pt x="138281" y="63499"/>
                  </a:moveTo>
                  <a:lnTo>
                    <a:pt x="129982" y="63499"/>
                  </a:lnTo>
                  <a:lnTo>
                    <a:pt x="133678" y="64769"/>
                  </a:lnTo>
                  <a:lnTo>
                    <a:pt x="136758" y="64769"/>
                  </a:lnTo>
                  <a:lnTo>
                    <a:pt x="138281" y="63499"/>
                  </a:lnTo>
                  <a:close/>
                </a:path>
                <a:path w="419100" h="492760">
                  <a:moveTo>
                    <a:pt x="310699" y="50800"/>
                  </a:moveTo>
                  <a:lnTo>
                    <a:pt x="174962" y="50799"/>
                  </a:lnTo>
                  <a:lnTo>
                    <a:pt x="183191" y="52069"/>
                  </a:lnTo>
                  <a:lnTo>
                    <a:pt x="190844" y="55880"/>
                  </a:lnTo>
                  <a:lnTo>
                    <a:pt x="197745" y="60960"/>
                  </a:lnTo>
                  <a:lnTo>
                    <a:pt x="206466" y="57150"/>
                  </a:lnTo>
                  <a:lnTo>
                    <a:pt x="215764" y="54610"/>
                  </a:lnTo>
                  <a:lnTo>
                    <a:pt x="315597" y="54610"/>
                  </a:lnTo>
                  <a:lnTo>
                    <a:pt x="310699" y="50800"/>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18" name="object 18">
            <a:extLst>
              <a:ext uri="{FF2B5EF4-FFF2-40B4-BE49-F238E27FC236}">
                <a16:creationId xmlns:a16="http://schemas.microsoft.com/office/drawing/2014/main" id="{E16A826B-4AC9-093E-D190-17312C06CD55}"/>
              </a:ext>
            </a:extLst>
          </p:cNvPr>
          <p:cNvSpPr txBox="1"/>
          <p:nvPr/>
        </p:nvSpPr>
        <p:spPr>
          <a:xfrm>
            <a:off x="9568942" y="3437001"/>
            <a:ext cx="2188210" cy="1384935"/>
          </a:xfrm>
          <a:prstGeom prst="rect">
            <a:avLst/>
          </a:prstGeom>
        </p:spPr>
        <p:txBody>
          <a:bodyPr vert="horz" wrap="square" lIns="0" tIns="32384" rIns="0" bIns="0" rtlCol="0">
            <a:spAutoFit/>
          </a:bodyPr>
          <a:lstStyle/>
          <a:p>
            <a:pPr marL="12700" marR="5080" lvl="0" indent="0" algn="l" defTabSz="914400" rtl="0" eaLnBrk="1" fontAlgn="auto" latinLnBrk="0" hangingPunct="1">
              <a:lnSpc>
                <a:spcPct val="91600"/>
              </a:lnSpc>
              <a:spcBef>
                <a:spcPts val="254"/>
              </a:spcBef>
              <a:spcAft>
                <a:spcPts val="0"/>
              </a:spcAft>
              <a:buClrTx/>
              <a:buSzTx/>
              <a:buFontTx/>
              <a:buNone/>
              <a:tabLst/>
              <a:defRPr/>
            </a:pPr>
            <a:r>
              <a:rPr kumimoji="0" sz="1600" b="0" i="0" u="none" strike="noStrike" kern="0" cap="none" spc="0" normalizeH="0" baseline="0" noProof="0" dirty="0">
                <a:ln>
                  <a:noFill/>
                </a:ln>
                <a:solidFill>
                  <a:srgbClr val="003A5C"/>
                </a:solidFill>
                <a:effectLst/>
                <a:uLnTx/>
                <a:uFillTx/>
                <a:latin typeface="Calibri"/>
                <a:ea typeface="+mn-ea"/>
                <a:cs typeface="Calibri"/>
              </a:rPr>
              <a:t>Individuals</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using</a:t>
            </a:r>
            <a:r>
              <a:rPr kumimoji="0" sz="1600" b="0" i="0" u="none" strike="noStrike" kern="0" cap="none" spc="-1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GAI</a:t>
            </a:r>
            <a:r>
              <a:rPr kumimoji="0" sz="1600" b="0" i="0" u="none" strike="noStrike" kern="0" cap="none" spc="-10" normalizeH="0" baseline="0" noProof="0" dirty="0">
                <a:ln>
                  <a:noFill/>
                </a:ln>
                <a:solidFill>
                  <a:srgbClr val="003A5C"/>
                </a:solidFill>
                <a:effectLst/>
                <a:uLnTx/>
                <a:uFillTx/>
                <a:latin typeface="Calibri"/>
                <a:ea typeface="+mn-ea"/>
                <a:cs typeface="Calibri"/>
              </a:rPr>
              <a:t> tools </a:t>
            </a:r>
            <a:r>
              <a:rPr kumimoji="0" sz="1600" b="0" i="0" u="none" strike="noStrike" kern="0" cap="none" spc="0" normalizeH="0" baseline="0" noProof="0" dirty="0">
                <a:ln>
                  <a:noFill/>
                </a:ln>
                <a:solidFill>
                  <a:srgbClr val="003A5C"/>
                </a:solidFill>
                <a:effectLst/>
                <a:uLnTx/>
                <a:uFillTx/>
                <a:latin typeface="Calibri"/>
                <a:ea typeface="+mn-ea"/>
                <a:cs typeface="Calibri"/>
              </a:rPr>
              <a:t>are</a:t>
            </a:r>
            <a:r>
              <a:rPr kumimoji="0" sz="1600" b="0" i="0" u="none" strike="noStrike" kern="0" cap="none" spc="-6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responsible</a:t>
            </a:r>
            <a:r>
              <a:rPr kumimoji="0" sz="1600" b="0" i="0" u="none" strike="noStrike" kern="0" cap="none" spc="-6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for</a:t>
            </a:r>
            <a:r>
              <a:rPr kumimoji="0" sz="1600" b="0" i="0" u="none" strike="noStrike" kern="0" cap="none" spc="-75" normalizeH="0" baseline="0" noProof="0" dirty="0">
                <a:ln>
                  <a:noFill/>
                </a:ln>
                <a:solidFill>
                  <a:srgbClr val="003A5C"/>
                </a:solidFill>
                <a:effectLst/>
                <a:uLnTx/>
                <a:uFillTx/>
                <a:latin typeface="Calibri"/>
                <a:ea typeface="+mn-ea"/>
                <a:cs typeface="Calibri"/>
              </a:rPr>
              <a:t> </a:t>
            </a:r>
            <a:r>
              <a:rPr kumimoji="0" sz="1600" b="0" i="0" u="none" strike="noStrike" kern="0" cap="none" spc="-20" normalizeH="0" baseline="0" noProof="0" dirty="0">
                <a:ln>
                  <a:noFill/>
                </a:ln>
                <a:solidFill>
                  <a:srgbClr val="003A5C"/>
                </a:solidFill>
                <a:effectLst/>
                <a:uLnTx/>
                <a:uFillTx/>
                <a:latin typeface="Calibri"/>
                <a:ea typeface="+mn-ea"/>
                <a:cs typeface="Calibri"/>
              </a:rPr>
              <a:t>their </a:t>
            </a:r>
            <a:r>
              <a:rPr kumimoji="0" sz="1600" b="0" i="0" u="none" strike="noStrike" kern="0" cap="none" spc="0" normalizeH="0" baseline="0" noProof="0" dirty="0">
                <a:ln>
                  <a:noFill/>
                </a:ln>
                <a:solidFill>
                  <a:srgbClr val="003A5C"/>
                </a:solidFill>
                <a:effectLst/>
                <a:uLnTx/>
                <a:uFillTx/>
                <a:latin typeface="Calibri"/>
                <a:ea typeface="+mn-ea"/>
                <a:cs typeface="Calibri"/>
              </a:rPr>
              <a:t>actions</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and</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decisions.</a:t>
            </a:r>
            <a:endParaRPr kumimoji="0" sz="1600" b="0" i="0" u="none" strike="noStrike" kern="0" cap="none" spc="0" normalizeH="0" baseline="0" noProof="0">
              <a:ln>
                <a:noFill/>
              </a:ln>
              <a:solidFill>
                <a:sysClr val="windowText" lastClr="000000"/>
              </a:solidFill>
              <a:effectLst/>
              <a:uLnTx/>
              <a:uFillTx/>
              <a:latin typeface="Calibri"/>
              <a:ea typeface="+mn-ea"/>
              <a:cs typeface="Calibri"/>
            </a:endParaRPr>
          </a:p>
          <a:p>
            <a:pPr marL="12700" marR="0" lvl="0" indent="0" algn="l" defTabSz="914400" rtl="0" eaLnBrk="1" fontAlgn="auto" latinLnBrk="0" hangingPunct="1">
              <a:lnSpc>
                <a:spcPts val="1675"/>
              </a:lnSpc>
              <a:spcBef>
                <a:spcPts val="0"/>
              </a:spcBef>
              <a:spcAft>
                <a:spcPts val="0"/>
              </a:spcAft>
              <a:buClrTx/>
              <a:buSzTx/>
              <a:buFontTx/>
              <a:buNone/>
              <a:tabLst/>
              <a:defRPr/>
            </a:pPr>
            <a:r>
              <a:rPr kumimoji="0" sz="1600" b="0" i="0" u="none" strike="noStrike" kern="0" cap="none" spc="0" normalizeH="0" baseline="0" noProof="0" dirty="0">
                <a:ln>
                  <a:noFill/>
                </a:ln>
                <a:solidFill>
                  <a:srgbClr val="003A5C"/>
                </a:solidFill>
                <a:effectLst/>
                <a:uLnTx/>
                <a:uFillTx/>
                <a:latin typeface="Calibri"/>
                <a:ea typeface="+mn-ea"/>
                <a:cs typeface="Calibri"/>
              </a:rPr>
              <a:t>Blaming</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a</a:t>
            </a:r>
            <a:r>
              <a:rPr kumimoji="0" sz="1600" b="0" i="0" u="none" strike="noStrike" kern="0" cap="none" spc="-3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GAI</a:t>
            </a:r>
            <a:r>
              <a:rPr kumimoji="0" sz="1600" b="0" i="0" u="none" strike="noStrike" kern="0" cap="none" spc="-20"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tool</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for</a:t>
            </a:r>
            <a:r>
              <a:rPr kumimoji="0" sz="1600" b="0" i="0" u="none" strike="noStrike" kern="0" cap="none" spc="-25" normalizeH="0" baseline="0" noProof="0" dirty="0">
                <a:ln>
                  <a:noFill/>
                </a:ln>
                <a:solidFill>
                  <a:srgbClr val="003A5C"/>
                </a:solidFill>
                <a:effectLst/>
                <a:uLnTx/>
                <a:uFillTx/>
                <a:latin typeface="Calibri"/>
                <a:ea typeface="+mn-ea"/>
                <a:cs typeface="Calibri"/>
              </a:rPr>
              <a:t> an</a:t>
            </a:r>
            <a:endParaRPr kumimoji="0" sz="1600" b="0" i="0" u="none" strike="noStrike" kern="0" cap="none" spc="0" normalizeH="0" baseline="0" noProof="0">
              <a:ln>
                <a:noFill/>
              </a:ln>
              <a:solidFill>
                <a:sysClr val="windowText" lastClr="000000"/>
              </a:solidFill>
              <a:effectLst/>
              <a:uLnTx/>
              <a:uFillTx/>
              <a:latin typeface="Calibri"/>
              <a:ea typeface="+mn-ea"/>
              <a:cs typeface="Calibri"/>
            </a:endParaRPr>
          </a:p>
          <a:p>
            <a:pPr marL="12700" marR="33020" lvl="0" indent="0" algn="l" defTabSz="914400" rtl="0" eaLnBrk="1" fontAlgn="auto" latinLnBrk="0" hangingPunct="1">
              <a:lnSpc>
                <a:spcPts val="1750"/>
              </a:lnSpc>
              <a:spcBef>
                <a:spcPts val="125"/>
              </a:spcBef>
              <a:spcAft>
                <a:spcPts val="0"/>
              </a:spcAft>
              <a:buClrTx/>
              <a:buSzTx/>
              <a:buFontTx/>
              <a:buNone/>
              <a:tabLst/>
              <a:defRPr/>
            </a:pPr>
            <a:r>
              <a:rPr kumimoji="0" sz="1600" b="0" i="0" u="none" strike="noStrike" kern="0" cap="none" spc="-10" normalizeH="0" baseline="0" noProof="0" dirty="0">
                <a:ln>
                  <a:noFill/>
                </a:ln>
                <a:solidFill>
                  <a:srgbClr val="003A5C"/>
                </a:solidFill>
                <a:effectLst/>
                <a:uLnTx/>
                <a:uFillTx/>
                <a:latin typeface="Calibri"/>
                <a:ea typeface="+mn-ea"/>
                <a:cs typeface="Calibri"/>
              </a:rPr>
              <a:t>incorrect</a:t>
            </a:r>
            <a:r>
              <a:rPr kumimoji="0" sz="1600" b="0" i="0" u="none" strike="noStrike" kern="0" cap="none" spc="-1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or</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inappropriate </a:t>
            </a:r>
            <a:r>
              <a:rPr kumimoji="0" sz="1600" b="0" i="0" u="none" strike="noStrike" kern="0" cap="none" spc="0" normalizeH="0" baseline="0" noProof="0" dirty="0">
                <a:ln>
                  <a:noFill/>
                </a:ln>
                <a:solidFill>
                  <a:srgbClr val="003A5C"/>
                </a:solidFill>
                <a:effectLst/>
                <a:uLnTx/>
                <a:uFillTx/>
                <a:latin typeface="Calibri"/>
                <a:ea typeface="+mn-ea"/>
                <a:cs typeface="Calibri"/>
              </a:rPr>
              <a:t>decision</a:t>
            </a:r>
            <a:r>
              <a:rPr kumimoji="0" sz="1600" b="0" i="0" u="none" strike="noStrike" kern="0" cap="none" spc="-5" normalizeH="0" baseline="0" noProof="0" dirty="0">
                <a:ln>
                  <a:noFill/>
                </a:ln>
                <a:solidFill>
                  <a:srgbClr val="003A5C"/>
                </a:solidFill>
                <a:effectLst/>
                <a:uLnTx/>
                <a:uFillTx/>
                <a:latin typeface="Calibri"/>
                <a:ea typeface="+mn-ea"/>
                <a:cs typeface="Calibri"/>
              </a:rPr>
              <a:t> </a:t>
            </a:r>
            <a:r>
              <a:rPr kumimoji="0" sz="1600" b="0" i="0" u="none" strike="noStrike" kern="0" cap="none" spc="0" normalizeH="0" baseline="0" noProof="0" dirty="0">
                <a:ln>
                  <a:noFill/>
                </a:ln>
                <a:solidFill>
                  <a:srgbClr val="003A5C"/>
                </a:solidFill>
                <a:effectLst/>
                <a:uLnTx/>
                <a:uFillTx/>
                <a:latin typeface="Calibri"/>
                <a:ea typeface="+mn-ea"/>
                <a:cs typeface="Calibri"/>
              </a:rPr>
              <a:t>is</a:t>
            </a:r>
            <a:r>
              <a:rPr kumimoji="0" sz="1600" b="0" i="0" u="none" strike="noStrike" kern="0" cap="none" spc="-25" normalizeH="0" baseline="0" noProof="0" dirty="0">
                <a:ln>
                  <a:noFill/>
                </a:ln>
                <a:solidFill>
                  <a:srgbClr val="003A5C"/>
                </a:solidFill>
                <a:effectLst/>
                <a:uLnTx/>
                <a:uFillTx/>
                <a:latin typeface="Calibri"/>
                <a:ea typeface="+mn-ea"/>
                <a:cs typeface="Calibri"/>
              </a:rPr>
              <a:t> </a:t>
            </a:r>
            <a:r>
              <a:rPr kumimoji="0" sz="1600" b="0" i="0" u="none" strike="noStrike" kern="0" cap="none" spc="-10" normalizeH="0" baseline="0" noProof="0" dirty="0">
                <a:ln>
                  <a:noFill/>
                </a:ln>
                <a:solidFill>
                  <a:srgbClr val="003A5C"/>
                </a:solidFill>
                <a:effectLst/>
                <a:uLnTx/>
                <a:uFillTx/>
                <a:latin typeface="Calibri"/>
                <a:ea typeface="+mn-ea"/>
                <a:cs typeface="Calibri"/>
              </a:rPr>
              <a:t>unacceptable.</a:t>
            </a:r>
            <a:endParaRPr kumimoji="0" sz="1600" b="0" i="0" u="none" strike="noStrike" kern="0" cap="none" spc="0" normalizeH="0" baseline="0" noProof="0">
              <a:ln>
                <a:noFill/>
              </a:ln>
              <a:solidFill>
                <a:sysClr val="windowText" lastClr="000000"/>
              </a:solidFill>
              <a:effectLst/>
              <a:uLnTx/>
              <a:uFillTx/>
              <a:latin typeface="Calibri"/>
              <a:ea typeface="+mn-ea"/>
              <a:cs typeface="Calibri"/>
            </a:endParaRPr>
          </a:p>
        </p:txBody>
      </p:sp>
      <p:sp>
        <p:nvSpPr>
          <p:cNvPr id="19" name="Footer Placeholder 18">
            <a:extLst>
              <a:ext uri="{FF2B5EF4-FFF2-40B4-BE49-F238E27FC236}">
                <a16:creationId xmlns:a16="http://schemas.microsoft.com/office/drawing/2014/main" id="{7DBBF524-A25F-6BDC-5476-E7EB88FB97BA}"/>
              </a:ext>
            </a:extLst>
          </p:cNvPr>
          <p:cNvSpPr>
            <a:spLocks noGrp="1"/>
          </p:cNvSpPr>
          <p:nvPr>
            <p:ph type="ftr" sz="quarter" idx="5"/>
          </p:nvPr>
        </p:nvSpPr>
        <p:spPr/>
        <p:txBody>
          <a:bodyPr/>
          <a:lstStyle/>
          <a:p>
            <a:pPr marL="317500">
              <a:lnSpc>
                <a:spcPct val="100000"/>
              </a:lnSpc>
              <a:spcBef>
                <a:spcPts val="105"/>
              </a:spcBef>
            </a:pPr>
            <a:r>
              <a:rPr lang="en-US"/>
              <a:t>GREYLING</a:t>
            </a:r>
            <a:r>
              <a:rPr lang="en-US" spc="-40"/>
              <a:t> </a:t>
            </a:r>
            <a:r>
              <a:rPr lang="en-US"/>
              <a:t>INSURANCE</a:t>
            </a:r>
            <a:r>
              <a:rPr lang="en-US" spc="-20"/>
              <a:t> </a:t>
            </a:r>
            <a:r>
              <a:rPr lang="en-US"/>
              <a:t>BROKERAGE</a:t>
            </a:r>
            <a:r>
              <a:rPr lang="en-US" spc="-50"/>
              <a:t> </a:t>
            </a:r>
            <a:r>
              <a:rPr lang="en-US"/>
              <a:t>&amp;</a:t>
            </a:r>
            <a:r>
              <a:rPr lang="en-US" spc="-20"/>
              <a:t> </a:t>
            </a:r>
            <a:r>
              <a:rPr lang="en-US"/>
              <a:t>RISK</a:t>
            </a:r>
            <a:r>
              <a:rPr lang="en-US" spc="-25"/>
              <a:t> </a:t>
            </a:r>
            <a:r>
              <a:rPr lang="en-US" spc="-10"/>
              <a:t>CONSULTING</a:t>
            </a:r>
            <a:endParaRPr lang="en-US" spc="-10" dirty="0"/>
          </a:p>
        </p:txBody>
      </p:sp>
      <p:pic>
        <p:nvPicPr>
          <p:cNvPr id="4" name="Picture 3">
            <a:extLst>
              <a:ext uri="{FF2B5EF4-FFF2-40B4-BE49-F238E27FC236}">
                <a16:creationId xmlns:a16="http://schemas.microsoft.com/office/drawing/2014/main" id="{F301A16F-AF0C-C305-122C-E395A2CF0E35}"/>
              </a:ext>
            </a:extLst>
          </p:cNvPr>
          <p:cNvPicPr>
            <a:picLocks noChangeAspect="1"/>
          </p:cNvPicPr>
          <p:nvPr/>
        </p:nvPicPr>
        <p:blipFill>
          <a:blip r:embed="rId4"/>
          <a:stretch>
            <a:fillRect/>
          </a:stretch>
        </p:blipFill>
        <p:spPr>
          <a:xfrm>
            <a:off x="9879421" y="5880736"/>
            <a:ext cx="1877731" cy="652329"/>
          </a:xfrm>
          <a:prstGeom prst="rect">
            <a:avLst/>
          </a:prstGeom>
        </p:spPr>
      </p:pic>
    </p:spTree>
    <p:extLst>
      <p:ext uri="{BB962C8B-B14F-4D97-AF65-F5344CB8AC3E}">
        <p14:creationId xmlns:p14="http://schemas.microsoft.com/office/powerpoint/2010/main" val="29354912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9CC538FA-C2B2-F272-D2ED-4F932D4617A9}"/>
            </a:ext>
          </a:extLst>
        </p:cNvPr>
        <p:cNvGrpSpPr/>
        <p:nvPr/>
      </p:nvGrpSpPr>
      <p:grpSpPr>
        <a:xfrm>
          <a:off x="0" y="0"/>
          <a:ext cx="0" cy="0"/>
          <a:chOff x="0" y="0"/>
          <a:chExt cx="0" cy="0"/>
        </a:xfrm>
      </p:grpSpPr>
      <p:pic>
        <p:nvPicPr>
          <p:cNvPr id="3" name="object 3">
            <a:extLst>
              <a:ext uri="{FF2B5EF4-FFF2-40B4-BE49-F238E27FC236}">
                <a16:creationId xmlns:a16="http://schemas.microsoft.com/office/drawing/2014/main" id="{2F259CFB-8A94-0A57-947F-F2EFA7A09521}"/>
              </a:ext>
            </a:extLst>
          </p:cNvPr>
          <p:cNvPicPr/>
          <p:nvPr/>
        </p:nvPicPr>
        <p:blipFill>
          <a:blip r:embed="rId2" cstate="print"/>
          <a:stretch>
            <a:fillRect/>
          </a:stretch>
        </p:blipFill>
        <p:spPr>
          <a:xfrm>
            <a:off x="0" y="0"/>
            <a:ext cx="12192000" cy="6858000"/>
          </a:xfrm>
          <a:prstGeom prst="rect">
            <a:avLst/>
          </a:prstGeom>
        </p:spPr>
      </p:pic>
      <p:sp>
        <p:nvSpPr>
          <p:cNvPr id="5" name="object 5">
            <a:extLst>
              <a:ext uri="{FF2B5EF4-FFF2-40B4-BE49-F238E27FC236}">
                <a16:creationId xmlns:a16="http://schemas.microsoft.com/office/drawing/2014/main" id="{DAD72BB7-2A66-9D55-F7DC-9ADB78FF07A1}"/>
              </a:ext>
            </a:extLst>
          </p:cNvPr>
          <p:cNvSpPr txBox="1">
            <a:spLocks noGrp="1"/>
          </p:cNvSpPr>
          <p:nvPr>
            <p:ph type="title"/>
          </p:nvPr>
        </p:nvSpPr>
        <p:spPr>
          <a:prstGeom prst="rect">
            <a:avLst/>
          </a:prstGeom>
        </p:spPr>
        <p:txBody>
          <a:bodyPr vert="horz" wrap="square" lIns="0" tIns="421437" rIns="0" bIns="0" rtlCol="0">
            <a:spAutoFit/>
          </a:bodyPr>
          <a:lstStyle/>
          <a:p>
            <a:pPr marL="871219">
              <a:lnSpc>
                <a:spcPct val="100000"/>
              </a:lnSpc>
              <a:spcBef>
                <a:spcPts val="95"/>
              </a:spcBef>
            </a:pPr>
            <a:r>
              <a:rPr sz="3400" spc="-10" dirty="0">
                <a:solidFill>
                  <a:srgbClr val="FFFFFF"/>
                </a:solidFill>
              </a:rPr>
              <a:t>Transparency</a:t>
            </a:r>
            <a:endParaRPr sz="3400"/>
          </a:p>
        </p:txBody>
      </p:sp>
      <p:grpSp>
        <p:nvGrpSpPr>
          <p:cNvPr id="6" name="object 6">
            <a:extLst>
              <a:ext uri="{FF2B5EF4-FFF2-40B4-BE49-F238E27FC236}">
                <a16:creationId xmlns:a16="http://schemas.microsoft.com/office/drawing/2014/main" id="{033F784C-03DC-D49B-A8C9-B12B4D097020}"/>
              </a:ext>
            </a:extLst>
          </p:cNvPr>
          <p:cNvGrpSpPr/>
          <p:nvPr/>
        </p:nvGrpSpPr>
        <p:grpSpPr>
          <a:xfrm>
            <a:off x="662724" y="1526032"/>
            <a:ext cx="10649585" cy="2024380"/>
            <a:chOff x="662724" y="1526032"/>
            <a:chExt cx="10649585" cy="2024380"/>
          </a:xfrm>
        </p:grpSpPr>
        <p:sp>
          <p:nvSpPr>
            <p:cNvPr id="7" name="object 7">
              <a:extLst>
                <a:ext uri="{FF2B5EF4-FFF2-40B4-BE49-F238E27FC236}">
                  <a16:creationId xmlns:a16="http://schemas.microsoft.com/office/drawing/2014/main" id="{CDDA4A1A-56DE-8F31-3151-848DB0AA6699}"/>
                </a:ext>
              </a:extLst>
            </p:cNvPr>
            <p:cNvSpPr/>
            <p:nvPr/>
          </p:nvSpPr>
          <p:spPr>
            <a:xfrm>
              <a:off x="662724" y="1526032"/>
              <a:ext cx="10649585" cy="2024380"/>
            </a:xfrm>
            <a:custGeom>
              <a:avLst/>
              <a:gdLst/>
              <a:ahLst/>
              <a:cxnLst/>
              <a:rect l="l" t="t" r="r" b="b"/>
              <a:pathLst>
                <a:path w="10649585" h="2024379">
                  <a:moveTo>
                    <a:pt x="10446727" y="0"/>
                  </a:moveTo>
                  <a:lnTo>
                    <a:pt x="202399" y="0"/>
                  </a:lnTo>
                  <a:lnTo>
                    <a:pt x="155990" y="5348"/>
                  </a:lnTo>
                  <a:lnTo>
                    <a:pt x="113388" y="20583"/>
                  </a:lnTo>
                  <a:lnTo>
                    <a:pt x="75807" y="44487"/>
                  </a:lnTo>
                  <a:lnTo>
                    <a:pt x="44464" y="75841"/>
                  </a:lnTo>
                  <a:lnTo>
                    <a:pt x="20571" y="113429"/>
                  </a:lnTo>
                  <a:lnTo>
                    <a:pt x="5345" y="156034"/>
                  </a:lnTo>
                  <a:lnTo>
                    <a:pt x="0" y="202437"/>
                  </a:lnTo>
                  <a:lnTo>
                    <a:pt x="0" y="1821560"/>
                  </a:lnTo>
                  <a:lnTo>
                    <a:pt x="5345" y="1867964"/>
                  </a:lnTo>
                  <a:lnTo>
                    <a:pt x="20571" y="1910569"/>
                  </a:lnTo>
                  <a:lnTo>
                    <a:pt x="44464" y="1948157"/>
                  </a:lnTo>
                  <a:lnTo>
                    <a:pt x="75807" y="1979511"/>
                  </a:lnTo>
                  <a:lnTo>
                    <a:pt x="113388" y="2003415"/>
                  </a:lnTo>
                  <a:lnTo>
                    <a:pt x="155990" y="2018650"/>
                  </a:lnTo>
                  <a:lnTo>
                    <a:pt x="202399" y="2023998"/>
                  </a:lnTo>
                  <a:lnTo>
                    <a:pt x="10446727" y="2023998"/>
                  </a:lnTo>
                  <a:lnTo>
                    <a:pt x="10493124" y="2018650"/>
                  </a:lnTo>
                  <a:lnTo>
                    <a:pt x="10535710" y="2003415"/>
                  </a:lnTo>
                  <a:lnTo>
                    <a:pt x="10573274" y="1979511"/>
                  </a:lnTo>
                  <a:lnTo>
                    <a:pt x="10604601" y="1948157"/>
                  </a:lnTo>
                  <a:lnTo>
                    <a:pt x="10628480" y="1910569"/>
                  </a:lnTo>
                  <a:lnTo>
                    <a:pt x="10643697" y="1867964"/>
                  </a:lnTo>
                  <a:lnTo>
                    <a:pt x="10649038" y="1821560"/>
                  </a:lnTo>
                  <a:lnTo>
                    <a:pt x="10649038" y="202437"/>
                  </a:lnTo>
                  <a:lnTo>
                    <a:pt x="10643697" y="156034"/>
                  </a:lnTo>
                  <a:lnTo>
                    <a:pt x="10628480" y="113429"/>
                  </a:lnTo>
                  <a:lnTo>
                    <a:pt x="10604601" y="75841"/>
                  </a:lnTo>
                  <a:lnTo>
                    <a:pt x="10573274" y="44487"/>
                  </a:lnTo>
                  <a:lnTo>
                    <a:pt x="10535710" y="20583"/>
                  </a:lnTo>
                  <a:lnTo>
                    <a:pt x="10493124" y="5348"/>
                  </a:lnTo>
                  <a:lnTo>
                    <a:pt x="10446727" y="0"/>
                  </a:lnTo>
                  <a:close/>
                </a:path>
              </a:pathLst>
            </a:custGeom>
            <a:solidFill>
              <a:srgbClr val="CAD0D9"/>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8" name="object 8">
              <a:extLst>
                <a:ext uri="{FF2B5EF4-FFF2-40B4-BE49-F238E27FC236}">
                  <a16:creationId xmlns:a16="http://schemas.microsoft.com/office/drawing/2014/main" id="{022F1004-0C4F-8F1C-A5DC-A4A798C2B5F5}"/>
                </a:ext>
              </a:extLst>
            </p:cNvPr>
            <p:cNvSpPr/>
            <p:nvPr/>
          </p:nvSpPr>
          <p:spPr>
            <a:xfrm>
              <a:off x="1227440" y="2725862"/>
              <a:ext cx="284480" cy="142240"/>
            </a:xfrm>
            <a:custGeom>
              <a:avLst/>
              <a:gdLst/>
              <a:ahLst/>
              <a:cxnLst/>
              <a:rect l="l" t="t" r="r" b="b"/>
              <a:pathLst>
                <a:path w="284480" h="142239">
                  <a:moveTo>
                    <a:pt x="141790" y="0"/>
                  </a:moveTo>
                  <a:lnTo>
                    <a:pt x="97910" y="5064"/>
                  </a:lnTo>
                  <a:lnTo>
                    <a:pt x="47464" y="22318"/>
                  </a:lnTo>
                  <a:lnTo>
                    <a:pt x="14179" y="41822"/>
                  </a:lnTo>
                  <a:lnTo>
                    <a:pt x="0" y="70278"/>
                  </a:lnTo>
                  <a:lnTo>
                    <a:pt x="0" y="141786"/>
                  </a:lnTo>
                  <a:lnTo>
                    <a:pt x="283990" y="141786"/>
                  </a:lnTo>
                  <a:lnTo>
                    <a:pt x="283990" y="70688"/>
                  </a:lnTo>
                  <a:lnTo>
                    <a:pt x="253787" y="31196"/>
                  </a:lnTo>
                  <a:lnTo>
                    <a:pt x="218877" y="14720"/>
                  </a:lnTo>
                  <a:lnTo>
                    <a:pt x="171318" y="2788"/>
                  </a:lnTo>
                  <a:lnTo>
                    <a:pt x="141790" y="0"/>
                  </a:lnTo>
                  <a:close/>
                </a:path>
              </a:pathLst>
            </a:custGeom>
            <a:solidFill>
              <a:srgbClr val="004A8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9" name="object 9">
              <a:extLst>
                <a:ext uri="{FF2B5EF4-FFF2-40B4-BE49-F238E27FC236}">
                  <a16:creationId xmlns:a16="http://schemas.microsoft.com/office/drawing/2014/main" id="{E6F238C3-7A49-60F8-EDCD-83C468A8C4DF}"/>
                </a:ext>
              </a:extLst>
            </p:cNvPr>
            <p:cNvSpPr/>
            <p:nvPr/>
          </p:nvSpPr>
          <p:spPr>
            <a:xfrm>
              <a:off x="1227440" y="2725862"/>
              <a:ext cx="284480" cy="142240"/>
            </a:xfrm>
            <a:custGeom>
              <a:avLst/>
              <a:gdLst/>
              <a:ahLst/>
              <a:cxnLst/>
              <a:rect l="l" t="t" r="r" b="b"/>
              <a:pathLst>
                <a:path w="284480" h="142239">
                  <a:moveTo>
                    <a:pt x="283990" y="141786"/>
                  </a:moveTo>
                  <a:lnTo>
                    <a:pt x="283990" y="70688"/>
                  </a:lnTo>
                  <a:lnTo>
                    <a:pt x="253787" y="31196"/>
                  </a:lnTo>
                  <a:lnTo>
                    <a:pt x="218877" y="14720"/>
                  </a:lnTo>
                  <a:lnTo>
                    <a:pt x="171318" y="2788"/>
                  </a:lnTo>
                  <a:lnTo>
                    <a:pt x="141790" y="0"/>
                  </a:lnTo>
                  <a:lnTo>
                    <a:pt x="127030" y="542"/>
                  </a:lnTo>
                  <a:lnTo>
                    <a:pt x="83680" y="9020"/>
                  </a:lnTo>
                  <a:lnTo>
                    <a:pt x="47464" y="22318"/>
                  </a:lnTo>
                  <a:lnTo>
                    <a:pt x="14179" y="41822"/>
                  </a:lnTo>
                  <a:lnTo>
                    <a:pt x="0" y="70278"/>
                  </a:lnTo>
                  <a:lnTo>
                    <a:pt x="0" y="141786"/>
                  </a:lnTo>
                  <a:lnTo>
                    <a:pt x="283990" y="141786"/>
                  </a:lnTo>
                  <a:close/>
                </a:path>
              </a:pathLst>
            </a:custGeom>
            <a:ln w="9566">
              <a:solidFill>
                <a:srgbClr val="004A86"/>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pic>
          <p:nvPicPr>
            <p:cNvPr id="10" name="object 10">
              <a:extLst>
                <a:ext uri="{FF2B5EF4-FFF2-40B4-BE49-F238E27FC236}">
                  <a16:creationId xmlns:a16="http://schemas.microsoft.com/office/drawing/2014/main" id="{1BC93C26-9268-FF01-7467-22E39BC1DEB6}"/>
                </a:ext>
              </a:extLst>
            </p:cNvPr>
            <p:cNvPicPr/>
            <p:nvPr/>
          </p:nvPicPr>
          <p:blipFill>
            <a:blip r:embed="rId3" cstate="print"/>
            <a:stretch>
              <a:fillRect/>
            </a:stretch>
          </p:blipFill>
          <p:spPr>
            <a:xfrm>
              <a:off x="1293389" y="2559448"/>
              <a:ext cx="151682" cy="151760"/>
            </a:xfrm>
            <a:prstGeom prst="rect">
              <a:avLst/>
            </a:prstGeom>
          </p:spPr>
        </p:pic>
        <p:sp>
          <p:nvSpPr>
            <p:cNvPr id="11" name="object 11">
              <a:extLst>
                <a:ext uri="{FF2B5EF4-FFF2-40B4-BE49-F238E27FC236}">
                  <a16:creationId xmlns:a16="http://schemas.microsoft.com/office/drawing/2014/main" id="{2CB01CDA-4A81-E494-77E0-4C1F737654C0}"/>
                </a:ext>
              </a:extLst>
            </p:cNvPr>
            <p:cNvSpPr/>
            <p:nvPr/>
          </p:nvSpPr>
          <p:spPr>
            <a:xfrm>
              <a:off x="1399310" y="2219811"/>
              <a:ext cx="376555" cy="386715"/>
            </a:xfrm>
            <a:custGeom>
              <a:avLst/>
              <a:gdLst/>
              <a:ahLst/>
              <a:cxnLst/>
              <a:rect l="l" t="t" r="r" b="b"/>
              <a:pathLst>
                <a:path w="376555" h="386714">
                  <a:moveTo>
                    <a:pt x="157034" y="303417"/>
                  </a:moveTo>
                  <a:lnTo>
                    <a:pt x="81877" y="303417"/>
                  </a:lnTo>
                  <a:lnTo>
                    <a:pt x="81877" y="386160"/>
                  </a:lnTo>
                  <a:lnTo>
                    <a:pt x="157034" y="303417"/>
                  </a:lnTo>
                  <a:close/>
                </a:path>
                <a:path w="376555" h="386714">
                  <a:moveTo>
                    <a:pt x="356941" y="0"/>
                  </a:moveTo>
                  <a:lnTo>
                    <a:pt x="19752" y="0"/>
                  </a:lnTo>
                  <a:lnTo>
                    <a:pt x="11555" y="1709"/>
                  </a:lnTo>
                  <a:lnTo>
                    <a:pt x="11886" y="1709"/>
                  </a:lnTo>
                  <a:lnTo>
                    <a:pt x="5744" y="5911"/>
                  </a:lnTo>
                  <a:lnTo>
                    <a:pt x="1523" y="12262"/>
                  </a:lnTo>
                  <a:lnTo>
                    <a:pt x="0" y="20022"/>
                  </a:lnTo>
                  <a:lnTo>
                    <a:pt x="15" y="283490"/>
                  </a:lnTo>
                  <a:lnTo>
                    <a:pt x="1523" y="291221"/>
                  </a:lnTo>
                  <a:lnTo>
                    <a:pt x="5744" y="297546"/>
                  </a:lnTo>
                  <a:lnTo>
                    <a:pt x="11920" y="301825"/>
                  </a:lnTo>
                  <a:lnTo>
                    <a:pt x="12102" y="301825"/>
                  </a:lnTo>
                  <a:lnTo>
                    <a:pt x="19506" y="303417"/>
                  </a:lnTo>
                  <a:lnTo>
                    <a:pt x="356196" y="303417"/>
                  </a:lnTo>
                  <a:lnTo>
                    <a:pt x="376000" y="250155"/>
                  </a:lnTo>
                  <a:lnTo>
                    <a:pt x="179539" y="250155"/>
                  </a:lnTo>
                  <a:lnTo>
                    <a:pt x="172429" y="243718"/>
                  </a:lnTo>
                  <a:lnTo>
                    <a:pt x="171623" y="235271"/>
                  </a:lnTo>
                  <a:lnTo>
                    <a:pt x="376024" y="235271"/>
                  </a:lnTo>
                  <a:lnTo>
                    <a:pt x="376040" y="225021"/>
                  </a:lnTo>
                  <a:lnTo>
                    <a:pt x="163857" y="225021"/>
                  </a:lnTo>
                  <a:lnTo>
                    <a:pt x="160559" y="221720"/>
                  </a:lnTo>
                  <a:lnTo>
                    <a:pt x="160559" y="213567"/>
                  </a:lnTo>
                  <a:lnTo>
                    <a:pt x="163857" y="210260"/>
                  </a:lnTo>
                  <a:lnTo>
                    <a:pt x="376063" y="210260"/>
                  </a:lnTo>
                  <a:lnTo>
                    <a:pt x="376069" y="206358"/>
                  </a:lnTo>
                  <a:lnTo>
                    <a:pt x="119626" y="206358"/>
                  </a:lnTo>
                  <a:lnTo>
                    <a:pt x="116382" y="205968"/>
                  </a:lnTo>
                  <a:lnTo>
                    <a:pt x="113145" y="201834"/>
                  </a:lnTo>
                  <a:lnTo>
                    <a:pt x="113165" y="199175"/>
                  </a:lnTo>
                  <a:lnTo>
                    <a:pt x="114661" y="197303"/>
                  </a:lnTo>
                  <a:lnTo>
                    <a:pt x="127283" y="184674"/>
                  </a:lnTo>
                  <a:lnTo>
                    <a:pt x="129509" y="182891"/>
                  </a:lnTo>
                  <a:lnTo>
                    <a:pt x="148556" y="182891"/>
                  </a:lnTo>
                  <a:lnTo>
                    <a:pt x="147077" y="180640"/>
                  </a:lnTo>
                  <a:lnTo>
                    <a:pt x="142609" y="174670"/>
                  </a:lnTo>
                  <a:lnTo>
                    <a:pt x="138177" y="169681"/>
                  </a:lnTo>
                  <a:lnTo>
                    <a:pt x="134680" y="163927"/>
                  </a:lnTo>
                  <a:lnTo>
                    <a:pt x="132282" y="157695"/>
                  </a:lnTo>
                  <a:lnTo>
                    <a:pt x="129694" y="151100"/>
                  </a:lnTo>
                  <a:lnTo>
                    <a:pt x="128253" y="144109"/>
                  </a:lnTo>
                  <a:lnTo>
                    <a:pt x="128110" y="139763"/>
                  </a:lnTo>
                  <a:lnTo>
                    <a:pt x="128099" y="139408"/>
                  </a:lnTo>
                  <a:lnTo>
                    <a:pt x="90893" y="139408"/>
                  </a:lnTo>
                  <a:lnTo>
                    <a:pt x="88065" y="139052"/>
                  </a:lnTo>
                  <a:lnTo>
                    <a:pt x="86185" y="136619"/>
                  </a:lnTo>
                  <a:lnTo>
                    <a:pt x="86064" y="136462"/>
                  </a:lnTo>
                  <a:lnTo>
                    <a:pt x="86612" y="132102"/>
                  </a:lnTo>
                  <a:lnTo>
                    <a:pt x="86713" y="131296"/>
                  </a:lnTo>
                  <a:lnTo>
                    <a:pt x="88495" y="129512"/>
                  </a:lnTo>
                  <a:lnTo>
                    <a:pt x="88068" y="129512"/>
                  </a:lnTo>
                  <a:lnTo>
                    <a:pt x="90893" y="129157"/>
                  </a:lnTo>
                  <a:lnTo>
                    <a:pt x="108514" y="129157"/>
                  </a:lnTo>
                  <a:lnTo>
                    <a:pt x="111342" y="128802"/>
                  </a:lnTo>
                  <a:lnTo>
                    <a:pt x="129388" y="128802"/>
                  </a:lnTo>
                  <a:lnTo>
                    <a:pt x="133595" y="111312"/>
                  </a:lnTo>
                  <a:lnTo>
                    <a:pt x="147149" y="92720"/>
                  </a:lnTo>
                  <a:lnTo>
                    <a:pt x="160014" y="84717"/>
                  </a:lnTo>
                  <a:lnTo>
                    <a:pt x="129714" y="84717"/>
                  </a:lnTo>
                  <a:lnTo>
                    <a:pt x="128465" y="84218"/>
                  </a:lnTo>
                  <a:lnTo>
                    <a:pt x="127365" y="83234"/>
                  </a:lnTo>
                  <a:lnTo>
                    <a:pt x="114743" y="70524"/>
                  </a:lnTo>
                  <a:lnTo>
                    <a:pt x="112981" y="68528"/>
                  </a:lnTo>
                  <a:lnTo>
                    <a:pt x="113083" y="65501"/>
                  </a:lnTo>
                  <a:lnTo>
                    <a:pt x="114989" y="63635"/>
                  </a:lnTo>
                  <a:lnTo>
                    <a:pt x="114743" y="63307"/>
                  </a:lnTo>
                  <a:lnTo>
                    <a:pt x="116655" y="61312"/>
                  </a:lnTo>
                  <a:lnTo>
                    <a:pt x="185601" y="61312"/>
                  </a:lnTo>
                  <a:lnTo>
                    <a:pt x="183453" y="59644"/>
                  </a:lnTo>
                  <a:lnTo>
                    <a:pt x="183097" y="56815"/>
                  </a:lnTo>
                  <a:lnTo>
                    <a:pt x="183097" y="37640"/>
                  </a:lnTo>
                  <a:lnTo>
                    <a:pt x="182735" y="34811"/>
                  </a:lnTo>
                  <a:lnTo>
                    <a:pt x="184743" y="32255"/>
                  </a:lnTo>
                  <a:lnTo>
                    <a:pt x="187571" y="31845"/>
                  </a:lnTo>
                  <a:lnTo>
                    <a:pt x="190399" y="31503"/>
                  </a:lnTo>
                  <a:lnTo>
                    <a:pt x="376341" y="31503"/>
                  </a:lnTo>
                  <a:lnTo>
                    <a:pt x="376321" y="20022"/>
                  </a:lnTo>
                  <a:lnTo>
                    <a:pt x="374959" y="12483"/>
                  </a:lnTo>
                  <a:lnTo>
                    <a:pt x="370840" y="6090"/>
                  </a:lnTo>
                  <a:lnTo>
                    <a:pt x="364625" y="1709"/>
                  </a:lnTo>
                  <a:lnTo>
                    <a:pt x="356941" y="0"/>
                  </a:lnTo>
                  <a:close/>
                </a:path>
                <a:path w="376555" h="386714">
                  <a:moveTo>
                    <a:pt x="376024" y="235271"/>
                  </a:moveTo>
                  <a:lnTo>
                    <a:pt x="203669" y="235271"/>
                  </a:lnTo>
                  <a:lnTo>
                    <a:pt x="202898" y="243438"/>
                  </a:lnTo>
                  <a:lnTo>
                    <a:pt x="196211" y="249779"/>
                  </a:lnTo>
                  <a:lnTo>
                    <a:pt x="187011" y="250155"/>
                  </a:lnTo>
                  <a:lnTo>
                    <a:pt x="376000" y="250155"/>
                  </a:lnTo>
                  <a:lnTo>
                    <a:pt x="376024" y="235271"/>
                  </a:lnTo>
                  <a:close/>
                </a:path>
                <a:path w="376555" h="386714">
                  <a:moveTo>
                    <a:pt x="376063" y="210260"/>
                  </a:moveTo>
                  <a:lnTo>
                    <a:pt x="212091" y="210260"/>
                  </a:lnTo>
                  <a:lnTo>
                    <a:pt x="215390" y="213567"/>
                  </a:lnTo>
                  <a:lnTo>
                    <a:pt x="215390" y="221720"/>
                  </a:lnTo>
                  <a:lnTo>
                    <a:pt x="212091" y="225021"/>
                  </a:lnTo>
                  <a:lnTo>
                    <a:pt x="376040" y="225021"/>
                  </a:lnTo>
                  <a:lnTo>
                    <a:pt x="376063" y="210260"/>
                  </a:lnTo>
                  <a:close/>
                </a:path>
                <a:path w="376555" h="386714">
                  <a:moveTo>
                    <a:pt x="148556" y="182891"/>
                  </a:moveTo>
                  <a:lnTo>
                    <a:pt x="129509" y="182891"/>
                  </a:lnTo>
                  <a:lnTo>
                    <a:pt x="132761" y="183246"/>
                  </a:lnTo>
                  <a:lnTo>
                    <a:pt x="136039" y="187346"/>
                  </a:lnTo>
                  <a:lnTo>
                    <a:pt x="136053" y="190005"/>
                  </a:lnTo>
                  <a:lnTo>
                    <a:pt x="134577" y="191891"/>
                  </a:lnTo>
                  <a:lnTo>
                    <a:pt x="121874" y="204601"/>
                  </a:lnTo>
                  <a:lnTo>
                    <a:pt x="119626" y="206358"/>
                  </a:lnTo>
                  <a:lnTo>
                    <a:pt x="376069" y="206358"/>
                  </a:lnTo>
                  <a:lnTo>
                    <a:pt x="376071" y="204936"/>
                  </a:lnTo>
                  <a:lnTo>
                    <a:pt x="257162" y="204936"/>
                  </a:lnTo>
                  <a:lnTo>
                    <a:pt x="255826" y="204403"/>
                  </a:lnTo>
                  <a:lnTo>
                    <a:pt x="254812" y="203453"/>
                  </a:lnTo>
                  <a:lnTo>
                    <a:pt x="251370" y="200009"/>
                  </a:lnTo>
                  <a:lnTo>
                    <a:pt x="158182" y="200009"/>
                  </a:lnTo>
                  <a:lnTo>
                    <a:pt x="154874" y="193327"/>
                  </a:lnTo>
                  <a:lnTo>
                    <a:pt x="151169" y="186865"/>
                  </a:lnTo>
                  <a:lnTo>
                    <a:pt x="148556" y="182891"/>
                  </a:lnTo>
                  <a:close/>
                </a:path>
                <a:path w="376555" h="386714">
                  <a:moveTo>
                    <a:pt x="376106" y="182030"/>
                  </a:moveTo>
                  <a:lnTo>
                    <a:pt x="247531" y="182030"/>
                  </a:lnTo>
                  <a:lnTo>
                    <a:pt x="249403" y="183526"/>
                  </a:lnTo>
                  <a:lnTo>
                    <a:pt x="262107" y="196155"/>
                  </a:lnTo>
                  <a:lnTo>
                    <a:pt x="264074" y="198191"/>
                  </a:lnTo>
                  <a:lnTo>
                    <a:pt x="264074" y="201417"/>
                  </a:lnTo>
                  <a:lnTo>
                    <a:pt x="262107" y="203453"/>
                  </a:lnTo>
                  <a:lnTo>
                    <a:pt x="261150" y="204403"/>
                  </a:lnTo>
                  <a:lnTo>
                    <a:pt x="259853" y="204936"/>
                  </a:lnTo>
                  <a:lnTo>
                    <a:pt x="376071" y="204936"/>
                  </a:lnTo>
                  <a:lnTo>
                    <a:pt x="376106" y="182030"/>
                  </a:lnTo>
                  <a:close/>
                </a:path>
                <a:path w="376555" h="386714">
                  <a:moveTo>
                    <a:pt x="242143" y="76722"/>
                  </a:moveTo>
                  <a:lnTo>
                    <a:pt x="190194" y="76722"/>
                  </a:lnTo>
                  <a:lnTo>
                    <a:pt x="212294" y="81821"/>
                  </a:lnTo>
                  <a:lnTo>
                    <a:pt x="230397" y="94262"/>
                  </a:lnTo>
                  <a:lnTo>
                    <a:pt x="242831" y="112375"/>
                  </a:lnTo>
                  <a:lnTo>
                    <a:pt x="247928" y="134487"/>
                  </a:lnTo>
                  <a:lnTo>
                    <a:pt x="247825" y="139763"/>
                  </a:lnTo>
                  <a:lnTo>
                    <a:pt x="233421" y="174342"/>
                  </a:lnTo>
                  <a:lnTo>
                    <a:pt x="228949" y="180275"/>
                  </a:lnTo>
                  <a:lnTo>
                    <a:pt x="224843" y="186461"/>
                  </a:lnTo>
                  <a:lnTo>
                    <a:pt x="221112" y="192880"/>
                  </a:lnTo>
                  <a:lnTo>
                    <a:pt x="217766" y="199517"/>
                  </a:lnTo>
                  <a:lnTo>
                    <a:pt x="217637" y="199811"/>
                  </a:lnTo>
                  <a:lnTo>
                    <a:pt x="217340" y="200009"/>
                  </a:lnTo>
                  <a:lnTo>
                    <a:pt x="251370" y="200009"/>
                  </a:lnTo>
                  <a:lnTo>
                    <a:pt x="242108" y="190743"/>
                  </a:lnTo>
                  <a:lnTo>
                    <a:pt x="240353" y="188494"/>
                  </a:lnTo>
                  <a:lnTo>
                    <a:pt x="240742" y="185248"/>
                  </a:lnTo>
                  <a:lnTo>
                    <a:pt x="244857" y="182030"/>
                  </a:lnTo>
                  <a:lnTo>
                    <a:pt x="376106" y="182030"/>
                  </a:lnTo>
                  <a:lnTo>
                    <a:pt x="376172" y="139763"/>
                  </a:lnTo>
                  <a:lnTo>
                    <a:pt x="264360" y="139763"/>
                  </a:lnTo>
                  <a:lnTo>
                    <a:pt x="261772" y="137761"/>
                  </a:lnTo>
                  <a:lnTo>
                    <a:pt x="261055" y="132102"/>
                  </a:lnTo>
                  <a:lnTo>
                    <a:pt x="263063" y="129512"/>
                  </a:lnTo>
                  <a:lnTo>
                    <a:pt x="265890" y="129157"/>
                  </a:lnTo>
                  <a:lnTo>
                    <a:pt x="285055" y="129157"/>
                  </a:lnTo>
                  <a:lnTo>
                    <a:pt x="287883" y="128802"/>
                  </a:lnTo>
                  <a:lnTo>
                    <a:pt x="376189" y="128802"/>
                  </a:lnTo>
                  <a:lnTo>
                    <a:pt x="376256" y="85701"/>
                  </a:lnTo>
                  <a:lnTo>
                    <a:pt x="244212" y="85701"/>
                  </a:lnTo>
                  <a:lnTo>
                    <a:pt x="242877" y="85168"/>
                  </a:lnTo>
                  <a:lnTo>
                    <a:pt x="241863" y="84218"/>
                  </a:lnTo>
                  <a:lnTo>
                    <a:pt x="240176" y="82196"/>
                  </a:lnTo>
                  <a:lnTo>
                    <a:pt x="240285" y="79230"/>
                  </a:lnTo>
                  <a:lnTo>
                    <a:pt x="242108" y="77330"/>
                  </a:lnTo>
                  <a:lnTo>
                    <a:pt x="241863" y="77002"/>
                  </a:lnTo>
                  <a:lnTo>
                    <a:pt x="242143" y="76722"/>
                  </a:lnTo>
                  <a:close/>
                </a:path>
                <a:path w="376555" h="386714">
                  <a:moveTo>
                    <a:pt x="376189" y="128802"/>
                  </a:moveTo>
                  <a:lnTo>
                    <a:pt x="287883" y="128802"/>
                  </a:lnTo>
                  <a:lnTo>
                    <a:pt x="290471" y="130804"/>
                  </a:lnTo>
                  <a:lnTo>
                    <a:pt x="291189" y="136462"/>
                  </a:lnTo>
                  <a:lnTo>
                    <a:pt x="289181" y="139052"/>
                  </a:lnTo>
                  <a:lnTo>
                    <a:pt x="286353" y="139408"/>
                  </a:lnTo>
                  <a:lnTo>
                    <a:pt x="267188" y="139408"/>
                  </a:lnTo>
                  <a:lnTo>
                    <a:pt x="264360" y="139763"/>
                  </a:lnTo>
                  <a:lnTo>
                    <a:pt x="376172" y="139763"/>
                  </a:lnTo>
                  <a:lnTo>
                    <a:pt x="376189" y="128802"/>
                  </a:lnTo>
                  <a:close/>
                </a:path>
                <a:path w="376555" h="386714">
                  <a:moveTo>
                    <a:pt x="129388" y="128802"/>
                  </a:moveTo>
                  <a:lnTo>
                    <a:pt x="111342" y="128802"/>
                  </a:lnTo>
                  <a:lnTo>
                    <a:pt x="113930" y="130804"/>
                  </a:lnTo>
                  <a:lnTo>
                    <a:pt x="114647" y="136462"/>
                  </a:lnTo>
                  <a:lnTo>
                    <a:pt x="112639" y="139052"/>
                  </a:lnTo>
                  <a:lnTo>
                    <a:pt x="109812" y="139408"/>
                  </a:lnTo>
                  <a:lnTo>
                    <a:pt x="128099" y="139408"/>
                  </a:lnTo>
                  <a:lnTo>
                    <a:pt x="128021" y="134487"/>
                  </a:lnTo>
                  <a:lnTo>
                    <a:pt x="129217" y="129512"/>
                  </a:lnTo>
                  <a:lnTo>
                    <a:pt x="129303" y="129157"/>
                  </a:lnTo>
                  <a:lnTo>
                    <a:pt x="129388" y="128802"/>
                  </a:lnTo>
                  <a:close/>
                </a:path>
                <a:path w="376555" h="386714">
                  <a:moveTo>
                    <a:pt x="376293" y="62508"/>
                  </a:moveTo>
                  <a:lnTo>
                    <a:pt x="256793" y="62508"/>
                  </a:lnTo>
                  <a:lnTo>
                    <a:pt x="260044" y="62863"/>
                  </a:lnTo>
                  <a:lnTo>
                    <a:pt x="263322" y="66963"/>
                  </a:lnTo>
                  <a:lnTo>
                    <a:pt x="263336" y="69622"/>
                  </a:lnTo>
                  <a:lnTo>
                    <a:pt x="261861" y="71508"/>
                  </a:lnTo>
                  <a:lnTo>
                    <a:pt x="248201" y="85168"/>
                  </a:lnTo>
                  <a:lnTo>
                    <a:pt x="246903" y="85701"/>
                  </a:lnTo>
                  <a:lnTo>
                    <a:pt x="376256" y="85701"/>
                  </a:lnTo>
                  <a:lnTo>
                    <a:pt x="376293" y="62508"/>
                  </a:lnTo>
                  <a:close/>
                </a:path>
                <a:path w="376555" h="386714">
                  <a:moveTo>
                    <a:pt x="185601" y="61312"/>
                  </a:moveTo>
                  <a:lnTo>
                    <a:pt x="119882" y="61312"/>
                  </a:lnTo>
                  <a:lnTo>
                    <a:pt x="121956" y="63307"/>
                  </a:lnTo>
                  <a:lnTo>
                    <a:pt x="134659" y="76018"/>
                  </a:lnTo>
                  <a:lnTo>
                    <a:pt x="136619" y="78027"/>
                  </a:lnTo>
                  <a:lnTo>
                    <a:pt x="136619" y="81225"/>
                  </a:lnTo>
                  <a:lnTo>
                    <a:pt x="134659" y="83234"/>
                  </a:lnTo>
                  <a:lnTo>
                    <a:pt x="133620" y="84218"/>
                  </a:lnTo>
                  <a:lnTo>
                    <a:pt x="132405" y="84717"/>
                  </a:lnTo>
                  <a:lnTo>
                    <a:pt x="160014" y="84717"/>
                  </a:lnTo>
                  <a:lnTo>
                    <a:pt x="166682" y="80570"/>
                  </a:lnTo>
                  <a:lnTo>
                    <a:pt x="190194" y="76722"/>
                  </a:lnTo>
                  <a:lnTo>
                    <a:pt x="242143" y="76722"/>
                  </a:lnTo>
                  <a:lnTo>
                    <a:pt x="254566" y="64291"/>
                  </a:lnTo>
                  <a:lnTo>
                    <a:pt x="256793" y="62508"/>
                  </a:lnTo>
                  <a:lnTo>
                    <a:pt x="376293" y="62508"/>
                  </a:lnTo>
                  <a:lnTo>
                    <a:pt x="376294" y="61654"/>
                  </a:lnTo>
                  <a:lnTo>
                    <a:pt x="186041" y="61653"/>
                  </a:lnTo>
                  <a:lnTo>
                    <a:pt x="185601" y="61312"/>
                  </a:lnTo>
                  <a:close/>
                </a:path>
                <a:path w="376555" h="386714">
                  <a:moveTo>
                    <a:pt x="376341" y="31503"/>
                  </a:moveTo>
                  <a:lnTo>
                    <a:pt x="190399" y="31503"/>
                  </a:lnTo>
                  <a:lnTo>
                    <a:pt x="192980" y="33512"/>
                  </a:lnTo>
                  <a:lnTo>
                    <a:pt x="193342" y="36341"/>
                  </a:lnTo>
                  <a:lnTo>
                    <a:pt x="193342" y="55517"/>
                  </a:lnTo>
                  <a:lnTo>
                    <a:pt x="193698" y="58346"/>
                  </a:lnTo>
                  <a:lnTo>
                    <a:pt x="191696" y="60936"/>
                  </a:lnTo>
                  <a:lnTo>
                    <a:pt x="186041" y="61653"/>
                  </a:lnTo>
                  <a:lnTo>
                    <a:pt x="376294" y="61654"/>
                  </a:lnTo>
                  <a:lnTo>
                    <a:pt x="376341" y="31503"/>
                  </a:lnTo>
                  <a:close/>
                </a:path>
              </a:pathLst>
            </a:custGeom>
            <a:solidFill>
              <a:srgbClr val="004A8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12" name="object 12">
              <a:extLst>
                <a:ext uri="{FF2B5EF4-FFF2-40B4-BE49-F238E27FC236}">
                  <a16:creationId xmlns:a16="http://schemas.microsoft.com/office/drawing/2014/main" id="{3C9CBD04-94CE-D11C-3FEE-696EAE8E5C5A}"/>
                </a:ext>
              </a:extLst>
            </p:cNvPr>
            <p:cNvSpPr/>
            <p:nvPr/>
          </p:nvSpPr>
          <p:spPr>
            <a:xfrm>
              <a:off x="1399310" y="2219811"/>
              <a:ext cx="376555" cy="386715"/>
            </a:xfrm>
            <a:custGeom>
              <a:avLst/>
              <a:gdLst/>
              <a:ahLst/>
              <a:cxnLst/>
              <a:rect l="l" t="t" r="r" b="b"/>
              <a:pathLst>
                <a:path w="376555" h="386714">
                  <a:moveTo>
                    <a:pt x="356606" y="0"/>
                  </a:moveTo>
                  <a:lnTo>
                    <a:pt x="19752" y="0"/>
                  </a:lnTo>
                  <a:lnTo>
                    <a:pt x="0" y="20022"/>
                  </a:lnTo>
                  <a:lnTo>
                    <a:pt x="0" y="283408"/>
                  </a:lnTo>
                  <a:lnTo>
                    <a:pt x="19561" y="303417"/>
                  </a:lnTo>
                  <a:lnTo>
                    <a:pt x="81877" y="303417"/>
                  </a:lnTo>
                  <a:lnTo>
                    <a:pt x="81877" y="386160"/>
                  </a:lnTo>
                  <a:lnTo>
                    <a:pt x="157034" y="303417"/>
                  </a:lnTo>
                  <a:lnTo>
                    <a:pt x="356196" y="303417"/>
                  </a:lnTo>
                  <a:lnTo>
                    <a:pt x="375949" y="283490"/>
                  </a:lnTo>
                  <a:lnTo>
                    <a:pt x="376358" y="20227"/>
                  </a:lnTo>
                  <a:lnTo>
                    <a:pt x="374959" y="12483"/>
                  </a:lnTo>
                  <a:lnTo>
                    <a:pt x="370840" y="6090"/>
                  </a:lnTo>
                  <a:lnTo>
                    <a:pt x="364625" y="1709"/>
                  </a:lnTo>
                  <a:lnTo>
                    <a:pt x="356941" y="0"/>
                  </a:lnTo>
                  <a:lnTo>
                    <a:pt x="356715" y="0"/>
                  </a:lnTo>
                  <a:close/>
                </a:path>
              </a:pathLst>
            </a:custGeom>
            <a:ln w="9564">
              <a:solidFill>
                <a:srgbClr val="004A86"/>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pic>
          <p:nvPicPr>
            <p:cNvPr id="13" name="object 13">
              <a:extLst>
                <a:ext uri="{FF2B5EF4-FFF2-40B4-BE49-F238E27FC236}">
                  <a16:creationId xmlns:a16="http://schemas.microsoft.com/office/drawing/2014/main" id="{D37D45A0-D23B-3C5E-2B9B-92D9633FEF8B}"/>
                </a:ext>
              </a:extLst>
            </p:cNvPr>
            <p:cNvPicPr/>
            <p:nvPr/>
          </p:nvPicPr>
          <p:blipFill>
            <a:blip r:embed="rId4" cstate="print"/>
            <a:stretch>
              <a:fillRect/>
            </a:stretch>
          </p:blipFill>
          <p:spPr>
            <a:xfrm>
              <a:off x="1480591" y="2246533"/>
              <a:ext cx="214691" cy="228216"/>
            </a:xfrm>
            <a:prstGeom prst="rect">
              <a:avLst/>
            </a:prstGeom>
          </p:spPr>
        </p:pic>
        <p:sp>
          <p:nvSpPr>
            <p:cNvPr id="14" name="object 14">
              <a:extLst>
                <a:ext uri="{FF2B5EF4-FFF2-40B4-BE49-F238E27FC236}">
                  <a16:creationId xmlns:a16="http://schemas.microsoft.com/office/drawing/2014/main" id="{57951F23-5AA4-F698-0DD7-EB4DDBC93281}"/>
                </a:ext>
              </a:extLst>
            </p:cNvPr>
            <p:cNvSpPr/>
            <p:nvPr/>
          </p:nvSpPr>
          <p:spPr>
            <a:xfrm>
              <a:off x="1100416" y="2140178"/>
              <a:ext cx="796290" cy="796290"/>
            </a:xfrm>
            <a:custGeom>
              <a:avLst/>
              <a:gdLst/>
              <a:ahLst/>
              <a:cxnLst/>
              <a:rect l="l" t="t" r="r" b="b"/>
              <a:pathLst>
                <a:path w="796289" h="796289">
                  <a:moveTo>
                    <a:pt x="0" y="795807"/>
                  </a:moveTo>
                  <a:lnTo>
                    <a:pt x="795807" y="795807"/>
                  </a:lnTo>
                  <a:lnTo>
                    <a:pt x="795807" y="0"/>
                  </a:lnTo>
                  <a:lnTo>
                    <a:pt x="0" y="0"/>
                  </a:lnTo>
                  <a:lnTo>
                    <a:pt x="0" y="795807"/>
                  </a:lnTo>
                  <a:close/>
                </a:path>
              </a:pathLst>
            </a:custGeom>
            <a:ln w="12700">
              <a:solidFill>
                <a:srgbClr val="FFFFF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15" name="object 15">
            <a:extLst>
              <a:ext uri="{FF2B5EF4-FFF2-40B4-BE49-F238E27FC236}">
                <a16:creationId xmlns:a16="http://schemas.microsoft.com/office/drawing/2014/main" id="{BF66AD60-972B-46A6-65C4-518CAD29AB5D}"/>
              </a:ext>
            </a:extLst>
          </p:cNvPr>
          <p:cNvSpPr txBox="1"/>
          <p:nvPr/>
        </p:nvSpPr>
        <p:spPr>
          <a:xfrm>
            <a:off x="2469642" y="1852929"/>
            <a:ext cx="8425180" cy="857885"/>
          </a:xfrm>
          <a:prstGeom prst="rect">
            <a:avLst/>
          </a:prstGeom>
        </p:spPr>
        <p:txBody>
          <a:bodyPr vert="horz" wrap="square" lIns="0" tIns="7620" rIns="0" bIns="0" rtlCol="0">
            <a:spAutoFit/>
          </a:bodyPr>
          <a:lstStyle/>
          <a:p>
            <a:pPr marL="12700" marR="5080" lvl="0" indent="0" algn="l" defTabSz="914400" rtl="0" eaLnBrk="1" fontAlgn="auto" latinLnBrk="0" hangingPunct="1">
              <a:lnSpc>
                <a:spcPct val="101699"/>
              </a:lnSpc>
              <a:spcBef>
                <a:spcPts val="60"/>
              </a:spcBef>
              <a:spcAft>
                <a:spcPts val="0"/>
              </a:spcAft>
              <a:buClrTx/>
              <a:buSzTx/>
              <a:buFontTx/>
              <a:buNone/>
              <a:tabLst/>
              <a:defRPr/>
            </a:pPr>
            <a:r>
              <a:rPr kumimoji="0" sz="1800" b="0" i="0" u="none" strike="noStrike" kern="0" cap="none" spc="0" normalizeH="0" baseline="0" noProof="0" dirty="0">
                <a:ln>
                  <a:noFill/>
                </a:ln>
                <a:solidFill>
                  <a:srgbClr val="0F171F"/>
                </a:solidFill>
                <a:effectLst/>
                <a:uLnTx/>
                <a:uFillTx/>
                <a:latin typeface="Calibri"/>
                <a:ea typeface="+mn-ea"/>
                <a:cs typeface="Calibri"/>
              </a:rPr>
              <a:t>All</a:t>
            </a:r>
            <a:r>
              <a:rPr kumimoji="0" sz="1800" b="0" i="0" u="none" strike="noStrike" kern="0" cap="none" spc="-2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GAI-</a:t>
            </a:r>
            <a:r>
              <a:rPr kumimoji="0" sz="1800" b="0" i="0" u="none" strike="noStrike" kern="0" cap="none" spc="-20" normalizeH="0" baseline="0" noProof="0" dirty="0">
                <a:ln>
                  <a:noFill/>
                </a:ln>
                <a:solidFill>
                  <a:srgbClr val="0F171F"/>
                </a:solidFill>
                <a:effectLst/>
                <a:uLnTx/>
                <a:uFillTx/>
                <a:latin typeface="Calibri"/>
                <a:ea typeface="+mn-ea"/>
                <a:cs typeface="Calibri"/>
              </a:rPr>
              <a:t>generated</a:t>
            </a:r>
            <a:r>
              <a:rPr kumimoji="0" sz="1800" b="0" i="0" u="none" strike="noStrike" kern="0" cap="none" spc="-4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content</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must</a:t>
            </a:r>
            <a:r>
              <a:rPr kumimoji="0" sz="1800" b="0" i="0" u="none" strike="noStrike" kern="0" cap="none" spc="-2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be</a:t>
            </a:r>
            <a:r>
              <a:rPr kumimoji="0" sz="1800" b="0" i="0" u="none" strike="noStrike" kern="0" cap="none" spc="-2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clearly</a:t>
            </a:r>
            <a:r>
              <a:rPr kumimoji="0" sz="1800" b="0" i="0" u="none" strike="noStrike" kern="0" cap="none" spc="-1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labeled</a:t>
            </a:r>
            <a:r>
              <a:rPr kumimoji="0" sz="1800" b="0" i="0" u="none" strike="noStrike" kern="0" cap="none" spc="-2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as</a:t>
            </a:r>
            <a:r>
              <a:rPr kumimoji="0" sz="1800" b="0" i="0" u="none" strike="noStrike" kern="0" cap="none" spc="-3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such.</a:t>
            </a:r>
            <a:r>
              <a:rPr kumimoji="0" sz="1800" b="0" i="0" u="none" strike="noStrike" kern="0" cap="none" spc="-2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The</a:t>
            </a:r>
            <a:r>
              <a:rPr kumimoji="0" sz="1800" b="0" i="0" u="none" strike="noStrike" kern="0" cap="none" spc="-2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use</a:t>
            </a:r>
            <a:r>
              <a:rPr kumimoji="0" sz="1800" b="0" i="0" u="none" strike="noStrike" kern="0" cap="none" spc="-3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of</a:t>
            </a:r>
            <a:r>
              <a:rPr kumimoji="0" sz="1800" b="0" i="0" u="none" strike="noStrike" kern="0" cap="none" spc="-2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GAI</a:t>
            </a:r>
            <a:r>
              <a:rPr kumimoji="0" sz="1800" b="0" i="0" u="none" strike="noStrike" kern="0" cap="none" spc="-3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in</a:t>
            </a:r>
            <a:r>
              <a:rPr kumimoji="0" sz="1800" b="0" i="0" u="none" strike="noStrike" kern="0" cap="none" spc="-2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generating content</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should</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be</a:t>
            </a:r>
            <a:r>
              <a:rPr kumimoji="0" sz="1800" b="0" i="0" u="none" strike="noStrike" kern="0" cap="none" spc="-40"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transparent</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to</a:t>
            </a:r>
            <a:r>
              <a:rPr kumimoji="0" sz="1800" b="0" i="0" u="none" strike="noStrike" kern="0" cap="none" spc="-40"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employees,</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peers,</a:t>
            </a:r>
            <a:r>
              <a:rPr kumimoji="0" sz="1800" b="0" i="0" u="none" strike="noStrike" kern="0" cap="none" spc="-40"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stakeholders,</a:t>
            </a:r>
            <a:r>
              <a:rPr kumimoji="0" sz="1800" b="0" i="0" u="none" strike="noStrike" kern="0" cap="none" spc="-3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and</a:t>
            </a:r>
            <a:r>
              <a:rPr kumimoji="0" sz="1800" b="0" i="0" u="none" strike="noStrike" kern="0" cap="none" spc="-4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clients.</a:t>
            </a:r>
            <a:r>
              <a:rPr kumimoji="0" sz="1800" b="0" i="0" u="none" strike="noStrike" kern="0" cap="none" spc="-4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This</a:t>
            </a:r>
            <a:r>
              <a:rPr kumimoji="0" sz="1800" b="0" i="0" u="none" strike="noStrike" kern="0" cap="none" spc="-30"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ensures </a:t>
            </a:r>
            <a:r>
              <a:rPr kumimoji="0" sz="1800" b="0" i="0" u="none" strike="noStrike" kern="0" cap="none" spc="0" normalizeH="0" baseline="0" noProof="0" dirty="0">
                <a:ln>
                  <a:noFill/>
                </a:ln>
                <a:solidFill>
                  <a:srgbClr val="0F171F"/>
                </a:solidFill>
                <a:effectLst/>
                <a:uLnTx/>
                <a:uFillTx/>
                <a:latin typeface="Calibri"/>
                <a:ea typeface="+mn-ea"/>
                <a:cs typeface="Calibri"/>
              </a:rPr>
              <a:t>we</a:t>
            </a:r>
            <a:r>
              <a:rPr kumimoji="0" sz="1800" b="0" i="0" u="none" strike="noStrike" kern="0" cap="none" spc="-4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maintain</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our</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high</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professional</a:t>
            </a:r>
            <a:r>
              <a:rPr kumimoji="0" sz="1800" b="0" i="0" u="none" strike="noStrike" kern="0" cap="none" spc="-4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standards</a:t>
            </a:r>
            <a:r>
              <a:rPr kumimoji="0" sz="1800" b="0" i="0" u="none" strike="noStrike" kern="0" cap="none" spc="-4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and</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authenticity.</a:t>
            </a:r>
            <a:endParaRPr kumimoji="0" sz="1800" b="0" i="0" u="none" strike="noStrike" kern="0" cap="none" spc="0" normalizeH="0" baseline="0" noProof="0">
              <a:ln>
                <a:noFill/>
              </a:ln>
              <a:solidFill>
                <a:sysClr val="windowText" lastClr="000000"/>
              </a:solidFill>
              <a:effectLst/>
              <a:uLnTx/>
              <a:uFillTx/>
              <a:latin typeface="Calibri"/>
              <a:ea typeface="+mn-ea"/>
              <a:cs typeface="Calibri"/>
            </a:endParaRPr>
          </a:p>
        </p:txBody>
      </p:sp>
      <p:grpSp>
        <p:nvGrpSpPr>
          <p:cNvPr id="16" name="object 16">
            <a:extLst>
              <a:ext uri="{FF2B5EF4-FFF2-40B4-BE49-F238E27FC236}">
                <a16:creationId xmlns:a16="http://schemas.microsoft.com/office/drawing/2014/main" id="{7E0EA19F-5AA0-058F-AF5C-6CB48CB0FB46}"/>
              </a:ext>
            </a:extLst>
          </p:cNvPr>
          <p:cNvGrpSpPr/>
          <p:nvPr/>
        </p:nvGrpSpPr>
        <p:grpSpPr>
          <a:xfrm>
            <a:off x="662724" y="3866007"/>
            <a:ext cx="10649585" cy="1906905"/>
            <a:chOff x="662724" y="3866007"/>
            <a:chExt cx="10649585" cy="1906905"/>
          </a:xfrm>
        </p:grpSpPr>
        <p:sp>
          <p:nvSpPr>
            <p:cNvPr id="17" name="object 17">
              <a:extLst>
                <a:ext uri="{FF2B5EF4-FFF2-40B4-BE49-F238E27FC236}">
                  <a16:creationId xmlns:a16="http://schemas.microsoft.com/office/drawing/2014/main" id="{85257D78-00E2-4C14-5586-1E2B8BBE286E}"/>
                </a:ext>
              </a:extLst>
            </p:cNvPr>
            <p:cNvSpPr/>
            <p:nvPr/>
          </p:nvSpPr>
          <p:spPr>
            <a:xfrm>
              <a:off x="662724" y="3866007"/>
              <a:ext cx="10649585" cy="1906905"/>
            </a:xfrm>
            <a:custGeom>
              <a:avLst/>
              <a:gdLst/>
              <a:ahLst/>
              <a:cxnLst/>
              <a:rect l="l" t="t" r="r" b="b"/>
              <a:pathLst>
                <a:path w="10649585" h="1906904">
                  <a:moveTo>
                    <a:pt x="10458411" y="0"/>
                  </a:moveTo>
                  <a:lnTo>
                    <a:pt x="190639" y="0"/>
                  </a:lnTo>
                  <a:lnTo>
                    <a:pt x="146929" y="5034"/>
                  </a:lnTo>
                  <a:lnTo>
                    <a:pt x="106803" y="19375"/>
                  </a:lnTo>
                  <a:lnTo>
                    <a:pt x="71406" y="41877"/>
                  </a:lnTo>
                  <a:lnTo>
                    <a:pt x="41882" y="71398"/>
                  </a:lnTo>
                  <a:lnTo>
                    <a:pt x="19377" y="106792"/>
                  </a:lnTo>
                  <a:lnTo>
                    <a:pt x="5035" y="146917"/>
                  </a:lnTo>
                  <a:lnTo>
                    <a:pt x="0" y="190627"/>
                  </a:lnTo>
                  <a:lnTo>
                    <a:pt x="0" y="1715643"/>
                  </a:lnTo>
                  <a:lnTo>
                    <a:pt x="5035" y="1759367"/>
                  </a:lnTo>
                  <a:lnTo>
                    <a:pt x="19377" y="1799503"/>
                  </a:lnTo>
                  <a:lnTo>
                    <a:pt x="41882" y="1834907"/>
                  </a:lnTo>
                  <a:lnTo>
                    <a:pt x="71406" y="1864435"/>
                  </a:lnTo>
                  <a:lnTo>
                    <a:pt x="106803" y="1886942"/>
                  </a:lnTo>
                  <a:lnTo>
                    <a:pt x="146929" y="1901285"/>
                  </a:lnTo>
                  <a:lnTo>
                    <a:pt x="190639" y="1906320"/>
                  </a:lnTo>
                  <a:lnTo>
                    <a:pt x="10458411" y="1906320"/>
                  </a:lnTo>
                  <a:lnTo>
                    <a:pt x="10502121" y="1901285"/>
                  </a:lnTo>
                  <a:lnTo>
                    <a:pt x="10542245" y="1886942"/>
                  </a:lnTo>
                  <a:lnTo>
                    <a:pt x="10577640" y="1864435"/>
                  </a:lnTo>
                  <a:lnTo>
                    <a:pt x="10607161" y="1834907"/>
                  </a:lnTo>
                  <a:lnTo>
                    <a:pt x="10629663" y="1799503"/>
                  </a:lnTo>
                  <a:lnTo>
                    <a:pt x="10644004" y="1759367"/>
                  </a:lnTo>
                  <a:lnTo>
                    <a:pt x="10649038" y="1715643"/>
                  </a:lnTo>
                  <a:lnTo>
                    <a:pt x="10649038" y="190627"/>
                  </a:lnTo>
                  <a:lnTo>
                    <a:pt x="10644004" y="146917"/>
                  </a:lnTo>
                  <a:lnTo>
                    <a:pt x="10629663" y="106792"/>
                  </a:lnTo>
                  <a:lnTo>
                    <a:pt x="10607161" y="71398"/>
                  </a:lnTo>
                  <a:lnTo>
                    <a:pt x="10577640" y="41877"/>
                  </a:lnTo>
                  <a:lnTo>
                    <a:pt x="10542245" y="19375"/>
                  </a:lnTo>
                  <a:lnTo>
                    <a:pt x="10502121" y="5034"/>
                  </a:lnTo>
                  <a:lnTo>
                    <a:pt x="10458411" y="0"/>
                  </a:lnTo>
                  <a:close/>
                </a:path>
              </a:pathLst>
            </a:custGeom>
            <a:solidFill>
              <a:srgbClr val="CAD0D9"/>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pic>
          <p:nvPicPr>
            <p:cNvPr id="18" name="object 18">
              <a:extLst>
                <a:ext uri="{FF2B5EF4-FFF2-40B4-BE49-F238E27FC236}">
                  <a16:creationId xmlns:a16="http://schemas.microsoft.com/office/drawing/2014/main" id="{8BEB7D2C-F7A6-8E85-F314-00F21072FC44}"/>
                </a:ext>
              </a:extLst>
            </p:cNvPr>
            <p:cNvPicPr/>
            <p:nvPr/>
          </p:nvPicPr>
          <p:blipFill>
            <a:blip r:embed="rId5" cstate="print"/>
            <a:stretch>
              <a:fillRect/>
            </a:stretch>
          </p:blipFill>
          <p:spPr>
            <a:xfrm>
              <a:off x="1453047" y="4583820"/>
              <a:ext cx="78410" cy="78448"/>
            </a:xfrm>
            <a:prstGeom prst="rect">
              <a:avLst/>
            </a:prstGeom>
          </p:spPr>
        </p:pic>
        <p:pic>
          <p:nvPicPr>
            <p:cNvPr id="19" name="object 19">
              <a:extLst>
                <a:ext uri="{FF2B5EF4-FFF2-40B4-BE49-F238E27FC236}">
                  <a16:creationId xmlns:a16="http://schemas.microsoft.com/office/drawing/2014/main" id="{DC459D05-2726-2831-5899-555481B588AE}"/>
                </a:ext>
              </a:extLst>
            </p:cNvPr>
            <p:cNvPicPr/>
            <p:nvPr/>
          </p:nvPicPr>
          <p:blipFill>
            <a:blip r:embed="rId6" cstate="print"/>
            <a:stretch>
              <a:fillRect/>
            </a:stretch>
          </p:blipFill>
          <p:spPr>
            <a:xfrm>
              <a:off x="1349777" y="4750290"/>
              <a:ext cx="78410" cy="78448"/>
            </a:xfrm>
            <a:prstGeom prst="rect">
              <a:avLst/>
            </a:prstGeom>
          </p:spPr>
        </p:pic>
        <p:sp>
          <p:nvSpPr>
            <p:cNvPr id="20" name="object 20">
              <a:extLst>
                <a:ext uri="{FF2B5EF4-FFF2-40B4-BE49-F238E27FC236}">
                  <a16:creationId xmlns:a16="http://schemas.microsoft.com/office/drawing/2014/main" id="{EF8E1B2F-F7E5-FF0C-FEDD-33B340A4BE5B}"/>
                </a:ext>
              </a:extLst>
            </p:cNvPr>
            <p:cNvSpPr/>
            <p:nvPr/>
          </p:nvSpPr>
          <p:spPr>
            <a:xfrm>
              <a:off x="1220965" y="4474354"/>
              <a:ext cx="557530" cy="660400"/>
            </a:xfrm>
            <a:custGeom>
              <a:avLst/>
              <a:gdLst/>
              <a:ahLst/>
              <a:cxnLst/>
              <a:rect l="l" t="t" r="r" b="b"/>
              <a:pathLst>
                <a:path w="557530" h="660400">
                  <a:moveTo>
                    <a:pt x="272315" y="0"/>
                  </a:moveTo>
                  <a:lnTo>
                    <a:pt x="220261" y="0"/>
                  </a:lnTo>
                  <a:lnTo>
                    <a:pt x="169072" y="11021"/>
                  </a:lnTo>
                  <a:lnTo>
                    <a:pt x="120480" y="33064"/>
                  </a:lnTo>
                  <a:lnTo>
                    <a:pt x="77737" y="65065"/>
                  </a:lnTo>
                  <a:lnTo>
                    <a:pt x="43491" y="104861"/>
                  </a:lnTo>
                  <a:lnTo>
                    <a:pt x="18568" y="150796"/>
                  </a:lnTo>
                  <a:lnTo>
                    <a:pt x="3790" y="201298"/>
                  </a:lnTo>
                  <a:lnTo>
                    <a:pt x="116" y="252837"/>
                  </a:lnTo>
                  <a:lnTo>
                    <a:pt x="0" y="254477"/>
                  </a:lnTo>
                  <a:lnTo>
                    <a:pt x="4156" y="300465"/>
                  </a:lnTo>
                  <a:lnTo>
                    <a:pt x="16339" y="344288"/>
                  </a:lnTo>
                  <a:lnTo>
                    <a:pt x="36114" y="384963"/>
                  </a:lnTo>
                  <a:lnTo>
                    <a:pt x="63049" y="421504"/>
                  </a:lnTo>
                  <a:lnTo>
                    <a:pt x="96712" y="452928"/>
                  </a:lnTo>
                  <a:lnTo>
                    <a:pt x="96712" y="660400"/>
                  </a:lnTo>
                  <a:lnTo>
                    <a:pt x="355705" y="660400"/>
                  </a:lnTo>
                  <a:lnTo>
                    <a:pt x="355705" y="561995"/>
                  </a:lnTo>
                  <a:lnTo>
                    <a:pt x="395865" y="561995"/>
                  </a:lnTo>
                  <a:lnTo>
                    <a:pt x="433361" y="554409"/>
                  </a:lnTo>
                  <a:lnTo>
                    <a:pt x="476672" y="518135"/>
                  </a:lnTo>
                  <a:lnTo>
                    <a:pt x="492577" y="463589"/>
                  </a:lnTo>
                  <a:lnTo>
                    <a:pt x="492577" y="414386"/>
                  </a:lnTo>
                  <a:lnTo>
                    <a:pt x="528639" y="414386"/>
                  </a:lnTo>
                  <a:lnTo>
                    <a:pt x="535050" y="411926"/>
                  </a:lnTo>
                  <a:lnTo>
                    <a:pt x="156543" y="411926"/>
                  </a:lnTo>
                  <a:lnTo>
                    <a:pt x="146707" y="391425"/>
                  </a:lnTo>
                  <a:lnTo>
                    <a:pt x="143429" y="390605"/>
                  </a:lnTo>
                  <a:lnTo>
                    <a:pt x="107367" y="390605"/>
                  </a:lnTo>
                  <a:lnTo>
                    <a:pt x="90975" y="374204"/>
                  </a:lnTo>
                  <a:lnTo>
                    <a:pt x="98351" y="352882"/>
                  </a:lnTo>
                  <a:lnTo>
                    <a:pt x="95073" y="347142"/>
                  </a:lnTo>
                  <a:lnTo>
                    <a:pt x="92614" y="341402"/>
                  </a:lnTo>
                  <a:lnTo>
                    <a:pt x="90975" y="334841"/>
                  </a:lnTo>
                  <a:lnTo>
                    <a:pt x="70485" y="325001"/>
                  </a:lnTo>
                  <a:lnTo>
                    <a:pt x="70485" y="302039"/>
                  </a:lnTo>
                  <a:lnTo>
                    <a:pt x="90975" y="292199"/>
                  </a:lnTo>
                  <a:lnTo>
                    <a:pt x="92614" y="285639"/>
                  </a:lnTo>
                  <a:lnTo>
                    <a:pt x="95073" y="279898"/>
                  </a:lnTo>
                  <a:lnTo>
                    <a:pt x="98351" y="274158"/>
                  </a:lnTo>
                  <a:lnTo>
                    <a:pt x="90975" y="252837"/>
                  </a:lnTo>
                  <a:lnTo>
                    <a:pt x="107367" y="236436"/>
                  </a:lnTo>
                  <a:lnTo>
                    <a:pt x="146707" y="236436"/>
                  </a:lnTo>
                  <a:lnTo>
                    <a:pt x="156542" y="215934"/>
                  </a:lnTo>
                  <a:lnTo>
                    <a:pt x="200801" y="215934"/>
                  </a:lnTo>
                  <a:lnTo>
                    <a:pt x="193424" y="208554"/>
                  </a:lnTo>
                  <a:lnTo>
                    <a:pt x="200801" y="187233"/>
                  </a:lnTo>
                  <a:lnTo>
                    <a:pt x="197522" y="181492"/>
                  </a:lnTo>
                  <a:lnTo>
                    <a:pt x="195064" y="175752"/>
                  </a:lnTo>
                  <a:lnTo>
                    <a:pt x="193424" y="169192"/>
                  </a:lnTo>
                  <a:lnTo>
                    <a:pt x="172934" y="159351"/>
                  </a:lnTo>
                  <a:lnTo>
                    <a:pt x="172934" y="136390"/>
                  </a:lnTo>
                  <a:lnTo>
                    <a:pt x="193424" y="126549"/>
                  </a:lnTo>
                  <a:lnTo>
                    <a:pt x="195064" y="119989"/>
                  </a:lnTo>
                  <a:lnTo>
                    <a:pt x="197522" y="114249"/>
                  </a:lnTo>
                  <a:lnTo>
                    <a:pt x="200801" y="108508"/>
                  </a:lnTo>
                  <a:lnTo>
                    <a:pt x="194244" y="87187"/>
                  </a:lnTo>
                  <a:lnTo>
                    <a:pt x="210636" y="70786"/>
                  </a:lnTo>
                  <a:lnTo>
                    <a:pt x="249976" y="70786"/>
                  </a:lnTo>
                  <a:lnTo>
                    <a:pt x="259812" y="50285"/>
                  </a:lnTo>
                  <a:lnTo>
                    <a:pt x="394874" y="50285"/>
                  </a:lnTo>
                  <a:lnTo>
                    <a:pt x="372096" y="33064"/>
                  </a:lnTo>
                  <a:lnTo>
                    <a:pt x="323504" y="11021"/>
                  </a:lnTo>
                  <a:lnTo>
                    <a:pt x="272315" y="0"/>
                  </a:lnTo>
                  <a:close/>
                </a:path>
                <a:path w="557530" h="660400">
                  <a:moveTo>
                    <a:pt x="206822" y="384963"/>
                  </a:moveTo>
                  <a:lnTo>
                    <a:pt x="206366" y="384963"/>
                  </a:lnTo>
                  <a:lnTo>
                    <a:pt x="200801" y="388144"/>
                  </a:lnTo>
                  <a:lnTo>
                    <a:pt x="195064" y="390605"/>
                  </a:lnTo>
                  <a:lnTo>
                    <a:pt x="188507" y="392245"/>
                  </a:lnTo>
                  <a:lnTo>
                    <a:pt x="179491" y="411926"/>
                  </a:lnTo>
                  <a:lnTo>
                    <a:pt x="535050" y="411926"/>
                  </a:lnTo>
                  <a:lnTo>
                    <a:pt x="543597" y="408646"/>
                  </a:lnTo>
                  <a:lnTo>
                    <a:pt x="554252" y="396140"/>
                  </a:lnTo>
                  <a:lnTo>
                    <a:pt x="554904" y="392245"/>
                  </a:lnTo>
                  <a:lnTo>
                    <a:pt x="227847" y="392245"/>
                  </a:lnTo>
                  <a:lnTo>
                    <a:pt x="206822" y="384963"/>
                  </a:lnTo>
                  <a:close/>
                </a:path>
                <a:path w="557530" h="660400">
                  <a:moveTo>
                    <a:pt x="254665" y="236436"/>
                  </a:moveTo>
                  <a:lnTo>
                    <a:pt x="229487" y="236436"/>
                  </a:lnTo>
                  <a:lnTo>
                    <a:pt x="245879" y="252837"/>
                  </a:lnTo>
                  <a:lnTo>
                    <a:pt x="238502" y="274158"/>
                  </a:lnTo>
                  <a:lnTo>
                    <a:pt x="241781" y="279898"/>
                  </a:lnTo>
                  <a:lnTo>
                    <a:pt x="244239" y="285639"/>
                  </a:lnTo>
                  <a:lnTo>
                    <a:pt x="245879" y="292199"/>
                  </a:lnTo>
                  <a:lnTo>
                    <a:pt x="266368" y="302039"/>
                  </a:lnTo>
                  <a:lnTo>
                    <a:pt x="265604" y="325001"/>
                  </a:lnTo>
                  <a:lnTo>
                    <a:pt x="265549" y="326641"/>
                  </a:lnTo>
                  <a:lnTo>
                    <a:pt x="245059" y="336481"/>
                  </a:lnTo>
                  <a:lnTo>
                    <a:pt x="243420" y="343042"/>
                  </a:lnTo>
                  <a:lnTo>
                    <a:pt x="240961" y="348782"/>
                  </a:lnTo>
                  <a:lnTo>
                    <a:pt x="237683" y="354523"/>
                  </a:lnTo>
                  <a:lnTo>
                    <a:pt x="244239" y="375844"/>
                  </a:lnTo>
                  <a:lnTo>
                    <a:pt x="227847" y="392245"/>
                  </a:lnTo>
                  <a:lnTo>
                    <a:pt x="554904" y="392245"/>
                  </a:lnTo>
                  <a:lnTo>
                    <a:pt x="557223" y="378406"/>
                  </a:lnTo>
                  <a:lnTo>
                    <a:pt x="549129" y="356983"/>
                  </a:lnTo>
                  <a:lnTo>
                    <a:pt x="492577" y="258577"/>
                  </a:lnTo>
                  <a:lnTo>
                    <a:pt x="492460" y="252837"/>
                  </a:lnTo>
                  <a:lnTo>
                    <a:pt x="491933" y="245456"/>
                  </a:lnTo>
                  <a:lnTo>
                    <a:pt x="258992" y="245456"/>
                  </a:lnTo>
                  <a:lnTo>
                    <a:pt x="254665" y="236436"/>
                  </a:lnTo>
                  <a:close/>
                </a:path>
                <a:path w="557530" h="660400">
                  <a:moveTo>
                    <a:pt x="128676" y="384044"/>
                  </a:moveTo>
                  <a:lnTo>
                    <a:pt x="107367" y="390605"/>
                  </a:lnTo>
                  <a:lnTo>
                    <a:pt x="143429" y="390605"/>
                  </a:lnTo>
                  <a:lnTo>
                    <a:pt x="140151" y="389785"/>
                  </a:lnTo>
                  <a:lnTo>
                    <a:pt x="134413" y="387324"/>
                  </a:lnTo>
                  <a:lnTo>
                    <a:pt x="128676" y="384044"/>
                  </a:lnTo>
                  <a:close/>
                </a:path>
                <a:path w="557530" h="660400">
                  <a:moveTo>
                    <a:pt x="309807" y="218395"/>
                  </a:moveTo>
                  <a:lnTo>
                    <a:pt x="304070" y="221675"/>
                  </a:lnTo>
                  <a:lnTo>
                    <a:pt x="298333" y="224135"/>
                  </a:lnTo>
                  <a:lnTo>
                    <a:pt x="291776" y="225775"/>
                  </a:lnTo>
                  <a:lnTo>
                    <a:pt x="281941" y="245456"/>
                  </a:lnTo>
                  <a:lnTo>
                    <a:pt x="491933" y="245456"/>
                  </a:lnTo>
                  <a:lnTo>
                    <a:pt x="490528" y="225775"/>
                  </a:lnTo>
                  <a:lnTo>
                    <a:pt x="331117" y="225775"/>
                  </a:lnTo>
                  <a:lnTo>
                    <a:pt x="309807" y="218395"/>
                  </a:lnTo>
                  <a:close/>
                </a:path>
                <a:path w="557530" h="660400">
                  <a:moveTo>
                    <a:pt x="146707" y="236436"/>
                  </a:moveTo>
                  <a:lnTo>
                    <a:pt x="107367" y="236436"/>
                  </a:lnTo>
                  <a:lnTo>
                    <a:pt x="128676" y="243816"/>
                  </a:lnTo>
                  <a:lnTo>
                    <a:pt x="134413" y="240536"/>
                  </a:lnTo>
                  <a:lnTo>
                    <a:pt x="140151" y="238076"/>
                  </a:lnTo>
                  <a:lnTo>
                    <a:pt x="146707" y="236436"/>
                  </a:lnTo>
                  <a:close/>
                </a:path>
                <a:path w="557530" h="660400">
                  <a:moveTo>
                    <a:pt x="200801" y="215934"/>
                  </a:moveTo>
                  <a:lnTo>
                    <a:pt x="180311" y="215934"/>
                  </a:lnTo>
                  <a:lnTo>
                    <a:pt x="190146" y="236436"/>
                  </a:lnTo>
                  <a:lnTo>
                    <a:pt x="196703" y="238076"/>
                  </a:lnTo>
                  <a:lnTo>
                    <a:pt x="202440" y="240536"/>
                  </a:lnTo>
                  <a:lnTo>
                    <a:pt x="208177" y="243816"/>
                  </a:lnTo>
                  <a:lnTo>
                    <a:pt x="229487" y="236436"/>
                  </a:lnTo>
                  <a:lnTo>
                    <a:pt x="254665" y="236436"/>
                  </a:lnTo>
                  <a:lnTo>
                    <a:pt x="249157" y="224955"/>
                  </a:lnTo>
                  <a:lnTo>
                    <a:pt x="209816" y="224955"/>
                  </a:lnTo>
                  <a:lnTo>
                    <a:pt x="200801" y="215934"/>
                  </a:lnTo>
                  <a:close/>
                </a:path>
                <a:path w="557530" h="660400">
                  <a:moveTo>
                    <a:pt x="418782" y="69966"/>
                  </a:moveTo>
                  <a:lnTo>
                    <a:pt x="331936" y="69966"/>
                  </a:lnTo>
                  <a:lnTo>
                    <a:pt x="348328" y="86367"/>
                  </a:lnTo>
                  <a:lnTo>
                    <a:pt x="340952" y="107688"/>
                  </a:lnTo>
                  <a:lnTo>
                    <a:pt x="344230" y="113429"/>
                  </a:lnTo>
                  <a:lnTo>
                    <a:pt x="346689" y="119169"/>
                  </a:lnTo>
                  <a:lnTo>
                    <a:pt x="348328" y="125729"/>
                  </a:lnTo>
                  <a:lnTo>
                    <a:pt x="368818" y="135570"/>
                  </a:lnTo>
                  <a:lnTo>
                    <a:pt x="368818" y="160171"/>
                  </a:lnTo>
                  <a:lnTo>
                    <a:pt x="348328" y="170012"/>
                  </a:lnTo>
                  <a:lnTo>
                    <a:pt x="346689" y="176572"/>
                  </a:lnTo>
                  <a:lnTo>
                    <a:pt x="340132" y="188053"/>
                  </a:lnTo>
                  <a:lnTo>
                    <a:pt x="347509" y="209374"/>
                  </a:lnTo>
                  <a:lnTo>
                    <a:pt x="331117" y="225775"/>
                  </a:lnTo>
                  <a:lnTo>
                    <a:pt x="490528" y="225775"/>
                  </a:lnTo>
                  <a:lnTo>
                    <a:pt x="488781" y="201298"/>
                  </a:lnTo>
                  <a:lnTo>
                    <a:pt x="474008" y="151033"/>
                  </a:lnTo>
                  <a:lnTo>
                    <a:pt x="449086" y="105215"/>
                  </a:lnTo>
                  <a:lnTo>
                    <a:pt x="418782" y="69966"/>
                  </a:lnTo>
                  <a:close/>
                </a:path>
                <a:path w="557530" h="660400">
                  <a:moveTo>
                    <a:pt x="231126" y="217575"/>
                  </a:moveTo>
                  <a:lnTo>
                    <a:pt x="209816" y="224955"/>
                  </a:lnTo>
                  <a:lnTo>
                    <a:pt x="249157" y="224955"/>
                  </a:lnTo>
                  <a:lnTo>
                    <a:pt x="242600" y="223315"/>
                  </a:lnTo>
                  <a:lnTo>
                    <a:pt x="236863" y="220855"/>
                  </a:lnTo>
                  <a:lnTo>
                    <a:pt x="231126" y="217575"/>
                  </a:lnTo>
                  <a:close/>
                </a:path>
                <a:path w="557530" h="660400">
                  <a:moveTo>
                    <a:pt x="249976" y="70786"/>
                  </a:moveTo>
                  <a:lnTo>
                    <a:pt x="210636" y="70786"/>
                  </a:lnTo>
                  <a:lnTo>
                    <a:pt x="231945" y="78166"/>
                  </a:lnTo>
                  <a:lnTo>
                    <a:pt x="237683" y="74886"/>
                  </a:lnTo>
                  <a:lnTo>
                    <a:pt x="243420" y="72426"/>
                  </a:lnTo>
                  <a:lnTo>
                    <a:pt x="249976" y="70786"/>
                  </a:lnTo>
                  <a:close/>
                </a:path>
                <a:path w="557530" h="660400">
                  <a:moveTo>
                    <a:pt x="394874" y="50285"/>
                  </a:moveTo>
                  <a:lnTo>
                    <a:pt x="282760" y="50285"/>
                  </a:lnTo>
                  <a:lnTo>
                    <a:pt x="292596" y="69966"/>
                  </a:lnTo>
                  <a:lnTo>
                    <a:pt x="299152" y="71606"/>
                  </a:lnTo>
                  <a:lnTo>
                    <a:pt x="304889" y="74066"/>
                  </a:lnTo>
                  <a:lnTo>
                    <a:pt x="310627" y="77346"/>
                  </a:lnTo>
                  <a:lnTo>
                    <a:pt x="331936" y="69966"/>
                  </a:lnTo>
                  <a:lnTo>
                    <a:pt x="418782" y="69966"/>
                  </a:lnTo>
                  <a:lnTo>
                    <a:pt x="414840" y="65380"/>
                  </a:lnTo>
                  <a:lnTo>
                    <a:pt x="394874" y="50285"/>
                  </a:lnTo>
                  <a:close/>
                </a:path>
              </a:pathLst>
            </a:custGeom>
            <a:solidFill>
              <a:srgbClr val="004A8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pic>
          <p:nvPicPr>
            <p:cNvPr id="21" name="object 21">
              <a:extLst>
                <a:ext uri="{FF2B5EF4-FFF2-40B4-BE49-F238E27FC236}">
                  <a16:creationId xmlns:a16="http://schemas.microsoft.com/office/drawing/2014/main" id="{C6C876DF-52D5-FB66-9532-062268075D28}"/>
                </a:ext>
              </a:extLst>
            </p:cNvPr>
            <p:cNvPicPr/>
            <p:nvPr/>
          </p:nvPicPr>
          <p:blipFill>
            <a:blip r:embed="rId7" cstate="print"/>
            <a:stretch>
              <a:fillRect/>
            </a:stretch>
          </p:blipFill>
          <p:spPr>
            <a:xfrm>
              <a:off x="1286668" y="4519857"/>
              <a:ext cx="307897" cy="371205"/>
            </a:xfrm>
            <a:prstGeom prst="rect">
              <a:avLst/>
            </a:prstGeom>
          </p:spPr>
        </p:pic>
        <p:sp>
          <p:nvSpPr>
            <p:cNvPr id="22" name="object 22">
              <a:extLst>
                <a:ext uri="{FF2B5EF4-FFF2-40B4-BE49-F238E27FC236}">
                  <a16:creationId xmlns:a16="http://schemas.microsoft.com/office/drawing/2014/main" id="{721BCE67-967B-E89B-F723-4D2DD10557F0}"/>
                </a:ext>
              </a:extLst>
            </p:cNvPr>
            <p:cNvSpPr/>
            <p:nvPr/>
          </p:nvSpPr>
          <p:spPr>
            <a:xfrm>
              <a:off x="1220965" y="4474354"/>
              <a:ext cx="557530" cy="660400"/>
            </a:xfrm>
            <a:custGeom>
              <a:avLst/>
              <a:gdLst/>
              <a:ahLst/>
              <a:cxnLst/>
              <a:rect l="l" t="t" r="r" b="b"/>
              <a:pathLst>
                <a:path w="557530" h="660400">
                  <a:moveTo>
                    <a:pt x="549129" y="356983"/>
                  </a:moveTo>
                  <a:lnTo>
                    <a:pt x="492577" y="258577"/>
                  </a:lnTo>
                  <a:lnTo>
                    <a:pt x="492577" y="254477"/>
                  </a:lnTo>
                  <a:lnTo>
                    <a:pt x="488781" y="201298"/>
                  </a:lnTo>
                  <a:lnTo>
                    <a:pt x="474008" y="151033"/>
                  </a:lnTo>
                  <a:lnTo>
                    <a:pt x="449086" y="105215"/>
                  </a:lnTo>
                  <a:lnTo>
                    <a:pt x="414840" y="65380"/>
                  </a:lnTo>
                  <a:lnTo>
                    <a:pt x="372096" y="33064"/>
                  </a:lnTo>
                  <a:lnTo>
                    <a:pt x="323504" y="11021"/>
                  </a:lnTo>
                  <a:lnTo>
                    <a:pt x="272315" y="0"/>
                  </a:lnTo>
                  <a:lnTo>
                    <a:pt x="220261" y="0"/>
                  </a:lnTo>
                  <a:lnTo>
                    <a:pt x="169072" y="11021"/>
                  </a:lnTo>
                  <a:lnTo>
                    <a:pt x="120480" y="33064"/>
                  </a:lnTo>
                  <a:lnTo>
                    <a:pt x="77737" y="65065"/>
                  </a:lnTo>
                  <a:lnTo>
                    <a:pt x="43491" y="104861"/>
                  </a:lnTo>
                  <a:lnTo>
                    <a:pt x="18568" y="150796"/>
                  </a:lnTo>
                  <a:lnTo>
                    <a:pt x="3796" y="201220"/>
                  </a:lnTo>
                  <a:lnTo>
                    <a:pt x="0" y="254477"/>
                  </a:lnTo>
                  <a:lnTo>
                    <a:pt x="4156" y="300465"/>
                  </a:lnTo>
                  <a:lnTo>
                    <a:pt x="16339" y="344288"/>
                  </a:lnTo>
                  <a:lnTo>
                    <a:pt x="36114" y="384963"/>
                  </a:lnTo>
                  <a:lnTo>
                    <a:pt x="63049" y="421504"/>
                  </a:lnTo>
                  <a:lnTo>
                    <a:pt x="96712" y="452928"/>
                  </a:lnTo>
                  <a:lnTo>
                    <a:pt x="96712" y="660400"/>
                  </a:lnTo>
                  <a:lnTo>
                    <a:pt x="355705" y="660400"/>
                  </a:lnTo>
                  <a:lnTo>
                    <a:pt x="355705" y="561995"/>
                  </a:lnTo>
                  <a:lnTo>
                    <a:pt x="395865" y="561995"/>
                  </a:lnTo>
                  <a:lnTo>
                    <a:pt x="433361" y="554409"/>
                  </a:lnTo>
                  <a:lnTo>
                    <a:pt x="476672" y="518135"/>
                  </a:lnTo>
                  <a:lnTo>
                    <a:pt x="492577" y="463589"/>
                  </a:lnTo>
                  <a:lnTo>
                    <a:pt x="492577" y="414386"/>
                  </a:lnTo>
                  <a:lnTo>
                    <a:pt x="528639" y="414386"/>
                  </a:lnTo>
                  <a:lnTo>
                    <a:pt x="543597" y="408646"/>
                  </a:lnTo>
                  <a:lnTo>
                    <a:pt x="554252" y="396140"/>
                  </a:lnTo>
                  <a:lnTo>
                    <a:pt x="557223" y="378406"/>
                  </a:lnTo>
                  <a:lnTo>
                    <a:pt x="549129" y="356983"/>
                  </a:lnTo>
                  <a:close/>
                </a:path>
              </a:pathLst>
            </a:custGeom>
            <a:ln w="9564">
              <a:solidFill>
                <a:srgbClr val="004A86"/>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23" name="object 23">
              <a:extLst>
                <a:ext uri="{FF2B5EF4-FFF2-40B4-BE49-F238E27FC236}">
                  <a16:creationId xmlns:a16="http://schemas.microsoft.com/office/drawing/2014/main" id="{101C7F74-6EB2-665D-C53E-7432C3A470EE}"/>
                </a:ext>
              </a:extLst>
            </p:cNvPr>
            <p:cNvSpPr/>
            <p:nvPr/>
          </p:nvSpPr>
          <p:spPr>
            <a:xfrm>
              <a:off x="1100416" y="4421225"/>
              <a:ext cx="796290" cy="796290"/>
            </a:xfrm>
            <a:custGeom>
              <a:avLst/>
              <a:gdLst/>
              <a:ahLst/>
              <a:cxnLst/>
              <a:rect l="l" t="t" r="r" b="b"/>
              <a:pathLst>
                <a:path w="796289" h="796289">
                  <a:moveTo>
                    <a:pt x="0" y="795807"/>
                  </a:moveTo>
                  <a:lnTo>
                    <a:pt x="795807" y="795807"/>
                  </a:lnTo>
                  <a:lnTo>
                    <a:pt x="795807" y="0"/>
                  </a:lnTo>
                  <a:lnTo>
                    <a:pt x="0" y="0"/>
                  </a:lnTo>
                  <a:lnTo>
                    <a:pt x="0" y="795807"/>
                  </a:lnTo>
                  <a:close/>
                </a:path>
              </a:pathLst>
            </a:custGeom>
            <a:ln w="12700">
              <a:solidFill>
                <a:srgbClr val="FFFFF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24" name="object 24">
            <a:extLst>
              <a:ext uri="{FF2B5EF4-FFF2-40B4-BE49-F238E27FC236}">
                <a16:creationId xmlns:a16="http://schemas.microsoft.com/office/drawing/2014/main" id="{78758294-CB3E-A681-1F26-CD11953344C2}"/>
              </a:ext>
            </a:extLst>
          </p:cNvPr>
          <p:cNvSpPr txBox="1"/>
          <p:nvPr/>
        </p:nvSpPr>
        <p:spPr>
          <a:xfrm>
            <a:off x="2444876" y="4096639"/>
            <a:ext cx="8510270" cy="1416050"/>
          </a:xfrm>
          <a:prstGeom prst="rect">
            <a:avLst/>
          </a:prstGeom>
        </p:spPr>
        <p:txBody>
          <a:bodyPr vert="horz" wrap="square" lIns="0" tIns="7620" rIns="0" bIns="0" rtlCol="0">
            <a:spAutoFit/>
          </a:bodyPr>
          <a:lstStyle/>
          <a:p>
            <a:pPr marL="12700" marR="5080" lvl="0" indent="0" algn="l" defTabSz="914400" rtl="0" eaLnBrk="1" fontAlgn="auto" latinLnBrk="0" hangingPunct="1">
              <a:lnSpc>
                <a:spcPct val="101699"/>
              </a:lnSpc>
              <a:spcBef>
                <a:spcPts val="60"/>
              </a:spcBef>
              <a:spcAft>
                <a:spcPts val="0"/>
              </a:spcAft>
              <a:buClrTx/>
              <a:buSzTx/>
              <a:buFontTx/>
              <a:buNone/>
              <a:tabLst/>
              <a:defRPr/>
            </a:pPr>
            <a:r>
              <a:rPr kumimoji="0" sz="1800" b="0" i="0" u="none" strike="noStrike" kern="0" cap="none" spc="0" normalizeH="0" baseline="0" noProof="0" dirty="0">
                <a:ln>
                  <a:noFill/>
                </a:ln>
                <a:solidFill>
                  <a:srgbClr val="0F171F"/>
                </a:solidFill>
                <a:effectLst/>
                <a:uLnTx/>
                <a:uFillTx/>
                <a:latin typeface="Calibri"/>
                <a:ea typeface="+mn-ea"/>
                <a:cs typeface="Calibri"/>
              </a:rPr>
              <a:t>The</a:t>
            </a:r>
            <a:r>
              <a:rPr kumimoji="0" sz="1800" b="0" i="0" u="none" strike="noStrike" kern="0" cap="none" spc="-5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Company</a:t>
            </a:r>
            <a:r>
              <a:rPr kumimoji="0" sz="1800" b="0" i="0" u="none" strike="noStrike" kern="0" cap="none" spc="-4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will</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engage</a:t>
            </a:r>
            <a:r>
              <a:rPr kumimoji="0" sz="1800" b="0" i="0" u="none" strike="noStrike" kern="0" cap="none" spc="-6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clients</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in</a:t>
            </a:r>
            <a:r>
              <a:rPr kumimoji="0" sz="1800" b="0" i="0" u="none" strike="noStrike" kern="0" cap="none" spc="-4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open</a:t>
            </a:r>
            <a:r>
              <a:rPr kumimoji="0" sz="1800" b="0" i="0" u="none" strike="noStrike" kern="0" cap="none" spc="-4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and</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transparent</a:t>
            </a:r>
            <a:r>
              <a:rPr kumimoji="0" sz="1800" b="0" i="0" u="none" strike="noStrike" kern="0" cap="none" spc="-5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discussions</a:t>
            </a:r>
            <a:r>
              <a:rPr kumimoji="0" sz="1800" b="0" i="0" u="none" strike="noStrike" kern="0" cap="none" spc="-5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about</a:t>
            </a:r>
            <a:r>
              <a:rPr kumimoji="0" sz="1800" b="0" i="0" u="none" strike="noStrike" kern="0" cap="none" spc="-4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the</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use</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of</a:t>
            </a:r>
            <a:r>
              <a:rPr kumimoji="0" sz="1800" b="0" i="0" u="none" strike="noStrike" kern="0" cap="none" spc="-45" normalizeH="0" baseline="0" noProof="0" dirty="0">
                <a:ln>
                  <a:noFill/>
                </a:ln>
                <a:solidFill>
                  <a:srgbClr val="0F171F"/>
                </a:solidFill>
                <a:effectLst/>
                <a:uLnTx/>
                <a:uFillTx/>
                <a:latin typeface="Calibri"/>
                <a:ea typeface="+mn-ea"/>
                <a:cs typeface="Calibri"/>
              </a:rPr>
              <a:t> </a:t>
            </a:r>
            <a:r>
              <a:rPr kumimoji="0" sz="1800" b="0" i="0" u="none" strike="noStrike" kern="0" cap="none" spc="-25" normalizeH="0" baseline="0" noProof="0" dirty="0">
                <a:ln>
                  <a:noFill/>
                </a:ln>
                <a:solidFill>
                  <a:srgbClr val="0F171F"/>
                </a:solidFill>
                <a:effectLst/>
                <a:uLnTx/>
                <a:uFillTx/>
                <a:latin typeface="Calibri"/>
                <a:ea typeface="+mn-ea"/>
                <a:cs typeface="Calibri"/>
              </a:rPr>
              <a:t>GAI </a:t>
            </a:r>
            <a:r>
              <a:rPr kumimoji="0" sz="1800" b="0" i="0" u="none" strike="noStrike" kern="0" cap="none" spc="0" normalizeH="0" baseline="0" noProof="0" dirty="0">
                <a:ln>
                  <a:noFill/>
                </a:ln>
                <a:solidFill>
                  <a:srgbClr val="0F171F"/>
                </a:solidFill>
                <a:effectLst/>
                <a:uLnTx/>
                <a:uFillTx/>
                <a:latin typeface="Calibri"/>
                <a:ea typeface="+mn-ea"/>
                <a:cs typeface="Calibri"/>
              </a:rPr>
              <a:t>tools</a:t>
            </a:r>
            <a:r>
              <a:rPr kumimoji="0" sz="1800" b="0" i="0" u="none" strike="noStrike" kern="0" cap="none" spc="-3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in</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professional</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services,</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providing</a:t>
            </a:r>
            <a:r>
              <a:rPr kumimoji="0" sz="1800" b="0" i="0" u="none" strike="noStrike" kern="0" cap="none" spc="-2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clear</a:t>
            </a:r>
            <a:r>
              <a:rPr kumimoji="0" sz="1800" b="0" i="0" u="none" strike="noStrike" kern="0" cap="none" spc="-20"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information</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about</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the</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capabilities,</a:t>
            </a:r>
            <a:r>
              <a:rPr kumimoji="0" sz="1800" b="0" i="0" u="none" strike="noStrike" kern="0" cap="none" spc="-2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limitations, </a:t>
            </a:r>
            <a:r>
              <a:rPr kumimoji="0" sz="1800" b="0" i="0" u="none" strike="noStrike" kern="0" cap="none" spc="0" normalizeH="0" baseline="0" noProof="0" dirty="0">
                <a:ln>
                  <a:noFill/>
                </a:ln>
                <a:solidFill>
                  <a:srgbClr val="0F171F"/>
                </a:solidFill>
                <a:effectLst/>
                <a:uLnTx/>
                <a:uFillTx/>
                <a:latin typeface="Calibri"/>
                <a:ea typeface="+mn-ea"/>
                <a:cs typeface="Calibri"/>
              </a:rPr>
              <a:t>and</a:t>
            </a:r>
            <a:r>
              <a:rPr kumimoji="0" sz="1800" b="0" i="0" u="none" strike="noStrike" kern="0" cap="none" spc="-5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potential</a:t>
            </a:r>
            <a:r>
              <a:rPr kumimoji="0" sz="1800" b="0" i="0" u="none" strike="noStrike" kern="0" cap="none" spc="-4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impact</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of</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GAI</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tools.</a:t>
            </a:r>
            <a:r>
              <a:rPr kumimoji="0" sz="1800" b="0" i="0" u="none" strike="noStrike" kern="0" cap="none" spc="-4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Client</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communication</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will</a:t>
            </a:r>
            <a:r>
              <a:rPr kumimoji="0" sz="1800" b="0" i="0" u="none" strike="noStrike" kern="0" cap="none" spc="-40"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emphasize</a:t>
            </a:r>
            <a:r>
              <a:rPr kumimoji="0" sz="1800" b="0" i="0" u="none" strike="noStrike" kern="0" cap="none" spc="-5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the</a:t>
            </a:r>
            <a:r>
              <a:rPr kumimoji="0" sz="1800" b="0" i="0" u="none" strike="noStrike" kern="0" cap="none" spc="-5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Company’s commitment</a:t>
            </a:r>
            <a:r>
              <a:rPr kumimoji="0" sz="1800" b="0" i="0" u="none" strike="noStrike" kern="0" cap="none" spc="-3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to</a:t>
            </a:r>
            <a:r>
              <a:rPr kumimoji="0" sz="1800" b="0" i="0" u="none" strike="noStrike" kern="0" cap="none" spc="-4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ethical</a:t>
            </a:r>
            <a:r>
              <a:rPr kumimoji="0" sz="1800" b="0" i="0" u="none" strike="noStrike" kern="0" cap="none" spc="-2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and</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responsible</a:t>
            </a:r>
            <a:r>
              <a:rPr kumimoji="0" sz="1800" b="0" i="0" u="none" strike="noStrike" kern="0" cap="none" spc="-2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GAI</a:t>
            </a:r>
            <a:r>
              <a:rPr kumimoji="0" sz="1800" b="0" i="0" u="none" strike="noStrike" kern="0" cap="none" spc="-4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use,</a:t>
            </a:r>
            <a:r>
              <a:rPr kumimoji="0" sz="1800" b="0" i="0" u="none" strike="noStrike" kern="0" cap="none" spc="-4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seeking</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to</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build</a:t>
            </a:r>
            <a:r>
              <a:rPr kumimoji="0" sz="1800" b="0" i="0" u="none" strike="noStrike" kern="0" cap="none" spc="-30"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trust</a:t>
            </a:r>
            <a:r>
              <a:rPr kumimoji="0" sz="1800" b="0" i="0" u="none" strike="noStrike" kern="0" cap="none" spc="-2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and</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foster collaborative</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partnerships</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0" normalizeH="0" baseline="0" noProof="0" dirty="0">
                <a:ln>
                  <a:noFill/>
                </a:ln>
                <a:solidFill>
                  <a:srgbClr val="0F171F"/>
                </a:solidFill>
                <a:effectLst/>
                <a:uLnTx/>
                <a:uFillTx/>
                <a:latin typeface="Calibri"/>
                <a:ea typeface="+mn-ea"/>
                <a:cs typeface="Calibri"/>
              </a:rPr>
              <a:t>with</a:t>
            </a:r>
            <a:r>
              <a:rPr kumimoji="0" sz="1800" b="0" i="0" u="none" strike="noStrike" kern="0" cap="none" spc="-35" normalizeH="0" baseline="0" noProof="0" dirty="0">
                <a:ln>
                  <a:noFill/>
                </a:ln>
                <a:solidFill>
                  <a:srgbClr val="0F171F"/>
                </a:solidFill>
                <a:effectLst/>
                <a:uLnTx/>
                <a:uFillTx/>
                <a:latin typeface="Calibri"/>
                <a:ea typeface="+mn-ea"/>
                <a:cs typeface="Calibri"/>
              </a:rPr>
              <a:t> </a:t>
            </a:r>
            <a:r>
              <a:rPr kumimoji="0" sz="1800" b="0" i="0" u="none" strike="noStrike" kern="0" cap="none" spc="-10" normalizeH="0" baseline="0" noProof="0" dirty="0">
                <a:ln>
                  <a:noFill/>
                </a:ln>
                <a:solidFill>
                  <a:srgbClr val="0F171F"/>
                </a:solidFill>
                <a:effectLst/>
                <a:uLnTx/>
                <a:uFillTx/>
                <a:latin typeface="Calibri"/>
                <a:ea typeface="+mn-ea"/>
                <a:cs typeface="Calibri"/>
              </a:rPr>
              <a:t>clients.</a:t>
            </a:r>
            <a:endParaRPr kumimoji="0" sz="1800" b="0" i="0" u="none" strike="noStrike" kern="0" cap="none" spc="0" normalizeH="0" baseline="0" noProof="0" dirty="0">
              <a:ln>
                <a:noFill/>
              </a:ln>
              <a:solidFill>
                <a:sysClr val="windowText" lastClr="000000"/>
              </a:solidFill>
              <a:effectLst/>
              <a:uLnTx/>
              <a:uFillTx/>
              <a:latin typeface="Calibri"/>
              <a:ea typeface="+mn-ea"/>
              <a:cs typeface="Calibri"/>
            </a:endParaRPr>
          </a:p>
        </p:txBody>
      </p:sp>
      <p:sp>
        <p:nvSpPr>
          <p:cNvPr id="26" name="object 26">
            <a:extLst>
              <a:ext uri="{FF2B5EF4-FFF2-40B4-BE49-F238E27FC236}">
                <a16:creationId xmlns:a16="http://schemas.microsoft.com/office/drawing/2014/main" id="{A4D0095D-2846-1CB4-28CB-924D973C78D5}"/>
              </a:ext>
            </a:extLst>
          </p:cNvPr>
          <p:cNvSpPr txBox="1"/>
          <p:nvPr/>
        </p:nvSpPr>
        <p:spPr>
          <a:xfrm>
            <a:off x="383540" y="6414617"/>
            <a:ext cx="3049905" cy="16256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900" b="1" i="0" u="none" strike="noStrike" kern="0" cap="none" spc="0" normalizeH="0" baseline="0" noProof="0" dirty="0">
                <a:ln>
                  <a:noFill/>
                </a:ln>
                <a:solidFill>
                  <a:srgbClr val="FFFFFF"/>
                </a:solidFill>
                <a:effectLst/>
                <a:uLnTx/>
                <a:uFillTx/>
                <a:latin typeface="Century Gothic"/>
                <a:ea typeface="+mn-ea"/>
                <a:cs typeface="Century Gothic"/>
              </a:rPr>
              <a:t>GREYLING</a:t>
            </a:r>
            <a:r>
              <a:rPr kumimoji="0" sz="900" b="1" i="0" u="none" strike="noStrike" kern="0" cap="none" spc="-40" normalizeH="0" baseline="0" noProof="0" dirty="0">
                <a:ln>
                  <a:noFill/>
                </a:ln>
                <a:solidFill>
                  <a:srgbClr val="FFFFFF"/>
                </a:solidFill>
                <a:effectLst/>
                <a:uLnTx/>
                <a:uFillTx/>
                <a:latin typeface="Century Gothic"/>
                <a:ea typeface="+mn-ea"/>
                <a:cs typeface="Century Gothic"/>
              </a:rPr>
              <a:t> </a:t>
            </a:r>
            <a:r>
              <a:rPr kumimoji="0" sz="900" b="1" i="0" u="none" strike="noStrike" kern="0" cap="none" spc="0" normalizeH="0" baseline="0" noProof="0" dirty="0">
                <a:ln>
                  <a:noFill/>
                </a:ln>
                <a:solidFill>
                  <a:srgbClr val="FFFFFF"/>
                </a:solidFill>
                <a:effectLst/>
                <a:uLnTx/>
                <a:uFillTx/>
                <a:latin typeface="Century Gothic"/>
                <a:ea typeface="+mn-ea"/>
                <a:cs typeface="Century Gothic"/>
              </a:rPr>
              <a:t>INSURANCE</a:t>
            </a:r>
            <a:r>
              <a:rPr kumimoji="0" sz="900" b="1" i="0" u="none" strike="noStrike" kern="0" cap="none" spc="-20" normalizeH="0" baseline="0" noProof="0" dirty="0">
                <a:ln>
                  <a:noFill/>
                </a:ln>
                <a:solidFill>
                  <a:srgbClr val="FFFFFF"/>
                </a:solidFill>
                <a:effectLst/>
                <a:uLnTx/>
                <a:uFillTx/>
                <a:latin typeface="Century Gothic"/>
                <a:ea typeface="+mn-ea"/>
                <a:cs typeface="Century Gothic"/>
              </a:rPr>
              <a:t> </a:t>
            </a:r>
            <a:r>
              <a:rPr kumimoji="0" sz="900" b="1" i="0" u="none" strike="noStrike" kern="0" cap="none" spc="0" normalizeH="0" baseline="0" noProof="0" dirty="0">
                <a:ln>
                  <a:noFill/>
                </a:ln>
                <a:solidFill>
                  <a:srgbClr val="FFFFFF"/>
                </a:solidFill>
                <a:effectLst/>
                <a:uLnTx/>
                <a:uFillTx/>
                <a:latin typeface="Century Gothic"/>
                <a:ea typeface="+mn-ea"/>
                <a:cs typeface="Century Gothic"/>
              </a:rPr>
              <a:t>BROKERAGE</a:t>
            </a:r>
            <a:r>
              <a:rPr kumimoji="0" sz="900" b="1" i="0" u="none" strike="noStrike" kern="0" cap="none" spc="-50" normalizeH="0" baseline="0" noProof="0" dirty="0">
                <a:ln>
                  <a:noFill/>
                </a:ln>
                <a:solidFill>
                  <a:srgbClr val="FFFFFF"/>
                </a:solidFill>
                <a:effectLst/>
                <a:uLnTx/>
                <a:uFillTx/>
                <a:latin typeface="Century Gothic"/>
                <a:ea typeface="+mn-ea"/>
                <a:cs typeface="Century Gothic"/>
              </a:rPr>
              <a:t> </a:t>
            </a:r>
            <a:r>
              <a:rPr kumimoji="0" sz="900" b="1" i="0" u="none" strike="noStrike" kern="0" cap="none" spc="0" normalizeH="0" baseline="0" noProof="0" dirty="0">
                <a:ln>
                  <a:noFill/>
                </a:ln>
                <a:solidFill>
                  <a:srgbClr val="FFFFFF"/>
                </a:solidFill>
                <a:effectLst/>
                <a:uLnTx/>
                <a:uFillTx/>
                <a:latin typeface="Century Gothic"/>
                <a:ea typeface="+mn-ea"/>
                <a:cs typeface="Century Gothic"/>
              </a:rPr>
              <a:t>&amp;</a:t>
            </a:r>
            <a:r>
              <a:rPr kumimoji="0" sz="900" b="1" i="0" u="none" strike="noStrike" kern="0" cap="none" spc="-20" normalizeH="0" baseline="0" noProof="0" dirty="0">
                <a:ln>
                  <a:noFill/>
                </a:ln>
                <a:solidFill>
                  <a:srgbClr val="FFFFFF"/>
                </a:solidFill>
                <a:effectLst/>
                <a:uLnTx/>
                <a:uFillTx/>
                <a:latin typeface="Century Gothic"/>
                <a:ea typeface="+mn-ea"/>
                <a:cs typeface="Century Gothic"/>
              </a:rPr>
              <a:t> </a:t>
            </a:r>
            <a:r>
              <a:rPr kumimoji="0" sz="900" b="1" i="0" u="none" strike="noStrike" kern="0" cap="none" spc="0" normalizeH="0" baseline="0" noProof="0" dirty="0">
                <a:ln>
                  <a:noFill/>
                </a:ln>
                <a:solidFill>
                  <a:srgbClr val="FFFFFF"/>
                </a:solidFill>
                <a:effectLst/>
                <a:uLnTx/>
                <a:uFillTx/>
                <a:latin typeface="Century Gothic"/>
                <a:ea typeface="+mn-ea"/>
                <a:cs typeface="Century Gothic"/>
              </a:rPr>
              <a:t>RISK</a:t>
            </a:r>
            <a:r>
              <a:rPr kumimoji="0" sz="900" b="1" i="0" u="none" strike="noStrike" kern="0" cap="none" spc="-25" normalizeH="0" baseline="0" noProof="0" dirty="0">
                <a:ln>
                  <a:noFill/>
                </a:ln>
                <a:solidFill>
                  <a:srgbClr val="FFFFFF"/>
                </a:solidFill>
                <a:effectLst/>
                <a:uLnTx/>
                <a:uFillTx/>
                <a:latin typeface="Century Gothic"/>
                <a:ea typeface="+mn-ea"/>
                <a:cs typeface="Century Gothic"/>
              </a:rPr>
              <a:t> </a:t>
            </a:r>
            <a:r>
              <a:rPr kumimoji="0" sz="900" b="1" i="0" u="none" strike="noStrike" kern="0" cap="none" spc="-10" normalizeH="0" baseline="0" noProof="0" dirty="0">
                <a:ln>
                  <a:noFill/>
                </a:ln>
                <a:solidFill>
                  <a:srgbClr val="FFFFFF"/>
                </a:solidFill>
                <a:effectLst/>
                <a:uLnTx/>
                <a:uFillTx/>
                <a:latin typeface="Century Gothic"/>
                <a:ea typeface="+mn-ea"/>
                <a:cs typeface="Century Gothic"/>
              </a:rPr>
              <a:t>CONSULTING</a:t>
            </a:r>
            <a:endParaRPr kumimoji="0" sz="900" b="0" i="0" u="none" strike="noStrike" kern="0" cap="none" spc="0" normalizeH="0" baseline="0" noProof="0" dirty="0">
              <a:ln>
                <a:noFill/>
              </a:ln>
              <a:solidFill>
                <a:sysClr val="windowText" lastClr="000000"/>
              </a:solidFill>
              <a:effectLst/>
              <a:uLnTx/>
              <a:uFillTx/>
              <a:latin typeface="Century Gothic"/>
              <a:ea typeface="+mn-ea"/>
              <a:cs typeface="Century Gothic"/>
            </a:endParaRPr>
          </a:p>
        </p:txBody>
      </p:sp>
      <p:sp>
        <p:nvSpPr>
          <p:cNvPr id="25" name="Footer Placeholder 24">
            <a:extLst>
              <a:ext uri="{FF2B5EF4-FFF2-40B4-BE49-F238E27FC236}">
                <a16:creationId xmlns:a16="http://schemas.microsoft.com/office/drawing/2014/main" id="{C025DA35-96C3-07DC-20BB-A58D81B6836C}"/>
              </a:ext>
            </a:extLst>
          </p:cNvPr>
          <p:cNvSpPr>
            <a:spLocks noGrp="1"/>
          </p:cNvSpPr>
          <p:nvPr>
            <p:ph type="ftr" sz="quarter" idx="5"/>
          </p:nvPr>
        </p:nvSpPr>
        <p:spPr/>
        <p:txBody>
          <a:bodyPr/>
          <a:lstStyle/>
          <a:p>
            <a:pPr marL="317500">
              <a:lnSpc>
                <a:spcPct val="100000"/>
              </a:lnSpc>
              <a:spcBef>
                <a:spcPts val="105"/>
              </a:spcBef>
            </a:pPr>
            <a:r>
              <a:rPr lang="en-US"/>
              <a:t>GREYLING</a:t>
            </a:r>
            <a:r>
              <a:rPr lang="en-US" spc="-40"/>
              <a:t> </a:t>
            </a:r>
            <a:r>
              <a:rPr lang="en-US"/>
              <a:t>INSURANCE</a:t>
            </a:r>
            <a:r>
              <a:rPr lang="en-US" spc="-20"/>
              <a:t> </a:t>
            </a:r>
            <a:r>
              <a:rPr lang="en-US"/>
              <a:t>BROKERAGE</a:t>
            </a:r>
            <a:r>
              <a:rPr lang="en-US" spc="-50"/>
              <a:t> </a:t>
            </a:r>
            <a:r>
              <a:rPr lang="en-US"/>
              <a:t>&amp;</a:t>
            </a:r>
            <a:r>
              <a:rPr lang="en-US" spc="-20"/>
              <a:t> </a:t>
            </a:r>
            <a:r>
              <a:rPr lang="en-US"/>
              <a:t>RISK</a:t>
            </a:r>
            <a:r>
              <a:rPr lang="en-US" spc="-25"/>
              <a:t> </a:t>
            </a:r>
            <a:r>
              <a:rPr lang="en-US" spc="-10"/>
              <a:t>CONSULTING</a:t>
            </a:r>
            <a:endParaRPr lang="en-US" spc="-10" dirty="0"/>
          </a:p>
        </p:txBody>
      </p:sp>
      <p:pic>
        <p:nvPicPr>
          <p:cNvPr id="2" name="Picture 1">
            <a:extLst>
              <a:ext uri="{FF2B5EF4-FFF2-40B4-BE49-F238E27FC236}">
                <a16:creationId xmlns:a16="http://schemas.microsoft.com/office/drawing/2014/main" id="{F96D370B-B752-1F1B-1392-E2EA0F9DED0C}"/>
              </a:ext>
            </a:extLst>
          </p:cNvPr>
          <p:cNvPicPr>
            <a:picLocks noChangeAspect="1"/>
          </p:cNvPicPr>
          <p:nvPr/>
        </p:nvPicPr>
        <p:blipFill>
          <a:blip r:embed="rId8"/>
          <a:stretch>
            <a:fillRect/>
          </a:stretch>
        </p:blipFill>
        <p:spPr>
          <a:xfrm>
            <a:off x="9930729" y="5924848"/>
            <a:ext cx="1877731" cy="652329"/>
          </a:xfrm>
          <a:prstGeom prst="rect">
            <a:avLst/>
          </a:prstGeom>
        </p:spPr>
      </p:pic>
    </p:spTree>
    <p:extLst>
      <p:ext uri="{BB962C8B-B14F-4D97-AF65-F5344CB8AC3E}">
        <p14:creationId xmlns:p14="http://schemas.microsoft.com/office/powerpoint/2010/main" val="25391911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49C57DBF-4E12-8711-D658-CBD18D7C8038}"/>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ABD2945A-9DC3-38AD-4DCB-42B4CC9B4BB7}"/>
              </a:ext>
            </a:extLst>
          </p:cNvPr>
          <p:cNvSpPr txBox="1">
            <a:spLocks noGrp="1"/>
          </p:cNvSpPr>
          <p:nvPr>
            <p:ph type="title"/>
          </p:nvPr>
        </p:nvSpPr>
        <p:spPr>
          <a:xfrm>
            <a:off x="5494146" y="656971"/>
            <a:ext cx="2841625" cy="574040"/>
          </a:xfrm>
          <a:prstGeom prst="rect">
            <a:avLst/>
          </a:prstGeom>
        </p:spPr>
        <p:txBody>
          <a:bodyPr vert="horz" wrap="square" lIns="0" tIns="12700" rIns="0" bIns="0" rtlCol="0">
            <a:spAutoFit/>
          </a:bodyPr>
          <a:lstStyle/>
          <a:p>
            <a:pPr marL="12700">
              <a:lnSpc>
                <a:spcPct val="100000"/>
              </a:lnSpc>
              <a:spcBef>
                <a:spcPts val="100"/>
              </a:spcBef>
            </a:pPr>
            <a:r>
              <a:rPr sz="3600" dirty="0"/>
              <a:t>Data</a:t>
            </a:r>
            <a:r>
              <a:rPr sz="3600" spc="-15" dirty="0"/>
              <a:t> </a:t>
            </a:r>
            <a:r>
              <a:rPr sz="3600" spc="-10" dirty="0"/>
              <a:t>Privacy</a:t>
            </a:r>
            <a:endParaRPr sz="3600"/>
          </a:p>
        </p:txBody>
      </p:sp>
      <p:grpSp>
        <p:nvGrpSpPr>
          <p:cNvPr id="3" name="object 3">
            <a:extLst>
              <a:ext uri="{FF2B5EF4-FFF2-40B4-BE49-F238E27FC236}">
                <a16:creationId xmlns:a16="http://schemas.microsoft.com/office/drawing/2014/main" id="{CE56781F-C45C-6C6B-3685-6170CB4EF53F}"/>
              </a:ext>
            </a:extLst>
          </p:cNvPr>
          <p:cNvGrpSpPr/>
          <p:nvPr/>
        </p:nvGrpSpPr>
        <p:grpSpPr>
          <a:xfrm>
            <a:off x="1437108" y="2227430"/>
            <a:ext cx="2131695" cy="2767330"/>
            <a:chOff x="1437108" y="2227430"/>
            <a:chExt cx="2131695" cy="2767330"/>
          </a:xfrm>
        </p:grpSpPr>
        <p:sp>
          <p:nvSpPr>
            <p:cNvPr id="4" name="object 4">
              <a:extLst>
                <a:ext uri="{FF2B5EF4-FFF2-40B4-BE49-F238E27FC236}">
                  <a16:creationId xmlns:a16="http://schemas.microsoft.com/office/drawing/2014/main" id="{355137D0-9C0A-C411-CA8D-D25CA145F145}"/>
                </a:ext>
              </a:extLst>
            </p:cNvPr>
            <p:cNvSpPr/>
            <p:nvPr/>
          </p:nvSpPr>
          <p:spPr>
            <a:xfrm>
              <a:off x="1459015" y="2249338"/>
              <a:ext cx="2087880" cy="2723515"/>
            </a:xfrm>
            <a:custGeom>
              <a:avLst/>
              <a:gdLst/>
              <a:ahLst/>
              <a:cxnLst/>
              <a:rect l="l" t="t" r="r" b="b"/>
              <a:pathLst>
                <a:path w="2087879" h="2723515">
                  <a:moveTo>
                    <a:pt x="1043911" y="0"/>
                  </a:moveTo>
                  <a:lnTo>
                    <a:pt x="996209" y="1429"/>
                  </a:lnTo>
                  <a:lnTo>
                    <a:pt x="949264" y="5662"/>
                  </a:lnTo>
                  <a:lnTo>
                    <a:pt x="903158" y="12618"/>
                  </a:lnTo>
                  <a:lnTo>
                    <a:pt x="857972" y="22214"/>
                  </a:lnTo>
                  <a:lnTo>
                    <a:pt x="813789" y="34369"/>
                  </a:lnTo>
                  <a:lnTo>
                    <a:pt x="770690" y="49000"/>
                  </a:lnTo>
                  <a:lnTo>
                    <a:pt x="728757" y="66026"/>
                  </a:lnTo>
                  <a:lnTo>
                    <a:pt x="688072" y="85365"/>
                  </a:lnTo>
                  <a:lnTo>
                    <a:pt x="648716" y="106935"/>
                  </a:lnTo>
                  <a:lnTo>
                    <a:pt x="610772" y="130654"/>
                  </a:lnTo>
                  <a:lnTo>
                    <a:pt x="574322" y="156441"/>
                  </a:lnTo>
                  <a:lnTo>
                    <a:pt x="539446" y="184212"/>
                  </a:lnTo>
                  <a:lnTo>
                    <a:pt x="506228" y="213888"/>
                  </a:lnTo>
                  <a:lnTo>
                    <a:pt x="474748" y="245385"/>
                  </a:lnTo>
                  <a:lnTo>
                    <a:pt x="445089" y="278621"/>
                  </a:lnTo>
                  <a:lnTo>
                    <a:pt x="417332" y="313516"/>
                  </a:lnTo>
                  <a:lnTo>
                    <a:pt x="391560" y="349987"/>
                  </a:lnTo>
                  <a:lnTo>
                    <a:pt x="367854" y="387952"/>
                  </a:lnTo>
                  <a:lnTo>
                    <a:pt x="346296" y="427329"/>
                  </a:lnTo>
                  <a:lnTo>
                    <a:pt x="326968" y="468036"/>
                  </a:lnTo>
                  <a:lnTo>
                    <a:pt x="309951" y="509993"/>
                  </a:lnTo>
                  <a:lnTo>
                    <a:pt x="295328" y="553115"/>
                  </a:lnTo>
                  <a:lnTo>
                    <a:pt x="283180" y="597323"/>
                  </a:lnTo>
                  <a:lnTo>
                    <a:pt x="273589" y="642534"/>
                  </a:lnTo>
                  <a:lnTo>
                    <a:pt x="266637" y="688665"/>
                  </a:lnTo>
                  <a:lnTo>
                    <a:pt x="262463" y="735001"/>
                  </a:lnTo>
                  <a:lnTo>
                    <a:pt x="262406" y="735636"/>
                  </a:lnTo>
                  <a:lnTo>
                    <a:pt x="260977" y="783364"/>
                  </a:lnTo>
                  <a:lnTo>
                    <a:pt x="260977" y="1212350"/>
                  </a:lnTo>
                  <a:lnTo>
                    <a:pt x="0" y="1231001"/>
                  </a:lnTo>
                  <a:lnTo>
                    <a:pt x="0" y="2648518"/>
                  </a:lnTo>
                  <a:lnTo>
                    <a:pt x="1043911" y="2723124"/>
                  </a:lnTo>
                  <a:lnTo>
                    <a:pt x="2087823" y="2648518"/>
                  </a:lnTo>
                  <a:lnTo>
                    <a:pt x="2087823" y="2350094"/>
                  </a:lnTo>
                  <a:lnTo>
                    <a:pt x="969346" y="2350094"/>
                  </a:lnTo>
                  <a:lnTo>
                    <a:pt x="969346" y="2152387"/>
                  </a:lnTo>
                  <a:lnTo>
                    <a:pt x="928525" y="2133270"/>
                  </a:lnTo>
                  <a:lnTo>
                    <a:pt x="892572" y="2106380"/>
                  </a:lnTo>
                  <a:lnTo>
                    <a:pt x="862625" y="2072652"/>
                  </a:lnTo>
                  <a:lnTo>
                    <a:pt x="839824" y="2033017"/>
                  </a:lnTo>
                  <a:lnTo>
                    <a:pt x="825308" y="1988409"/>
                  </a:lnTo>
                  <a:lnTo>
                    <a:pt x="820216" y="1939760"/>
                  </a:lnTo>
                  <a:lnTo>
                    <a:pt x="824782" y="1894799"/>
                  </a:lnTo>
                  <a:lnTo>
                    <a:pt x="837867" y="1852855"/>
                  </a:lnTo>
                  <a:lnTo>
                    <a:pt x="858554" y="1814845"/>
                  </a:lnTo>
                  <a:lnTo>
                    <a:pt x="885927" y="1781688"/>
                  </a:lnTo>
                  <a:lnTo>
                    <a:pt x="919066" y="1754301"/>
                  </a:lnTo>
                  <a:lnTo>
                    <a:pt x="957055" y="1733602"/>
                  </a:lnTo>
                  <a:lnTo>
                    <a:pt x="998976" y="1720509"/>
                  </a:lnTo>
                  <a:lnTo>
                    <a:pt x="1043911" y="1715941"/>
                  </a:lnTo>
                  <a:lnTo>
                    <a:pt x="2087823" y="1715941"/>
                  </a:lnTo>
                  <a:lnTo>
                    <a:pt x="2087823" y="1231001"/>
                  </a:lnTo>
                  <a:lnTo>
                    <a:pt x="1826845" y="1212350"/>
                  </a:lnTo>
                  <a:lnTo>
                    <a:pt x="1826845" y="1197428"/>
                  </a:lnTo>
                  <a:lnTo>
                    <a:pt x="484673" y="1197428"/>
                  </a:lnTo>
                  <a:lnTo>
                    <a:pt x="484673" y="783364"/>
                  </a:lnTo>
                  <a:lnTo>
                    <a:pt x="486694" y="735636"/>
                  </a:lnTo>
                  <a:lnTo>
                    <a:pt x="486721" y="735001"/>
                  </a:lnTo>
                  <a:lnTo>
                    <a:pt x="492643" y="688665"/>
                  </a:lnTo>
                  <a:lnTo>
                    <a:pt x="492754" y="687797"/>
                  </a:lnTo>
                  <a:lnTo>
                    <a:pt x="502607" y="641917"/>
                  </a:lnTo>
                  <a:lnTo>
                    <a:pt x="516112" y="597529"/>
                  </a:lnTo>
                  <a:lnTo>
                    <a:pt x="533104" y="554798"/>
                  </a:lnTo>
                  <a:lnTo>
                    <a:pt x="553415" y="513891"/>
                  </a:lnTo>
                  <a:lnTo>
                    <a:pt x="576881" y="474975"/>
                  </a:lnTo>
                  <a:lnTo>
                    <a:pt x="603334" y="438216"/>
                  </a:lnTo>
                  <a:lnTo>
                    <a:pt x="632607" y="403780"/>
                  </a:lnTo>
                  <a:lnTo>
                    <a:pt x="664536" y="371834"/>
                  </a:lnTo>
                  <a:lnTo>
                    <a:pt x="698953" y="342544"/>
                  </a:lnTo>
                  <a:lnTo>
                    <a:pt x="735692" y="316077"/>
                  </a:lnTo>
                  <a:lnTo>
                    <a:pt x="774587" y="292598"/>
                  </a:lnTo>
                  <a:lnTo>
                    <a:pt x="815471" y="272276"/>
                  </a:lnTo>
                  <a:lnTo>
                    <a:pt x="858178" y="255275"/>
                  </a:lnTo>
                  <a:lnTo>
                    <a:pt x="902542" y="241762"/>
                  </a:lnTo>
                  <a:lnTo>
                    <a:pt x="948396" y="231904"/>
                  </a:lnTo>
                  <a:lnTo>
                    <a:pt x="995575" y="225867"/>
                  </a:lnTo>
                  <a:lnTo>
                    <a:pt x="1043911" y="223818"/>
                  </a:lnTo>
                  <a:lnTo>
                    <a:pt x="1591520" y="223818"/>
                  </a:lnTo>
                  <a:lnTo>
                    <a:pt x="1581595" y="213888"/>
                  </a:lnTo>
                  <a:lnTo>
                    <a:pt x="1548377" y="184212"/>
                  </a:lnTo>
                  <a:lnTo>
                    <a:pt x="1513501" y="156440"/>
                  </a:lnTo>
                  <a:lnTo>
                    <a:pt x="1477051" y="130654"/>
                  </a:lnTo>
                  <a:lnTo>
                    <a:pt x="1439107" y="106935"/>
                  </a:lnTo>
                  <a:lnTo>
                    <a:pt x="1399751" y="85365"/>
                  </a:lnTo>
                  <a:lnTo>
                    <a:pt x="1359066" y="66026"/>
                  </a:lnTo>
                  <a:lnTo>
                    <a:pt x="1317133" y="49000"/>
                  </a:lnTo>
                  <a:lnTo>
                    <a:pt x="1274034" y="34369"/>
                  </a:lnTo>
                  <a:lnTo>
                    <a:pt x="1229850" y="22214"/>
                  </a:lnTo>
                  <a:lnTo>
                    <a:pt x="1184665" y="12618"/>
                  </a:lnTo>
                  <a:lnTo>
                    <a:pt x="1138558" y="5662"/>
                  </a:lnTo>
                  <a:lnTo>
                    <a:pt x="1091613" y="1429"/>
                  </a:lnTo>
                  <a:lnTo>
                    <a:pt x="1043911" y="0"/>
                  </a:lnTo>
                  <a:close/>
                </a:path>
                <a:path w="2087879" h="2723515">
                  <a:moveTo>
                    <a:pt x="2087823" y="1715941"/>
                  </a:moveTo>
                  <a:lnTo>
                    <a:pt x="1043911" y="1715941"/>
                  </a:lnTo>
                  <a:lnTo>
                    <a:pt x="1088847" y="1720509"/>
                  </a:lnTo>
                  <a:lnTo>
                    <a:pt x="1130768" y="1733602"/>
                  </a:lnTo>
                  <a:lnTo>
                    <a:pt x="1168757" y="1754301"/>
                  </a:lnTo>
                  <a:lnTo>
                    <a:pt x="1201896" y="1781688"/>
                  </a:lnTo>
                  <a:lnTo>
                    <a:pt x="1229268" y="1814845"/>
                  </a:lnTo>
                  <a:lnTo>
                    <a:pt x="1249956" y="1852855"/>
                  </a:lnTo>
                  <a:lnTo>
                    <a:pt x="1263041" y="1894799"/>
                  </a:lnTo>
                  <a:lnTo>
                    <a:pt x="1267607" y="1939760"/>
                  </a:lnTo>
                  <a:lnTo>
                    <a:pt x="1262515" y="1986855"/>
                  </a:lnTo>
                  <a:lnTo>
                    <a:pt x="1247999" y="2030531"/>
                  </a:lnTo>
                  <a:lnTo>
                    <a:pt x="1225198" y="2069854"/>
                  </a:lnTo>
                  <a:lnTo>
                    <a:pt x="1195251" y="2103893"/>
                  </a:lnTo>
                  <a:lnTo>
                    <a:pt x="1159298" y="2131715"/>
                  </a:lnTo>
                  <a:lnTo>
                    <a:pt x="1118477" y="2152387"/>
                  </a:lnTo>
                  <a:lnTo>
                    <a:pt x="1118477" y="2350094"/>
                  </a:lnTo>
                  <a:lnTo>
                    <a:pt x="2087823" y="2350094"/>
                  </a:lnTo>
                  <a:lnTo>
                    <a:pt x="2087823" y="1715941"/>
                  </a:lnTo>
                  <a:close/>
                </a:path>
                <a:path w="2087879" h="2723515">
                  <a:moveTo>
                    <a:pt x="1043911" y="1156395"/>
                  </a:moveTo>
                  <a:lnTo>
                    <a:pt x="484673" y="1197428"/>
                  </a:lnTo>
                  <a:lnTo>
                    <a:pt x="1603150" y="1197428"/>
                  </a:lnTo>
                  <a:lnTo>
                    <a:pt x="1043911" y="1156395"/>
                  </a:lnTo>
                  <a:close/>
                </a:path>
                <a:path w="2087879" h="2723515">
                  <a:moveTo>
                    <a:pt x="1591520" y="223818"/>
                  </a:moveTo>
                  <a:lnTo>
                    <a:pt x="1043911" y="223818"/>
                  </a:lnTo>
                  <a:lnTo>
                    <a:pt x="1092248" y="225867"/>
                  </a:lnTo>
                  <a:lnTo>
                    <a:pt x="1139426" y="231904"/>
                  </a:lnTo>
                  <a:lnTo>
                    <a:pt x="1185281" y="241762"/>
                  </a:lnTo>
                  <a:lnTo>
                    <a:pt x="1229645" y="255275"/>
                  </a:lnTo>
                  <a:lnTo>
                    <a:pt x="1272352" y="272276"/>
                  </a:lnTo>
                  <a:lnTo>
                    <a:pt x="1313236" y="292598"/>
                  </a:lnTo>
                  <a:lnTo>
                    <a:pt x="1352131" y="316077"/>
                  </a:lnTo>
                  <a:lnTo>
                    <a:pt x="1388870" y="342544"/>
                  </a:lnTo>
                  <a:lnTo>
                    <a:pt x="1423287" y="371834"/>
                  </a:lnTo>
                  <a:lnTo>
                    <a:pt x="1455215" y="403780"/>
                  </a:lnTo>
                  <a:lnTo>
                    <a:pt x="1484489" y="438216"/>
                  </a:lnTo>
                  <a:lnTo>
                    <a:pt x="1510942" y="474975"/>
                  </a:lnTo>
                  <a:lnTo>
                    <a:pt x="1534407" y="513891"/>
                  </a:lnTo>
                  <a:lnTo>
                    <a:pt x="1554719" y="554798"/>
                  </a:lnTo>
                  <a:lnTo>
                    <a:pt x="1571629" y="597323"/>
                  </a:lnTo>
                  <a:lnTo>
                    <a:pt x="1585216" y="641917"/>
                  </a:lnTo>
                  <a:lnTo>
                    <a:pt x="1595068" y="687797"/>
                  </a:lnTo>
                  <a:lnTo>
                    <a:pt x="1601102" y="735001"/>
                  </a:lnTo>
                  <a:lnTo>
                    <a:pt x="1603150" y="783364"/>
                  </a:lnTo>
                  <a:lnTo>
                    <a:pt x="1603150" y="1197428"/>
                  </a:lnTo>
                  <a:lnTo>
                    <a:pt x="1826845" y="1197428"/>
                  </a:lnTo>
                  <a:lnTo>
                    <a:pt x="1826845" y="783364"/>
                  </a:lnTo>
                  <a:lnTo>
                    <a:pt x="1825417" y="735636"/>
                  </a:lnTo>
                  <a:lnTo>
                    <a:pt x="1821186" y="688665"/>
                  </a:lnTo>
                  <a:lnTo>
                    <a:pt x="1814234" y="642533"/>
                  </a:lnTo>
                  <a:lnTo>
                    <a:pt x="1804686" y="597529"/>
                  </a:lnTo>
                  <a:lnTo>
                    <a:pt x="1792495" y="553115"/>
                  </a:lnTo>
                  <a:lnTo>
                    <a:pt x="1777872" y="509992"/>
                  </a:lnTo>
                  <a:lnTo>
                    <a:pt x="1760855" y="468036"/>
                  </a:lnTo>
                  <a:lnTo>
                    <a:pt x="1741527" y="427329"/>
                  </a:lnTo>
                  <a:lnTo>
                    <a:pt x="1719969" y="387951"/>
                  </a:lnTo>
                  <a:lnTo>
                    <a:pt x="1696263" y="349987"/>
                  </a:lnTo>
                  <a:lnTo>
                    <a:pt x="1670490" y="313516"/>
                  </a:lnTo>
                  <a:lnTo>
                    <a:pt x="1642734" y="278621"/>
                  </a:lnTo>
                  <a:lnTo>
                    <a:pt x="1613075" y="245384"/>
                  </a:lnTo>
                  <a:lnTo>
                    <a:pt x="1591520" y="223818"/>
                  </a:lnTo>
                  <a:close/>
                </a:path>
              </a:pathLst>
            </a:custGeom>
            <a:solidFill>
              <a:srgbClr val="004A8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5" name="object 5">
              <a:extLst>
                <a:ext uri="{FF2B5EF4-FFF2-40B4-BE49-F238E27FC236}">
                  <a16:creationId xmlns:a16="http://schemas.microsoft.com/office/drawing/2014/main" id="{26A41152-5AF2-CC46-6254-47198A776D42}"/>
                </a:ext>
              </a:extLst>
            </p:cNvPr>
            <p:cNvSpPr/>
            <p:nvPr/>
          </p:nvSpPr>
          <p:spPr>
            <a:xfrm>
              <a:off x="1459015" y="2249338"/>
              <a:ext cx="2087880" cy="2723515"/>
            </a:xfrm>
            <a:custGeom>
              <a:avLst/>
              <a:gdLst/>
              <a:ahLst/>
              <a:cxnLst/>
              <a:rect l="l" t="t" r="r" b="b"/>
              <a:pathLst>
                <a:path w="2087879" h="2723515">
                  <a:moveTo>
                    <a:pt x="1118477" y="2152387"/>
                  </a:moveTo>
                  <a:lnTo>
                    <a:pt x="1118477" y="2350094"/>
                  </a:lnTo>
                  <a:lnTo>
                    <a:pt x="969346" y="2350094"/>
                  </a:lnTo>
                  <a:lnTo>
                    <a:pt x="969346" y="2152387"/>
                  </a:lnTo>
                  <a:lnTo>
                    <a:pt x="928525" y="2133269"/>
                  </a:lnTo>
                  <a:lnTo>
                    <a:pt x="892572" y="2106380"/>
                  </a:lnTo>
                  <a:lnTo>
                    <a:pt x="862625" y="2072652"/>
                  </a:lnTo>
                  <a:lnTo>
                    <a:pt x="839824" y="2033017"/>
                  </a:lnTo>
                  <a:lnTo>
                    <a:pt x="825308" y="1988409"/>
                  </a:lnTo>
                  <a:lnTo>
                    <a:pt x="820216" y="1939760"/>
                  </a:lnTo>
                  <a:lnTo>
                    <a:pt x="824782" y="1894799"/>
                  </a:lnTo>
                  <a:lnTo>
                    <a:pt x="837867" y="1852855"/>
                  </a:lnTo>
                  <a:lnTo>
                    <a:pt x="858554" y="1814845"/>
                  </a:lnTo>
                  <a:lnTo>
                    <a:pt x="885927" y="1781688"/>
                  </a:lnTo>
                  <a:lnTo>
                    <a:pt x="919066" y="1754301"/>
                  </a:lnTo>
                  <a:lnTo>
                    <a:pt x="957055" y="1733602"/>
                  </a:lnTo>
                  <a:lnTo>
                    <a:pt x="998976" y="1720509"/>
                  </a:lnTo>
                  <a:lnTo>
                    <a:pt x="1043911" y="1715941"/>
                  </a:lnTo>
                  <a:lnTo>
                    <a:pt x="1088847" y="1720509"/>
                  </a:lnTo>
                  <a:lnTo>
                    <a:pt x="1130768" y="1733602"/>
                  </a:lnTo>
                  <a:lnTo>
                    <a:pt x="1168757" y="1754301"/>
                  </a:lnTo>
                  <a:lnTo>
                    <a:pt x="1201896" y="1781688"/>
                  </a:lnTo>
                  <a:lnTo>
                    <a:pt x="1229268" y="1814845"/>
                  </a:lnTo>
                  <a:lnTo>
                    <a:pt x="1249956" y="1852855"/>
                  </a:lnTo>
                  <a:lnTo>
                    <a:pt x="1263041" y="1894799"/>
                  </a:lnTo>
                  <a:lnTo>
                    <a:pt x="1267607" y="1939760"/>
                  </a:lnTo>
                  <a:lnTo>
                    <a:pt x="1262515" y="1986855"/>
                  </a:lnTo>
                  <a:lnTo>
                    <a:pt x="1247999" y="2030531"/>
                  </a:lnTo>
                  <a:lnTo>
                    <a:pt x="1225198" y="2069854"/>
                  </a:lnTo>
                  <a:lnTo>
                    <a:pt x="1195251" y="2103893"/>
                  </a:lnTo>
                  <a:lnTo>
                    <a:pt x="1159297" y="2131715"/>
                  </a:lnTo>
                  <a:lnTo>
                    <a:pt x="1118477" y="2152387"/>
                  </a:lnTo>
                  <a:close/>
                </a:path>
                <a:path w="2087879" h="2723515">
                  <a:moveTo>
                    <a:pt x="484673" y="783364"/>
                  </a:moveTo>
                  <a:lnTo>
                    <a:pt x="486721" y="735001"/>
                  </a:lnTo>
                  <a:lnTo>
                    <a:pt x="492754" y="687797"/>
                  </a:lnTo>
                  <a:lnTo>
                    <a:pt x="502607" y="641917"/>
                  </a:lnTo>
                  <a:lnTo>
                    <a:pt x="516112" y="597529"/>
                  </a:lnTo>
                  <a:lnTo>
                    <a:pt x="533104" y="554798"/>
                  </a:lnTo>
                  <a:lnTo>
                    <a:pt x="553415" y="513891"/>
                  </a:lnTo>
                  <a:lnTo>
                    <a:pt x="576881" y="474975"/>
                  </a:lnTo>
                  <a:lnTo>
                    <a:pt x="603334" y="438216"/>
                  </a:lnTo>
                  <a:lnTo>
                    <a:pt x="632607" y="403780"/>
                  </a:lnTo>
                  <a:lnTo>
                    <a:pt x="664536" y="371834"/>
                  </a:lnTo>
                  <a:lnTo>
                    <a:pt x="698953" y="342544"/>
                  </a:lnTo>
                  <a:lnTo>
                    <a:pt x="735692" y="316077"/>
                  </a:lnTo>
                  <a:lnTo>
                    <a:pt x="774587" y="292598"/>
                  </a:lnTo>
                  <a:lnTo>
                    <a:pt x="815471" y="272276"/>
                  </a:lnTo>
                  <a:lnTo>
                    <a:pt x="858178" y="255275"/>
                  </a:lnTo>
                  <a:lnTo>
                    <a:pt x="902542" y="241762"/>
                  </a:lnTo>
                  <a:lnTo>
                    <a:pt x="948396" y="231904"/>
                  </a:lnTo>
                  <a:lnTo>
                    <a:pt x="995575" y="225867"/>
                  </a:lnTo>
                  <a:lnTo>
                    <a:pt x="1043911" y="223818"/>
                  </a:lnTo>
                  <a:lnTo>
                    <a:pt x="1092248" y="225867"/>
                  </a:lnTo>
                  <a:lnTo>
                    <a:pt x="1139426" y="231904"/>
                  </a:lnTo>
                  <a:lnTo>
                    <a:pt x="1185281" y="241762"/>
                  </a:lnTo>
                  <a:lnTo>
                    <a:pt x="1229645" y="255275"/>
                  </a:lnTo>
                  <a:lnTo>
                    <a:pt x="1272352" y="272276"/>
                  </a:lnTo>
                  <a:lnTo>
                    <a:pt x="1313236" y="292598"/>
                  </a:lnTo>
                  <a:lnTo>
                    <a:pt x="1352131" y="316077"/>
                  </a:lnTo>
                  <a:lnTo>
                    <a:pt x="1388870" y="342544"/>
                  </a:lnTo>
                  <a:lnTo>
                    <a:pt x="1423287" y="371834"/>
                  </a:lnTo>
                  <a:lnTo>
                    <a:pt x="1455215" y="403780"/>
                  </a:lnTo>
                  <a:lnTo>
                    <a:pt x="1484489" y="438216"/>
                  </a:lnTo>
                  <a:lnTo>
                    <a:pt x="1510942" y="474975"/>
                  </a:lnTo>
                  <a:lnTo>
                    <a:pt x="1534407" y="513891"/>
                  </a:lnTo>
                  <a:lnTo>
                    <a:pt x="1554719" y="554798"/>
                  </a:lnTo>
                  <a:lnTo>
                    <a:pt x="1571711" y="597529"/>
                  </a:lnTo>
                  <a:lnTo>
                    <a:pt x="1585216" y="641917"/>
                  </a:lnTo>
                  <a:lnTo>
                    <a:pt x="1595068" y="687797"/>
                  </a:lnTo>
                  <a:lnTo>
                    <a:pt x="1601102" y="735001"/>
                  </a:lnTo>
                  <a:lnTo>
                    <a:pt x="1603150" y="783364"/>
                  </a:lnTo>
                  <a:lnTo>
                    <a:pt x="1603150" y="1197428"/>
                  </a:lnTo>
                  <a:lnTo>
                    <a:pt x="1043911" y="1156395"/>
                  </a:lnTo>
                  <a:lnTo>
                    <a:pt x="484673" y="1197428"/>
                  </a:lnTo>
                  <a:lnTo>
                    <a:pt x="484673" y="783364"/>
                  </a:lnTo>
                  <a:close/>
                </a:path>
                <a:path w="2087879" h="2723515">
                  <a:moveTo>
                    <a:pt x="1826845" y="1212350"/>
                  </a:moveTo>
                  <a:lnTo>
                    <a:pt x="1826845" y="783364"/>
                  </a:lnTo>
                  <a:lnTo>
                    <a:pt x="1825417" y="735636"/>
                  </a:lnTo>
                  <a:lnTo>
                    <a:pt x="1821186" y="688665"/>
                  </a:lnTo>
                  <a:lnTo>
                    <a:pt x="1814234" y="642533"/>
                  </a:lnTo>
                  <a:lnTo>
                    <a:pt x="1804643" y="597323"/>
                  </a:lnTo>
                  <a:lnTo>
                    <a:pt x="1792495" y="553115"/>
                  </a:lnTo>
                  <a:lnTo>
                    <a:pt x="1777872" y="509992"/>
                  </a:lnTo>
                  <a:lnTo>
                    <a:pt x="1760855" y="468036"/>
                  </a:lnTo>
                  <a:lnTo>
                    <a:pt x="1741527" y="427329"/>
                  </a:lnTo>
                  <a:lnTo>
                    <a:pt x="1719969" y="387951"/>
                  </a:lnTo>
                  <a:lnTo>
                    <a:pt x="1696263" y="349987"/>
                  </a:lnTo>
                  <a:lnTo>
                    <a:pt x="1670490" y="313516"/>
                  </a:lnTo>
                  <a:lnTo>
                    <a:pt x="1642734" y="278621"/>
                  </a:lnTo>
                  <a:lnTo>
                    <a:pt x="1613075" y="245384"/>
                  </a:lnTo>
                  <a:lnTo>
                    <a:pt x="1581595" y="213888"/>
                  </a:lnTo>
                  <a:lnTo>
                    <a:pt x="1548377" y="184212"/>
                  </a:lnTo>
                  <a:lnTo>
                    <a:pt x="1513501" y="156440"/>
                  </a:lnTo>
                  <a:lnTo>
                    <a:pt x="1477051" y="130654"/>
                  </a:lnTo>
                  <a:lnTo>
                    <a:pt x="1439107" y="106935"/>
                  </a:lnTo>
                  <a:lnTo>
                    <a:pt x="1399751" y="85365"/>
                  </a:lnTo>
                  <a:lnTo>
                    <a:pt x="1359066" y="66026"/>
                  </a:lnTo>
                  <a:lnTo>
                    <a:pt x="1317133" y="49000"/>
                  </a:lnTo>
                  <a:lnTo>
                    <a:pt x="1274034" y="34369"/>
                  </a:lnTo>
                  <a:lnTo>
                    <a:pt x="1229850" y="22214"/>
                  </a:lnTo>
                  <a:lnTo>
                    <a:pt x="1184665" y="12618"/>
                  </a:lnTo>
                  <a:lnTo>
                    <a:pt x="1138558" y="5662"/>
                  </a:lnTo>
                  <a:lnTo>
                    <a:pt x="1091613" y="1429"/>
                  </a:lnTo>
                  <a:lnTo>
                    <a:pt x="1043911" y="0"/>
                  </a:lnTo>
                  <a:lnTo>
                    <a:pt x="996209" y="1429"/>
                  </a:lnTo>
                  <a:lnTo>
                    <a:pt x="949264" y="5662"/>
                  </a:lnTo>
                  <a:lnTo>
                    <a:pt x="903158" y="12618"/>
                  </a:lnTo>
                  <a:lnTo>
                    <a:pt x="857972" y="22214"/>
                  </a:lnTo>
                  <a:lnTo>
                    <a:pt x="813789" y="34369"/>
                  </a:lnTo>
                  <a:lnTo>
                    <a:pt x="770690" y="49000"/>
                  </a:lnTo>
                  <a:lnTo>
                    <a:pt x="728757" y="66026"/>
                  </a:lnTo>
                  <a:lnTo>
                    <a:pt x="688072" y="85365"/>
                  </a:lnTo>
                  <a:lnTo>
                    <a:pt x="648716" y="106935"/>
                  </a:lnTo>
                  <a:lnTo>
                    <a:pt x="610772" y="130654"/>
                  </a:lnTo>
                  <a:lnTo>
                    <a:pt x="574321" y="156441"/>
                  </a:lnTo>
                  <a:lnTo>
                    <a:pt x="539446" y="184212"/>
                  </a:lnTo>
                  <a:lnTo>
                    <a:pt x="506228" y="213888"/>
                  </a:lnTo>
                  <a:lnTo>
                    <a:pt x="474748" y="245385"/>
                  </a:lnTo>
                  <a:lnTo>
                    <a:pt x="445089" y="278621"/>
                  </a:lnTo>
                  <a:lnTo>
                    <a:pt x="417332" y="313516"/>
                  </a:lnTo>
                  <a:lnTo>
                    <a:pt x="391560" y="349987"/>
                  </a:lnTo>
                  <a:lnTo>
                    <a:pt x="367854" y="387952"/>
                  </a:lnTo>
                  <a:lnTo>
                    <a:pt x="346296" y="427329"/>
                  </a:lnTo>
                  <a:lnTo>
                    <a:pt x="326968" y="468036"/>
                  </a:lnTo>
                  <a:lnTo>
                    <a:pt x="309951" y="509993"/>
                  </a:lnTo>
                  <a:lnTo>
                    <a:pt x="295328" y="553115"/>
                  </a:lnTo>
                  <a:lnTo>
                    <a:pt x="283180" y="597323"/>
                  </a:lnTo>
                  <a:lnTo>
                    <a:pt x="273589" y="642534"/>
                  </a:lnTo>
                  <a:lnTo>
                    <a:pt x="266637" y="688665"/>
                  </a:lnTo>
                  <a:lnTo>
                    <a:pt x="262406" y="735636"/>
                  </a:lnTo>
                  <a:lnTo>
                    <a:pt x="260977" y="783364"/>
                  </a:lnTo>
                  <a:lnTo>
                    <a:pt x="260977" y="1212350"/>
                  </a:lnTo>
                  <a:lnTo>
                    <a:pt x="0" y="1231001"/>
                  </a:lnTo>
                  <a:lnTo>
                    <a:pt x="0" y="2648518"/>
                  </a:lnTo>
                  <a:lnTo>
                    <a:pt x="1043911" y="2723124"/>
                  </a:lnTo>
                  <a:lnTo>
                    <a:pt x="2087823" y="2648518"/>
                  </a:lnTo>
                  <a:lnTo>
                    <a:pt x="2087823" y="1231001"/>
                  </a:lnTo>
                  <a:lnTo>
                    <a:pt x="1826845" y="1212350"/>
                  </a:lnTo>
                  <a:close/>
                </a:path>
              </a:pathLst>
            </a:custGeom>
            <a:ln w="43508">
              <a:solidFill>
                <a:srgbClr val="004A86"/>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pic>
        <p:nvPicPr>
          <p:cNvPr id="7" name="object 7">
            <a:extLst>
              <a:ext uri="{FF2B5EF4-FFF2-40B4-BE49-F238E27FC236}">
                <a16:creationId xmlns:a16="http://schemas.microsoft.com/office/drawing/2014/main" id="{8E8B1B28-ABFB-B880-E624-CDBA6D03624D}"/>
              </a:ext>
            </a:extLst>
          </p:cNvPr>
          <p:cNvPicPr/>
          <p:nvPr/>
        </p:nvPicPr>
        <p:blipFill>
          <a:blip r:embed="rId2" cstate="print"/>
          <a:stretch>
            <a:fillRect/>
          </a:stretch>
        </p:blipFill>
        <p:spPr>
          <a:xfrm>
            <a:off x="2634" y="52959"/>
            <a:ext cx="5491512" cy="6805041"/>
          </a:xfrm>
          <a:prstGeom prst="rect">
            <a:avLst/>
          </a:prstGeom>
        </p:spPr>
      </p:pic>
      <p:sp>
        <p:nvSpPr>
          <p:cNvPr id="6" name="object 6">
            <a:extLst>
              <a:ext uri="{FF2B5EF4-FFF2-40B4-BE49-F238E27FC236}">
                <a16:creationId xmlns:a16="http://schemas.microsoft.com/office/drawing/2014/main" id="{BB38EB0E-5C43-3EB7-7EFC-C11E824278F9}"/>
              </a:ext>
            </a:extLst>
          </p:cNvPr>
          <p:cNvSpPr txBox="1"/>
          <p:nvPr/>
        </p:nvSpPr>
        <p:spPr>
          <a:xfrm>
            <a:off x="5494146" y="1562480"/>
            <a:ext cx="6290945" cy="4657725"/>
          </a:xfrm>
          <a:prstGeom prst="rect">
            <a:avLst/>
          </a:prstGeom>
        </p:spPr>
        <p:txBody>
          <a:bodyPr vert="horz" wrap="square" lIns="0" tIns="40640" rIns="0" bIns="0" rtlCol="0">
            <a:spAutoFit/>
          </a:bodyPr>
          <a:lstStyle/>
          <a:p>
            <a:pPr marL="12700" marR="5080" lvl="0" indent="0" algn="l" defTabSz="914400" rtl="0" eaLnBrk="1" fontAlgn="auto" latinLnBrk="0" hangingPunct="1">
              <a:lnSpc>
                <a:spcPct val="90000"/>
              </a:lnSpc>
              <a:spcBef>
                <a:spcPts val="320"/>
              </a:spcBef>
              <a:spcAft>
                <a:spcPts val="0"/>
              </a:spcAft>
              <a:buClrTx/>
              <a:buSzTx/>
              <a:buFontTx/>
              <a:buNone/>
              <a:tabLst/>
              <a:defRPr/>
            </a:pPr>
            <a:r>
              <a:rPr kumimoji="0" sz="1900" b="0" i="0" u="none" strike="noStrike" kern="0" cap="none" spc="0" normalizeH="0" baseline="0" noProof="0" dirty="0">
                <a:ln>
                  <a:noFill/>
                </a:ln>
                <a:solidFill>
                  <a:srgbClr val="003A5C"/>
                </a:solidFill>
                <a:effectLst/>
                <a:uLnTx/>
                <a:uFillTx/>
                <a:latin typeface="Calibri"/>
                <a:ea typeface="+mn-ea"/>
                <a:cs typeface="Calibri"/>
              </a:rPr>
              <a:t>All</a:t>
            </a:r>
            <a:r>
              <a:rPr kumimoji="0" sz="1900" b="0" i="0" u="none" strike="noStrike" kern="0" cap="none" spc="-55"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Company</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policies</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and</a:t>
            </a:r>
            <a:r>
              <a:rPr kumimoji="0" sz="1900" b="0" i="0" u="none" strike="noStrike" kern="0" cap="none" spc="-60"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regulations</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regarding</a:t>
            </a:r>
            <a:r>
              <a:rPr kumimoji="0" sz="1900" b="0" i="0" u="none" strike="noStrike" kern="0" cap="none" spc="-3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data</a:t>
            </a:r>
            <a:r>
              <a:rPr kumimoji="0" sz="1900" b="0" i="0" u="none" strike="noStrike" kern="0" cap="none" spc="-6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privacy</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25" normalizeH="0" baseline="0" noProof="0" dirty="0">
                <a:ln>
                  <a:noFill/>
                </a:ln>
                <a:solidFill>
                  <a:srgbClr val="003A5C"/>
                </a:solidFill>
                <a:effectLst/>
                <a:uLnTx/>
                <a:uFillTx/>
                <a:latin typeface="Calibri"/>
                <a:ea typeface="+mn-ea"/>
                <a:cs typeface="Calibri"/>
              </a:rPr>
              <a:t>and </a:t>
            </a:r>
            <a:r>
              <a:rPr kumimoji="0" sz="1900" b="0" i="0" u="none" strike="noStrike" kern="0" cap="none" spc="0" normalizeH="0" baseline="0" noProof="0" dirty="0">
                <a:ln>
                  <a:noFill/>
                </a:ln>
                <a:solidFill>
                  <a:srgbClr val="003A5C"/>
                </a:solidFill>
                <a:effectLst/>
                <a:uLnTx/>
                <a:uFillTx/>
                <a:latin typeface="Calibri"/>
                <a:ea typeface="+mn-ea"/>
                <a:cs typeface="Calibri"/>
              </a:rPr>
              <a:t>security</a:t>
            </a:r>
            <a:r>
              <a:rPr kumimoji="0" sz="1900" b="0" i="0" u="none" strike="noStrike" kern="0" cap="none" spc="-6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must</a:t>
            </a:r>
            <a:r>
              <a:rPr kumimoji="0" sz="1900" b="0" i="0" u="none" strike="noStrike" kern="0" cap="none" spc="-6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be</a:t>
            </a:r>
            <a:r>
              <a:rPr kumimoji="0" sz="1900" b="0" i="0" u="none" strike="noStrike" kern="0" cap="none" spc="-5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strictly</a:t>
            </a:r>
            <a:r>
              <a:rPr kumimoji="0" sz="1900" b="0" i="0" u="none" strike="noStrike" kern="0" cap="none" spc="-5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adhered</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to.</a:t>
            </a:r>
            <a:r>
              <a:rPr kumimoji="0" sz="1900" b="0" i="0" u="none" strike="noStrike" kern="0" cap="none" spc="-60"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Employees</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should</a:t>
            </a:r>
            <a:r>
              <a:rPr kumimoji="0" sz="1900" b="0" i="0" u="none" strike="noStrike" kern="0" cap="none" spc="-60" normalizeH="0" baseline="0" noProof="0" dirty="0">
                <a:ln>
                  <a:noFill/>
                </a:ln>
                <a:solidFill>
                  <a:srgbClr val="003A5C"/>
                </a:solidFill>
                <a:effectLst/>
                <a:uLnTx/>
                <a:uFillTx/>
                <a:latin typeface="Calibri"/>
                <a:ea typeface="+mn-ea"/>
                <a:cs typeface="Calibri"/>
              </a:rPr>
              <a:t> </a:t>
            </a:r>
            <a:r>
              <a:rPr kumimoji="0" sz="1900" b="0" i="0" u="none" strike="noStrike" kern="0" cap="none" spc="-20" normalizeH="0" baseline="0" noProof="0" dirty="0">
                <a:ln>
                  <a:noFill/>
                </a:ln>
                <a:solidFill>
                  <a:srgbClr val="003A5C"/>
                </a:solidFill>
                <a:effectLst/>
                <a:uLnTx/>
                <a:uFillTx/>
                <a:latin typeface="Calibri"/>
                <a:ea typeface="+mn-ea"/>
                <a:cs typeface="Calibri"/>
              </a:rPr>
              <a:t>view </a:t>
            </a:r>
            <a:r>
              <a:rPr kumimoji="0" sz="1900" b="0" i="0" u="none" strike="noStrike" kern="0" cap="none" spc="0" normalizeH="0" baseline="0" noProof="0" dirty="0">
                <a:ln>
                  <a:noFill/>
                </a:ln>
                <a:solidFill>
                  <a:srgbClr val="003A5C"/>
                </a:solidFill>
                <a:effectLst/>
                <a:uLnTx/>
                <a:uFillTx/>
                <a:latin typeface="Calibri"/>
                <a:ea typeface="+mn-ea"/>
                <a:cs typeface="Calibri"/>
              </a:rPr>
              <a:t>inputs</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to</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GAI</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tool</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as</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akin</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to</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disclosures</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to</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third</a:t>
            </a:r>
            <a:r>
              <a:rPr kumimoji="0" sz="1900" b="0" i="0" u="none" strike="noStrike" kern="0" cap="none" spc="-30" normalizeH="0" baseline="0" noProof="0" dirty="0">
                <a:ln>
                  <a:noFill/>
                </a:ln>
                <a:solidFill>
                  <a:srgbClr val="003A5C"/>
                </a:solidFill>
                <a:effectLst/>
                <a:uLnTx/>
                <a:uFillTx/>
                <a:latin typeface="Calibri"/>
                <a:ea typeface="+mn-ea"/>
                <a:cs typeface="Calibri"/>
              </a:rPr>
              <a:t> </a:t>
            </a:r>
            <a:r>
              <a:rPr kumimoji="0" sz="1900" b="0" i="0" u="none" strike="noStrike" kern="0" cap="none" spc="-20" normalizeH="0" baseline="0" noProof="0" dirty="0">
                <a:ln>
                  <a:noFill/>
                </a:ln>
                <a:solidFill>
                  <a:srgbClr val="003A5C"/>
                </a:solidFill>
                <a:effectLst/>
                <a:uLnTx/>
                <a:uFillTx/>
                <a:latin typeface="Calibri"/>
                <a:ea typeface="+mn-ea"/>
                <a:cs typeface="Calibri"/>
              </a:rPr>
              <a:t>party.</a:t>
            </a:r>
            <a:r>
              <a:rPr kumimoji="0" sz="1900" b="0" i="0" u="none" strike="noStrike" kern="0" cap="none" spc="-5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Just</a:t>
            </a:r>
            <a:r>
              <a:rPr kumimoji="0" sz="1900" b="0" i="0" u="none" strike="noStrike" kern="0" cap="none" spc="-50" normalizeH="0" baseline="0" noProof="0" dirty="0">
                <a:ln>
                  <a:noFill/>
                </a:ln>
                <a:solidFill>
                  <a:srgbClr val="003A5C"/>
                </a:solidFill>
                <a:effectLst/>
                <a:uLnTx/>
                <a:uFillTx/>
                <a:latin typeface="Calibri"/>
                <a:ea typeface="+mn-ea"/>
                <a:cs typeface="Calibri"/>
              </a:rPr>
              <a:t> </a:t>
            </a:r>
            <a:r>
              <a:rPr kumimoji="0" sz="1900" b="0" i="0" u="none" strike="noStrike" kern="0" cap="none" spc="-25" normalizeH="0" baseline="0" noProof="0" dirty="0">
                <a:ln>
                  <a:noFill/>
                </a:ln>
                <a:solidFill>
                  <a:srgbClr val="003A5C"/>
                </a:solidFill>
                <a:effectLst/>
                <a:uLnTx/>
                <a:uFillTx/>
                <a:latin typeface="Calibri"/>
                <a:ea typeface="+mn-ea"/>
                <a:cs typeface="Calibri"/>
              </a:rPr>
              <a:t>as </a:t>
            </a:r>
            <a:r>
              <a:rPr kumimoji="0" sz="1900" b="0" i="0" u="none" strike="noStrike" kern="0" cap="none" spc="0" normalizeH="0" baseline="0" noProof="0" dirty="0">
                <a:ln>
                  <a:noFill/>
                </a:ln>
                <a:solidFill>
                  <a:srgbClr val="003A5C"/>
                </a:solidFill>
                <a:effectLst/>
                <a:uLnTx/>
                <a:uFillTx/>
                <a:latin typeface="Calibri"/>
                <a:ea typeface="+mn-ea"/>
                <a:cs typeface="Calibri"/>
              </a:rPr>
              <a:t>you</a:t>
            </a:r>
            <a:r>
              <a:rPr kumimoji="0" sz="1900" b="0" i="0" u="none" strike="noStrike" kern="0" cap="none" spc="-5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would</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not</a:t>
            </a:r>
            <a:r>
              <a:rPr kumimoji="0" sz="1900" b="0" i="0" u="none" strike="noStrike" kern="0" cap="none" spc="-5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email</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certain</a:t>
            </a:r>
            <a:r>
              <a:rPr kumimoji="0" sz="1900" b="0" i="0" u="none" strike="noStrike" kern="0" cap="none" spc="-55"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confidential,</a:t>
            </a:r>
            <a:r>
              <a:rPr kumimoji="0" sz="1900" b="0" i="0" u="none" strike="noStrike" kern="0" cap="none" spc="-35" normalizeH="0" baseline="0" noProof="0" dirty="0">
                <a:ln>
                  <a:noFill/>
                </a:ln>
                <a:solidFill>
                  <a:srgbClr val="003A5C"/>
                </a:solidFill>
                <a:effectLst/>
                <a:uLnTx/>
                <a:uFillTx/>
                <a:latin typeface="Calibri"/>
                <a:ea typeface="+mn-ea"/>
                <a:cs typeface="Calibri"/>
              </a:rPr>
              <a:t> </a:t>
            </a:r>
            <a:r>
              <a:rPr kumimoji="0" sz="1900" b="0" i="0" u="none" strike="noStrike" kern="0" cap="none" spc="-20" normalizeH="0" baseline="0" noProof="0" dirty="0">
                <a:ln>
                  <a:noFill/>
                </a:ln>
                <a:solidFill>
                  <a:srgbClr val="003A5C"/>
                </a:solidFill>
                <a:effectLst/>
                <a:uLnTx/>
                <a:uFillTx/>
                <a:latin typeface="Calibri"/>
                <a:ea typeface="+mn-ea"/>
                <a:cs typeface="Calibri"/>
              </a:rPr>
              <a:t>proprietary,</a:t>
            </a:r>
            <a:r>
              <a:rPr kumimoji="0" sz="1900" b="0" i="0" u="none" strike="noStrike" kern="0" cap="none" spc="-25" normalizeH="0" baseline="0" noProof="0" dirty="0">
                <a:ln>
                  <a:noFill/>
                </a:ln>
                <a:solidFill>
                  <a:srgbClr val="003A5C"/>
                </a:solidFill>
                <a:effectLst/>
                <a:uLnTx/>
                <a:uFillTx/>
                <a:latin typeface="Calibri"/>
                <a:ea typeface="+mn-ea"/>
                <a:cs typeface="Calibri"/>
              </a:rPr>
              <a:t> or </a:t>
            </a:r>
            <a:r>
              <a:rPr kumimoji="0" sz="1900" b="0" i="0" u="none" strike="noStrike" kern="0" cap="none" spc="-10" normalizeH="0" baseline="0" noProof="0" dirty="0">
                <a:ln>
                  <a:noFill/>
                </a:ln>
                <a:solidFill>
                  <a:srgbClr val="003A5C"/>
                </a:solidFill>
                <a:effectLst/>
                <a:uLnTx/>
                <a:uFillTx/>
                <a:latin typeface="Calibri"/>
                <a:ea typeface="+mn-ea"/>
                <a:cs typeface="Calibri"/>
              </a:rPr>
              <a:t>protected</a:t>
            </a:r>
            <a:r>
              <a:rPr kumimoji="0" sz="1900" b="0" i="0" u="none" strike="noStrike" kern="0" cap="none" spc="-30"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information</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to</a:t>
            </a:r>
            <a:r>
              <a:rPr kumimoji="0" sz="1900" b="0" i="0" u="none" strike="noStrike" kern="0" cap="none" spc="-5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an</a:t>
            </a:r>
            <a:r>
              <a:rPr kumimoji="0" sz="1900" b="0" i="0" u="none" strike="noStrike" kern="0" cap="none" spc="-5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outside</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20" normalizeH="0" baseline="0" noProof="0" dirty="0">
                <a:ln>
                  <a:noFill/>
                </a:ln>
                <a:solidFill>
                  <a:srgbClr val="003A5C"/>
                </a:solidFill>
                <a:effectLst/>
                <a:uLnTx/>
                <a:uFillTx/>
                <a:latin typeface="Calibri"/>
                <a:ea typeface="+mn-ea"/>
                <a:cs typeface="Calibri"/>
              </a:rPr>
              <a:t>party,</a:t>
            </a:r>
            <a:r>
              <a:rPr kumimoji="0" sz="1900" b="0" i="0" u="none" strike="noStrike" kern="0" cap="none" spc="-6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you</a:t>
            </a:r>
            <a:r>
              <a:rPr kumimoji="0" sz="1900" b="0" i="0" u="none" strike="noStrike" kern="0" cap="none" spc="-5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should</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not</a:t>
            </a:r>
            <a:r>
              <a:rPr kumimoji="0" sz="1900" b="0" i="0" u="none" strike="noStrike" kern="0" cap="none" spc="-60"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input </a:t>
            </a:r>
            <a:r>
              <a:rPr kumimoji="0" sz="1900" b="0" i="0" u="none" strike="noStrike" kern="0" cap="none" spc="0" normalizeH="0" baseline="0" noProof="0" dirty="0">
                <a:ln>
                  <a:noFill/>
                </a:ln>
                <a:solidFill>
                  <a:srgbClr val="003A5C"/>
                </a:solidFill>
                <a:effectLst/>
                <a:uLnTx/>
                <a:uFillTx/>
                <a:latin typeface="Calibri"/>
                <a:ea typeface="+mn-ea"/>
                <a:cs typeface="Calibri"/>
              </a:rPr>
              <a:t>such</a:t>
            </a:r>
            <a:r>
              <a:rPr kumimoji="0" sz="1900" b="0" i="0" u="none" strike="noStrike" kern="0" cap="none" spc="-55"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information</a:t>
            </a:r>
            <a:r>
              <a:rPr kumimoji="0" sz="1900" b="0" i="0" u="none" strike="noStrike" kern="0" cap="none" spc="-2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into</a:t>
            </a:r>
            <a:r>
              <a:rPr kumimoji="0" sz="1900" b="0" i="0" u="none" strike="noStrike" kern="0" cap="none" spc="-5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GAI</a:t>
            </a:r>
            <a:r>
              <a:rPr kumimoji="0" sz="1900" b="0" i="0" u="none" strike="noStrike" kern="0" cap="none" spc="-5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tool;</a:t>
            </a:r>
            <a:r>
              <a:rPr kumimoji="0" sz="1900" b="0" i="0" u="none" strike="noStrike" kern="0" cap="none" spc="-3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this</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includes,</a:t>
            </a:r>
            <a:r>
              <a:rPr kumimoji="0" sz="1900" b="0" i="0" u="none" strike="noStrike" kern="0" cap="none" spc="-3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but</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is</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not</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limited </a:t>
            </a:r>
            <a:r>
              <a:rPr kumimoji="0" sz="1900" b="0" i="0" u="none" strike="noStrike" kern="0" cap="none" spc="-25" normalizeH="0" baseline="0" noProof="0" dirty="0">
                <a:ln>
                  <a:noFill/>
                </a:ln>
                <a:solidFill>
                  <a:srgbClr val="003A5C"/>
                </a:solidFill>
                <a:effectLst/>
                <a:uLnTx/>
                <a:uFillTx/>
                <a:latin typeface="Calibri"/>
                <a:ea typeface="+mn-ea"/>
                <a:cs typeface="Calibri"/>
              </a:rPr>
              <a:t>to:</a:t>
            </a:r>
            <a:endParaRPr kumimoji="0" sz="1900" b="0" i="0" u="none" strike="noStrike" kern="0" cap="none" spc="0" normalizeH="0" baseline="0" noProof="0" dirty="0">
              <a:ln>
                <a:noFill/>
              </a:ln>
              <a:solidFill>
                <a:sysClr val="windowText" lastClr="000000"/>
              </a:solidFill>
              <a:effectLst/>
              <a:uLnTx/>
              <a:uFillTx/>
              <a:latin typeface="Calibri"/>
              <a:ea typeface="+mn-ea"/>
              <a:cs typeface="Calibri"/>
            </a:endParaRPr>
          </a:p>
          <a:p>
            <a:pPr marL="697865" marR="0" lvl="0" indent="-342265" algn="l" defTabSz="914400" rtl="0" eaLnBrk="1" fontAlgn="auto" latinLnBrk="0" hangingPunct="1">
              <a:lnSpc>
                <a:spcPts val="2165"/>
              </a:lnSpc>
              <a:spcBef>
                <a:spcPts val="975"/>
              </a:spcBef>
              <a:spcAft>
                <a:spcPts val="0"/>
              </a:spcAft>
              <a:buClrTx/>
              <a:buSzTx/>
              <a:buFont typeface="Symbol"/>
              <a:buChar char=""/>
              <a:tabLst>
                <a:tab pos="697865" algn="l"/>
              </a:tabLst>
              <a:defRPr/>
            </a:pPr>
            <a:r>
              <a:rPr kumimoji="0" sz="1900" b="0" i="0" u="none" strike="noStrike" kern="0" cap="none" spc="-10" normalizeH="0" baseline="0" noProof="0" dirty="0">
                <a:ln>
                  <a:noFill/>
                </a:ln>
                <a:solidFill>
                  <a:srgbClr val="003A5C"/>
                </a:solidFill>
                <a:effectLst/>
                <a:uLnTx/>
                <a:uFillTx/>
                <a:latin typeface="Calibri"/>
                <a:ea typeface="+mn-ea"/>
                <a:cs typeface="Calibri"/>
              </a:rPr>
              <a:t>Company</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financial</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or</a:t>
            </a:r>
            <a:r>
              <a:rPr kumimoji="0" sz="1900" b="0" i="0" u="none" strike="noStrike" kern="0" cap="none" spc="-60"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strategy</a:t>
            </a:r>
            <a:r>
              <a:rPr kumimoji="0" sz="1900" b="0" i="0" u="none" strike="noStrike" kern="0" cap="none" spc="-50"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information</a:t>
            </a:r>
            <a:endParaRPr kumimoji="0" sz="1900" b="0" i="0" u="none" strike="noStrike" kern="0" cap="none" spc="0" normalizeH="0" baseline="0" noProof="0" dirty="0">
              <a:ln>
                <a:noFill/>
              </a:ln>
              <a:solidFill>
                <a:sysClr val="windowText" lastClr="000000"/>
              </a:solidFill>
              <a:effectLst/>
              <a:uLnTx/>
              <a:uFillTx/>
              <a:latin typeface="Calibri"/>
              <a:ea typeface="+mn-ea"/>
              <a:cs typeface="Calibri"/>
            </a:endParaRPr>
          </a:p>
          <a:p>
            <a:pPr marL="697865" marR="0" lvl="0" indent="-342265" algn="l" defTabSz="914400" rtl="0" eaLnBrk="1" fontAlgn="auto" latinLnBrk="0" hangingPunct="1">
              <a:lnSpc>
                <a:spcPts val="2055"/>
              </a:lnSpc>
              <a:spcBef>
                <a:spcPts val="0"/>
              </a:spcBef>
              <a:spcAft>
                <a:spcPts val="0"/>
              </a:spcAft>
              <a:buClrTx/>
              <a:buSzTx/>
              <a:buFont typeface="Symbol"/>
              <a:buChar char=""/>
              <a:tabLst>
                <a:tab pos="697865" algn="l"/>
              </a:tabLst>
              <a:defRPr/>
            </a:pPr>
            <a:r>
              <a:rPr kumimoji="0" sz="1900" b="0" i="0" u="none" strike="noStrike" kern="0" cap="none" spc="-10" normalizeH="0" baseline="0" noProof="0" dirty="0">
                <a:ln>
                  <a:noFill/>
                </a:ln>
                <a:solidFill>
                  <a:srgbClr val="003A5C"/>
                </a:solidFill>
                <a:effectLst/>
                <a:uLnTx/>
                <a:uFillTx/>
                <a:latin typeface="Calibri"/>
                <a:ea typeface="+mn-ea"/>
                <a:cs typeface="Calibri"/>
              </a:rPr>
              <a:t>Business</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plans</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and</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models</a:t>
            </a:r>
            <a:endParaRPr kumimoji="0" sz="1900" b="0" i="0" u="none" strike="noStrike" kern="0" cap="none" spc="0" normalizeH="0" baseline="0" noProof="0" dirty="0">
              <a:ln>
                <a:noFill/>
              </a:ln>
              <a:solidFill>
                <a:sysClr val="windowText" lastClr="000000"/>
              </a:solidFill>
              <a:effectLst/>
              <a:uLnTx/>
              <a:uFillTx/>
              <a:latin typeface="Calibri"/>
              <a:ea typeface="+mn-ea"/>
              <a:cs typeface="Calibri"/>
            </a:endParaRPr>
          </a:p>
          <a:p>
            <a:pPr marL="697865" marR="0" lvl="0" indent="-342265" algn="l" defTabSz="914400" rtl="0" eaLnBrk="1" fontAlgn="auto" latinLnBrk="0" hangingPunct="1">
              <a:lnSpc>
                <a:spcPts val="2055"/>
              </a:lnSpc>
              <a:spcBef>
                <a:spcPts val="0"/>
              </a:spcBef>
              <a:spcAft>
                <a:spcPts val="0"/>
              </a:spcAft>
              <a:buClrTx/>
              <a:buSzTx/>
              <a:buFont typeface="Symbol"/>
              <a:buChar char=""/>
              <a:tabLst>
                <a:tab pos="697865" algn="l"/>
              </a:tabLst>
              <a:defRPr/>
            </a:pPr>
            <a:r>
              <a:rPr kumimoji="0" sz="1900" b="0" i="0" u="none" strike="noStrike" kern="0" cap="none" spc="-10" normalizeH="0" baseline="0" noProof="0" dirty="0">
                <a:ln>
                  <a:noFill/>
                </a:ln>
                <a:solidFill>
                  <a:srgbClr val="003A5C"/>
                </a:solidFill>
                <a:effectLst/>
                <a:uLnTx/>
                <a:uFillTx/>
                <a:latin typeface="Calibri"/>
                <a:ea typeface="+mn-ea"/>
                <a:cs typeface="Calibri"/>
              </a:rPr>
              <a:t>Information</a:t>
            </a:r>
            <a:r>
              <a:rPr kumimoji="0" sz="1900" b="0" i="0" u="none" strike="noStrike" kern="0" cap="none" spc="-7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related</a:t>
            </a:r>
            <a:r>
              <a:rPr kumimoji="0" sz="1900" b="0" i="0" u="none" strike="noStrike" kern="0" cap="none" spc="-5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to</a:t>
            </a:r>
            <a:r>
              <a:rPr kumimoji="0" sz="1900" b="0" i="0" u="none" strike="noStrike" kern="0" cap="none" spc="-7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a:t>
            </a:r>
            <a:r>
              <a:rPr kumimoji="0" sz="1900" b="0" i="0" u="none" strike="noStrike" kern="0" cap="none" spc="-65"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company’s</a:t>
            </a:r>
            <a:r>
              <a:rPr kumimoji="0" sz="1900" b="0" i="0" u="none" strike="noStrike" kern="0" cap="none" spc="-6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business</a:t>
            </a:r>
            <a:r>
              <a:rPr kumimoji="0" sz="1900" b="0" i="0" u="none" strike="noStrike" kern="0" cap="none" spc="-75"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operations</a:t>
            </a:r>
            <a:endParaRPr kumimoji="0" sz="1900" b="0" i="0" u="none" strike="noStrike" kern="0" cap="none" spc="0" normalizeH="0" baseline="0" noProof="0" dirty="0">
              <a:ln>
                <a:noFill/>
              </a:ln>
              <a:solidFill>
                <a:sysClr val="windowText" lastClr="000000"/>
              </a:solidFill>
              <a:effectLst/>
              <a:uLnTx/>
              <a:uFillTx/>
              <a:latin typeface="Calibri"/>
              <a:ea typeface="+mn-ea"/>
              <a:cs typeface="Calibri"/>
            </a:endParaRPr>
          </a:p>
          <a:p>
            <a:pPr marL="697865" marR="0" lvl="0" indent="-342265" algn="l" defTabSz="914400" rtl="0" eaLnBrk="1" fontAlgn="auto" latinLnBrk="0" hangingPunct="1">
              <a:lnSpc>
                <a:spcPts val="2050"/>
              </a:lnSpc>
              <a:spcBef>
                <a:spcPts val="0"/>
              </a:spcBef>
              <a:spcAft>
                <a:spcPts val="0"/>
              </a:spcAft>
              <a:buClrTx/>
              <a:buSzTx/>
              <a:buFont typeface="Symbol"/>
              <a:buChar char=""/>
              <a:tabLst>
                <a:tab pos="697865" algn="l"/>
              </a:tabLst>
              <a:defRPr/>
            </a:pPr>
            <a:r>
              <a:rPr kumimoji="0" sz="1900" b="0" i="0" u="none" strike="noStrike" kern="0" cap="none" spc="-10" normalizeH="0" baseline="0" noProof="0" dirty="0">
                <a:ln>
                  <a:noFill/>
                </a:ln>
                <a:solidFill>
                  <a:srgbClr val="003A5C"/>
                </a:solidFill>
                <a:effectLst/>
                <a:uLnTx/>
                <a:uFillTx/>
                <a:latin typeface="Calibri"/>
                <a:ea typeface="+mn-ea"/>
                <a:cs typeface="Calibri"/>
              </a:rPr>
              <a:t>Franchise</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evaluation</a:t>
            </a:r>
            <a:r>
              <a:rPr kumimoji="0" sz="1900" b="0" i="0" u="none" strike="noStrike" kern="0" cap="none" spc="-20"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material</a:t>
            </a:r>
            <a:endParaRPr kumimoji="0" sz="1900" b="0" i="0" u="none" strike="noStrike" kern="0" cap="none" spc="0" normalizeH="0" baseline="0" noProof="0" dirty="0">
              <a:ln>
                <a:noFill/>
              </a:ln>
              <a:solidFill>
                <a:sysClr val="windowText" lastClr="000000"/>
              </a:solidFill>
              <a:effectLst/>
              <a:uLnTx/>
              <a:uFillTx/>
              <a:latin typeface="Calibri"/>
              <a:ea typeface="+mn-ea"/>
              <a:cs typeface="Calibri"/>
            </a:endParaRPr>
          </a:p>
          <a:p>
            <a:pPr marL="697865" marR="0" lvl="0" indent="-342265" algn="l" defTabSz="914400" rtl="0" eaLnBrk="1" fontAlgn="auto" latinLnBrk="0" hangingPunct="1">
              <a:lnSpc>
                <a:spcPts val="2050"/>
              </a:lnSpc>
              <a:spcBef>
                <a:spcPts val="0"/>
              </a:spcBef>
              <a:spcAft>
                <a:spcPts val="0"/>
              </a:spcAft>
              <a:buClrTx/>
              <a:buSzTx/>
              <a:buFont typeface="Symbol"/>
              <a:buChar char=""/>
              <a:tabLst>
                <a:tab pos="697865" algn="l"/>
              </a:tabLst>
              <a:defRPr/>
            </a:pPr>
            <a:r>
              <a:rPr kumimoji="0" sz="1900" b="0" i="0" u="none" strike="noStrike" kern="0" cap="none" spc="0" normalizeH="0" baseline="0" noProof="0" dirty="0">
                <a:ln>
                  <a:noFill/>
                </a:ln>
                <a:solidFill>
                  <a:srgbClr val="003A5C"/>
                </a:solidFill>
                <a:effectLst/>
                <a:uLnTx/>
                <a:uFillTx/>
                <a:latin typeface="Calibri"/>
                <a:ea typeface="+mn-ea"/>
                <a:cs typeface="Calibri"/>
              </a:rPr>
              <a:t>Client</a:t>
            </a:r>
            <a:r>
              <a:rPr kumimoji="0" sz="1900" b="0" i="0" u="none" strike="noStrike" kern="0" cap="none" spc="-5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lists</a:t>
            </a:r>
            <a:r>
              <a:rPr kumimoji="0" sz="1900" b="0" i="0" u="none" strike="noStrike" kern="0" cap="none" spc="-6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and</a:t>
            </a:r>
            <a:r>
              <a:rPr kumimoji="0" sz="1900" b="0" i="0" u="none" strike="noStrike" kern="0" cap="none" spc="-5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other</a:t>
            </a:r>
            <a:r>
              <a:rPr kumimoji="0" sz="1900" b="0" i="0" u="none" strike="noStrike" kern="0" cap="none" spc="-6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trade</a:t>
            </a:r>
            <a:r>
              <a:rPr kumimoji="0" sz="1900" b="0" i="0" u="none" strike="noStrike" kern="0" cap="none" spc="-55"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secrets</a:t>
            </a:r>
            <a:endParaRPr kumimoji="0" sz="1900" b="0" i="0" u="none" strike="noStrike" kern="0" cap="none" spc="0" normalizeH="0" baseline="0" noProof="0" dirty="0">
              <a:ln>
                <a:noFill/>
              </a:ln>
              <a:solidFill>
                <a:sysClr val="windowText" lastClr="000000"/>
              </a:solidFill>
              <a:effectLst/>
              <a:uLnTx/>
              <a:uFillTx/>
              <a:latin typeface="Calibri"/>
              <a:ea typeface="+mn-ea"/>
              <a:cs typeface="Calibri"/>
            </a:endParaRPr>
          </a:p>
          <a:p>
            <a:pPr marL="697865" marR="0" lvl="0" indent="-342265" algn="l" defTabSz="914400" rtl="0" eaLnBrk="1" fontAlgn="auto" latinLnBrk="0" hangingPunct="1">
              <a:lnSpc>
                <a:spcPts val="2050"/>
              </a:lnSpc>
              <a:spcBef>
                <a:spcPts val="0"/>
              </a:spcBef>
              <a:spcAft>
                <a:spcPts val="0"/>
              </a:spcAft>
              <a:buClrTx/>
              <a:buSzTx/>
              <a:buFont typeface="Symbol"/>
              <a:buChar char=""/>
              <a:tabLst>
                <a:tab pos="697865" algn="l"/>
              </a:tabLst>
              <a:defRPr/>
            </a:pPr>
            <a:r>
              <a:rPr kumimoji="0" sz="1900" b="0" i="0" u="none" strike="noStrike" kern="0" cap="none" spc="-10" normalizeH="0" baseline="0" noProof="0" dirty="0">
                <a:ln>
                  <a:noFill/>
                </a:ln>
                <a:solidFill>
                  <a:srgbClr val="003A5C"/>
                </a:solidFill>
                <a:effectLst/>
                <a:uLnTx/>
                <a:uFillTx/>
                <a:latin typeface="Calibri"/>
                <a:ea typeface="+mn-ea"/>
                <a:cs typeface="Calibri"/>
              </a:rPr>
              <a:t>Intellectual</a:t>
            </a:r>
            <a:r>
              <a:rPr kumimoji="0" sz="1900" b="0" i="0" u="none" strike="noStrike" kern="0" cap="none" spc="-5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property</a:t>
            </a:r>
            <a:r>
              <a:rPr kumimoji="0" sz="1900" b="0" i="0" u="none" strike="noStrike" kern="0" cap="none" spc="-3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and/or</a:t>
            </a:r>
            <a:r>
              <a:rPr kumimoji="0" sz="1900" b="0" i="0" u="none" strike="noStrike" kern="0" cap="none" spc="-5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other</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similar</a:t>
            </a:r>
            <a:r>
              <a:rPr kumimoji="0" sz="1900" b="0" i="0" u="none" strike="noStrike" kern="0" cap="none" spc="-65"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information</a:t>
            </a:r>
            <a:endParaRPr kumimoji="0" sz="1900" b="0" i="0" u="none" strike="noStrike" kern="0" cap="none" spc="0" normalizeH="0" baseline="0" noProof="0" dirty="0">
              <a:ln>
                <a:noFill/>
              </a:ln>
              <a:solidFill>
                <a:sysClr val="windowText" lastClr="000000"/>
              </a:solidFill>
              <a:effectLst/>
              <a:uLnTx/>
              <a:uFillTx/>
              <a:latin typeface="Calibri"/>
              <a:ea typeface="+mn-ea"/>
              <a:cs typeface="Calibri"/>
            </a:endParaRPr>
          </a:p>
          <a:p>
            <a:pPr marL="697865" marR="0" lvl="0" indent="-342265" algn="l" defTabSz="914400" rtl="0" eaLnBrk="1" fontAlgn="auto" latinLnBrk="0" hangingPunct="1">
              <a:lnSpc>
                <a:spcPts val="2165"/>
              </a:lnSpc>
              <a:spcBef>
                <a:spcPts val="0"/>
              </a:spcBef>
              <a:spcAft>
                <a:spcPts val="0"/>
              </a:spcAft>
              <a:buClrTx/>
              <a:buSzTx/>
              <a:buFont typeface="Symbol"/>
              <a:buChar char=""/>
              <a:tabLst>
                <a:tab pos="697865" algn="l"/>
              </a:tabLst>
              <a:defRPr/>
            </a:pPr>
            <a:r>
              <a:rPr kumimoji="0" sz="1900" b="0" i="0" u="none" strike="noStrike" kern="0" cap="none" spc="-10" normalizeH="0" baseline="0" noProof="0" dirty="0">
                <a:ln>
                  <a:noFill/>
                </a:ln>
                <a:solidFill>
                  <a:srgbClr val="003A5C"/>
                </a:solidFill>
                <a:effectLst/>
                <a:uLnTx/>
                <a:uFillTx/>
                <a:latin typeface="Calibri"/>
                <a:ea typeface="+mn-ea"/>
                <a:cs typeface="Calibri"/>
              </a:rPr>
              <a:t>Personally</a:t>
            </a:r>
            <a:r>
              <a:rPr kumimoji="0" sz="1900" b="0" i="0" u="none" strike="noStrike" kern="0" cap="none" spc="-8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identifiable</a:t>
            </a:r>
            <a:r>
              <a:rPr kumimoji="0" sz="1900" b="0" i="0" u="none" strike="noStrike" kern="0" cap="none" spc="-60"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information</a:t>
            </a:r>
            <a:endParaRPr kumimoji="0" sz="1900" b="0" i="0" u="none" strike="noStrike" kern="0" cap="none" spc="0" normalizeH="0" baseline="0" noProof="0" dirty="0">
              <a:ln>
                <a:noFill/>
              </a:ln>
              <a:solidFill>
                <a:sysClr val="windowText" lastClr="000000"/>
              </a:solidFill>
              <a:effectLst/>
              <a:uLnTx/>
              <a:uFillTx/>
              <a:latin typeface="Calibri"/>
              <a:ea typeface="+mn-ea"/>
              <a:cs typeface="Calibri"/>
            </a:endParaRPr>
          </a:p>
          <a:p>
            <a:pPr marL="12700" marR="235585" lvl="0" indent="0" algn="l" defTabSz="914400" rtl="0" eaLnBrk="1" fontAlgn="auto" latinLnBrk="0" hangingPunct="1">
              <a:lnSpc>
                <a:spcPts val="2050"/>
              </a:lnSpc>
              <a:spcBef>
                <a:spcPts val="2240"/>
              </a:spcBef>
              <a:spcAft>
                <a:spcPts val="0"/>
              </a:spcAft>
              <a:buClrTx/>
              <a:buSzTx/>
              <a:buFontTx/>
              <a:buNone/>
              <a:tabLst/>
              <a:defRPr/>
            </a:pPr>
            <a:r>
              <a:rPr kumimoji="0" sz="1900" b="0" i="0" u="none" strike="noStrike" kern="0" cap="none" spc="0" normalizeH="0" baseline="0" noProof="0" dirty="0">
                <a:ln>
                  <a:noFill/>
                </a:ln>
                <a:solidFill>
                  <a:srgbClr val="003A5C"/>
                </a:solidFill>
                <a:effectLst/>
                <a:uLnTx/>
                <a:uFillTx/>
                <a:latin typeface="Calibri"/>
                <a:ea typeface="+mn-ea"/>
                <a:cs typeface="Calibri"/>
              </a:rPr>
              <a:t>If</a:t>
            </a:r>
            <a:r>
              <a:rPr kumimoji="0" sz="1900" b="0" i="0" u="none" strike="noStrike" kern="0" cap="none" spc="-5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you</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are</a:t>
            </a:r>
            <a:r>
              <a:rPr kumimoji="0" sz="1900" b="0" i="0" u="none" strike="noStrike" kern="0" cap="none" spc="-3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not</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sure</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if</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information</a:t>
            </a:r>
            <a:r>
              <a:rPr kumimoji="0" sz="1900" b="0" i="0" u="none" strike="noStrike" kern="0" cap="none" spc="-1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may</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be</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used</a:t>
            </a:r>
            <a:r>
              <a:rPr kumimoji="0" sz="1900" b="0" i="0" u="none" strike="noStrike" kern="0" cap="none" spc="-3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with</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a:t>
            </a:r>
            <a:r>
              <a:rPr kumimoji="0" sz="1900" b="0" i="0" u="none" strike="noStrike" kern="0" cap="none" spc="-3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GAI</a:t>
            </a:r>
            <a:r>
              <a:rPr kumimoji="0" sz="1900" b="0" i="0" u="none" strike="noStrike" kern="0" cap="none" spc="-40"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tool, </a:t>
            </a:r>
            <a:r>
              <a:rPr kumimoji="0" sz="1900" b="0" i="0" u="none" strike="noStrike" kern="0" cap="none" spc="0" normalizeH="0" baseline="0" noProof="0" dirty="0">
                <a:ln>
                  <a:noFill/>
                </a:ln>
                <a:solidFill>
                  <a:srgbClr val="003A5C"/>
                </a:solidFill>
                <a:effectLst/>
                <a:uLnTx/>
                <a:uFillTx/>
                <a:latin typeface="Calibri"/>
                <a:ea typeface="+mn-ea"/>
                <a:cs typeface="Calibri"/>
              </a:rPr>
              <a:t>please</a:t>
            </a:r>
            <a:r>
              <a:rPr kumimoji="0" sz="1900" b="0" i="0" u="none" strike="noStrike" kern="0" cap="none" spc="-45" normalizeH="0" baseline="0" noProof="0" dirty="0">
                <a:ln>
                  <a:noFill/>
                </a:ln>
                <a:solidFill>
                  <a:srgbClr val="003A5C"/>
                </a:solidFill>
                <a:effectLst/>
                <a:uLnTx/>
                <a:uFillTx/>
                <a:latin typeface="Calibri"/>
                <a:ea typeface="+mn-ea"/>
                <a:cs typeface="Calibri"/>
              </a:rPr>
              <a:t> </a:t>
            </a:r>
            <a:r>
              <a:rPr kumimoji="0" sz="1900" b="0" i="0" u="none" strike="noStrike" kern="0" cap="none" spc="0" normalizeH="0" baseline="0" noProof="0" dirty="0">
                <a:ln>
                  <a:noFill/>
                </a:ln>
                <a:solidFill>
                  <a:srgbClr val="003A5C"/>
                </a:solidFill>
                <a:effectLst/>
                <a:uLnTx/>
                <a:uFillTx/>
                <a:latin typeface="Calibri"/>
                <a:ea typeface="+mn-ea"/>
                <a:cs typeface="Calibri"/>
              </a:rPr>
              <a:t>ask</a:t>
            </a:r>
            <a:r>
              <a:rPr kumimoji="0" sz="1900" b="0" i="0" u="none" strike="noStrike" kern="0" cap="none" spc="-55" normalizeH="0" baseline="0" noProof="0" dirty="0">
                <a:ln>
                  <a:noFill/>
                </a:ln>
                <a:solidFill>
                  <a:srgbClr val="003A5C"/>
                </a:solidFill>
                <a:effectLst/>
                <a:uLnTx/>
                <a:uFillTx/>
                <a:latin typeface="Calibri"/>
                <a:ea typeface="+mn-ea"/>
                <a:cs typeface="Calibri"/>
              </a:rPr>
              <a:t> </a:t>
            </a:r>
            <a:r>
              <a:rPr kumimoji="0" sz="1900" b="0" i="0" u="none" strike="noStrike" kern="0" cap="none" spc="-10" normalizeH="0" baseline="0" noProof="0" dirty="0">
                <a:ln>
                  <a:noFill/>
                </a:ln>
                <a:solidFill>
                  <a:srgbClr val="003A5C"/>
                </a:solidFill>
                <a:effectLst/>
                <a:uLnTx/>
                <a:uFillTx/>
                <a:latin typeface="Calibri"/>
                <a:ea typeface="+mn-ea"/>
                <a:cs typeface="Calibri"/>
              </a:rPr>
              <a:t>first.</a:t>
            </a:r>
            <a:endParaRPr kumimoji="0" sz="1900" b="0" i="0" u="none" strike="noStrike" kern="0" cap="none" spc="0" normalizeH="0" baseline="0" noProof="0" dirty="0">
              <a:ln>
                <a:noFill/>
              </a:ln>
              <a:solidFill>
                <a:sysClr val="windowText" lastClr="000000"/>
              </a:solidFill>
              <a:effectLst/>
              <a:uLnTx/>
              <a:uFillTx/>
              <a:latin typeface="Calibri"/>
              <a:ea typeface="+mn-ea"/>
              <a:cs typeface="Calibri"/>
            </a:endParaRPr>
          </a:p>
        </p:txBody>
      </p:sp>
      <p:sp>
        <p:nvSpPr>
          <p:cNvPr id="9" name="Footer Placeholder 8">
            <a:extLst>
              <a:ext uri="{FF2B5EF4-FFF2-40B4-BE49-F238E27FC236}">
                <a16:creationId xmlns:a16="http://schemas.microsoft.com/office/drawing/2014/main" id="{47AC1EA2-6DE1-16BB-409C-BE08B1A6ACA7}"/>
              </a:ext>
            </a:extLst>
          </p:cNvPr>
          <p:cNvSpPr>
            <a:spLocks noGrp="1"/>
          </p:cNvSpPr>
          <p:nvPr>
            <p:ph type="ftr" sz="quarter" idx="5"/>
          </p:nvPr>
        </p:nvSpPr>
        <p:spPr/>
        <p:txBody>
          <a:bodyPr/>
          <a:lstStyle/>
          <a:p>
            <a:pPr marL="317500">
              <a:lnSpc>
                <a:spcPct val="100000"/>
              </a:lnSpc>
              <a:spcBef>
                <a:spcPts val="105"/>
              </a:spcBef>
            </a:pPr>
            <a:r>
              <a:rPr lang="en-US"/>
              <a:t>GREYLING</a:t>
            </a:r>
            <a:r>
              <a:rPr lang="en-US" spc="-40"/>
              <a:t> </a:t>
            </a:r>
            <a:r>
              <a:rPr lang="en-US"/>
              <a:t>INSURANCE</a:t>
            </a:r>
            <a:r>
              <a:rPr lang="en-US" spc="-20"/>
              <a:t> </a:t>
            </a:r>
            <a:r>
              <a:rPr lang="en-US"/>
              <a:t>BROKERAGE</a:t>
            </a:r>
            <a:r>
              <a:rPr lang="en-US" spc="-50"/>
              <a:t> </a:t>
            </a:r>
            <a:r>
              <a:rPr lang="en-US"/>
              <a:t>&amp;</a:t>
            </a:r>
            <a:r>
              <a:rPr lang="en-US" spc="-20"/>
              <a:t> </a:t>
            </a:r>
            <a:r>
              <a:rPr lang="en-US"/>
              <a:t>RISK</a:t>
            </a:r>
            <a:r>
              <a:rPr lang="en-US" spc="-25"/>
              <a:t> </a:t>
            </a:r>
            <a:r>
              <a:rPr lang="en-US" spc="-10"/>
              <a:t>CONSULTING</a:t>
            </a:r>
            <a:endParaRPr lang="en-US" spc="-10" dirty="0"/>
          </a:p>
        </p:txBody>
      </p:sp>
      <p:pic>
        <p:nvPicPr>
          <p:cNvPr id="8" name="Picture 7">
            <a:extLst>
              <a:ext uri="{FF2B5EF4-FFF2-40B4-BE49-F238E27FC236}">
                <a16:creationId xmlns:a16="http://schemas.microsoft.com/office/drawing/2014/main" id="{F9E2253C-A713-94BB-DB97-B8A7BC1A8FC9}"/>
              </a:ext>
            </a:extLst>
          </p:cNvPr>
          <p:cNvPicPr>
            <a:picLocks noChangeAspect="1"/>
          </p:cNvPicPr>
          <p:nvPr/>
        </p:nvPicPr>
        <p:blipFill>
          <a:blip r:embed="rId3"/>
          <a:stretch>
            <a:fillRect/>
          </a:stretch>
        </p:blipFill>
        <p:spPr>
          <a:xfrm>
            <a:off x="9907360" y="5927353"/>
            <a:ext cx="1877731" cy="652329"/>
          </a:xfrm>
          <a:prstGeom prst="rect">
            <a:avLst/>
          </a:prstGeom>
        </p:spPr>
      </p:pic>
    </p:spTree>
    <p:extLst>
      <p:ext uri="{BB962C8B-B14F-4D97-AF65-F5344CB8AC3E}">
        <p14:creationId xmlns:p14="http://schemas.microsoft.com/office/powerpoint/2010/main" val="36774005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8CE96418-0FEF-EA30-C15D-D62914E46306}"/>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1F6F3AA3-A4D5-8AE5-51EA-0440E02D4858}"/>
              </a:ext>
            </a:extLst>
          </p:cNvPr>
          <p:cNvGrpSpPr/>
          <p:nvPr/>
        </p:nvGrpSpPr>
        <p:grpSpPr>
          <a:xfrm>
            <a:off x="6096000" y="0"/>
            <a:ext cx="6096000" cy="6858000"/>
            <a:chOff x="6096000" y="0"/>
            <a:chExt cx="6096000" cy="6858000"/>
          </a:xfrm>
        </p:grpSpPr>
        <p:sp>
          <p:nvSpPr>
            <p:cNvPr id="3" name="object 3">
              <a:extLst>
                <a:ext uri="{FF2B5EF4-FFF2-40B4-BE49-F238E27FC236}">
                  <a16:creationId xmlns:a16="http://schemas.microsoft.com/office/drawing/2014/main" id="{47892FEA-AE85-2BF3-4C63-08B413209899}"/>
                </a:ext>
              </a:extLst>
            </p:cNvPr>
            <p:cNvSpPr/>
            <p:nvPr/>
          </p:nvSpPr>
          <p:spPr>
            <a:xfrm>
              <a:off x="6096000" y="0"/>
              <a:ext cx="6096000" cy="6858000"/>
            </a:xfrm>
            <a:custGeom>
              <a:avLst/>
              <a:gdLst/>
              <a:ahLst/>
              <a:cxnLst/>
              <a:rect l="l" t="t" r="r" b="b"/>
              <a:pathLst>
                <a:path w="6096000" h="6858000">
                  <a:moveTo>
                    <a:pt x="6096000" y="0"/>
                  </a:moveTo>
                  <a:lnTo>
                    <a:pt x="0" y="0"/>
                  </a:lnTo>
                  <a:lnTo>
                    <a:pt x="0" y="6858000"/>
                  </a:lnTo>
                  <a:lnTo>
                    <a:pt x="6096000" y="6858000"/>
                  </a:lnTo>
                  <a:lnTo>
                    <a:pt x="6096000" y="0"/>
                  </a:lnTo>
                  <a:close/>
                </a:path>
              </a:pathLst>
            </a:custGeom>
            <a:solidFill>
              <a:srgbClr val="0F171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pic>
          <p:nvPicPr>
            <p:cNvPr id="4" name="object 4">
              <a:extLst>
                <a:ext uri="{FF2B5EF4-FFF2-40B4-BE49-F238E27FC236}">
                  <a16:creationId xmlns:a16="http://schemas.microsoft.com/office/drawing/2014/main" id="{36237E51-4B91-F4EC-DE69-D8F767073128}"/>
                </a:ext>
              </a:extLst>
            </p:cNvPr>
            <p:cNvPicPr/>
            <p:nvPr/>
          </p:nvPicPr>
          <p:blipFill>
            <a:blip r:embed="rId2" cstate="print"/>
            <a:stretch>
              <a:fillRect/>
            </a:stretch>
          </p:blipFill>
          <p:spPr>
            <a:xfrm>
              <a:off x="10828909" y="369620"/>
              <a:ext cx="1118031" cy="405968"/>
            </a:xfrm>
            <a:prstGeom prst="rect">
              <a:avLst/>
            </a:prstGeom>
          </p:spPr>
        </p:pic>
      </p:grpSp>
      <p:sp>
        <p:nvSpPr>
          <p:cNvPr id="5" name="object 5">
            <a:extLst>
              <a:ext uri="{FF2B5EF4-FFF2-40B4-BE49-F238E27FC236}">
                <a16:creationId xmlns:a16="http://schemas.microsoft.com/office/drawing/2014/main" id="{268B08F3-7575-DE18-8427-6341432F8615}"/>
              </a:ext>
            </a:extLst>
          </p:cNvPr>
          <p:cNvSpPr txBox="1">
            <a:spLocks noGrp="1"/>
          </p:cNvSpPr>
          <p:nvPr>
            <p:ph type="title"/>
          </p:nvPr>
        </p:nvSpPr>
        <p:spPr>
          <a:prstGeom prst="rect">
            <a:avLst/>
          </a:prstGeom>
        </p:spPr>
        <p:txBody>
          <a:bodyPr vert="horz" wrap="square" lIns="0" tIns="310438" rIns="0" bIns="0" rtlCol="0">
            <a:spAutoFit/>
          </a:bodyPr>
          <a:lstStyle/>
          <a:p>
            <a:pPr marL="12700">
              <a:lnSpc>
                <a:spcPct val="100000"/>
              </a:lnSpc>
              <a:spcBef>
                <a:spcPts val="105"/>
              </a:spcBef>
            </a:pPr>
            <a:r>
              <a:rPr sz="3200" dirty="0"/>
              <a:t>3rd</a:t>
            </a:r>
            <a:r>
              <a:rPr sz="3200" spc="-30" dirty="0"/>
              <a:t> </a:t>
            </a:r>
            <a:r>
              <a:rPr sz="3200" dirty="0"/>
              <a:t>Party</a:t>
            </a:r>
            <a:r>
              <a:rPr sz="3200" spc="-10" dirty="0"/>
              <a:t> </a:t>
            </a:r>
            <a:r>
              <a:rPr sz="3200" dirty="0"/>
              <a:t>IP</a:t>
            </a:r>
            <a:r>
              <a:rPr sz="3200" spc="-5" dirty="0"/>
              <a:t> </a:t>
            </a:r>
            <a:r>
              <a:rPr sz="3200" spc="-10" dirty="0"/>
              <a:t>Protection</a:t>
            </a:r>
            <a:endParaRPr sz="3200"/>
          </a:p>
        </p:txBody>
      </p:sp>
      <p:sp>
        <p:nvSpPr>
          <p:cNvPr id="6" name="object 6">
            <a:extLst>
              <a:ext uri="{FF2B5EF4-FFF2-40B4-BE49-F238E27FC236}">
                <a16:creationId xmlns:a16="http://schemas.microsoft.com/office/drawing/2014/main" id="{9B13C275-D89D-BD38-E460-F7E482CFDD50}"/>
              </a:ext>
            </a:extLst>
          </p:cNvPr>
          <p:cNvSpPr txBox="1"/>
          <p:nvPr/>
        </p:nvSpPr>
        <p:spPr>
          <a:xfrm>
            <a:off x="383540" y="1310385"/>
            <a:ext cx="5124450" cy="4671695"/>
          </a:xfrm>
          <a:prstGeom prst="rect">
            <a:avLst/>
          </a:prstGeom>
        </p:spPr>
        <p:txBody>
          <a:bodyPr vert="horz" wrap="square" lIns="0" tIns="48895" rIns="0" bIns="0" rtlCol="0">
            <a:spAutoFit/>
          </a:bodyPr>
          <a:lstStyle/>
          <a:p>
            <a:pPr marL="12700" marR="5080" lvl="0" indent="0" algn="l" defTabSz="914400" rtl="0" eaLnBrk="1" fontAlgn="auto" latinLnBrk="0" hangingPunct="1">
              <a:lnSpc>
                <a:spcPct val="90000"/>
              </a:lnSpc>
              <a:spcBef>
                <a:spcPts val="385"/>
              </a:spcBef>
              <a:spcAft>
                <a:spcPts val="0"/>
              </a:spcAft>
              <a:buClrTx/>
              <a:buSzTx/>
              <a:buFontTx/>
              <a:buNone/>
              <a:tabLst/>
              <a:defRPr/>
            </a:pPr>
            <a:r>
              <a:rPr kumimoji="0" sz="2400" b="0" i="0" u="none" strike="noStrike" kern="0" cap="none" spc="0" normalizeH="0" baseline="0" noProof="0" dirty="0">
                <a:ln>
                  <a:noFill/>
                </a:ln>
                <a:solidFill>
                  <a:srgbClr val="003A5C"/>
                </a:solidFill>
                <a:effectLst/>
                <a:uLnTx/>
                <a:uFillTx/>
                <a:latin typeface="Calibri"/>
                <a:ea typeface="+mn-ea"/>
                <a:cs typeface="Calibri"/>
              </a:rPr>
              <a:t>The</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Company</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is</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committed</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to</a:t>
            </a:r>
            <a:r>
              <a:rPr kumimoji="0" sz="2400" b="0" i="0" u="none" strike="noStrike" kern="0" cap="none" spc="-45"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respecting </a:t>
            </a:r>
            <a:r>
              <a:rPr kumimoji="0" sz="2400" b="0" i="0" u="none" strike="noStrike" kern="0" cap="none" spc="0" normalizeH="0" baseline="0" noProof="0" dirty="0">
                <a:ln>
                  <a:noFill/>
                </a:ln>
                <a:solidFill>
                  <a:srgbClr val="003A5C"/>
                </a:solidFill>
                <a:effectLst/>
                <a:uLnTx/>
                <a:uFillTx/>
                <a:latin typeface="Calibri"/>
                <a:ea typeface="+mn-ea"/>
                <a:cs typeface="Calibri"/>
              </a:rPr>
              <a:t>the</a:t>
            </a:r>
            <a:r>
              <a:rPr kumimoji="0" sz="2400" b="0" i="0" u="none" strike="noStrike" kern="0" cap="none" spc="-7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intellectual</a:t>
            </a:r>
            <a:r>
              <a:rPr kumimoji="0" sz="2400" b="0" i="0" u="none" strike="noStrike" kern="0" cap="none" spc="-9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property</a:t>
            </a:r>
            <a:r>
              <a:rPr kumimoji="0" sz="2400" b="0" i="0" u="none" strike="noStrike" kern="0" cap="none" spc="-8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rights</a:t>
            </a:r>
            <a:r>
              <a:rPr kumimoji="0" sz="2400" b="0" i="0" u="none" strike="noStrike" kern="0" cap="none" spc="-8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of</a:t>
            </a:r>
            <a:r>
              <a:rPr kumimoji="0" sz="2400" b="0" i="0" u="none" strike="noStrike" kern="0" cap="none" spc="-75"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others. </a:t>
            </a:r>
            <a:r>
              <a:rPr kumimoji="0" sz="2400" b="0" i="0" u="none" strike="noStrike" kern="0" cap="none" spc="0" normalizeH="0" baseline="0" noProof="0" dirty="0">
                <a:ln>
                  <a:noFill/>
                </a:ln>
                <a:solidFill>
                  <a:srgbClr val="003A5C"/>
                </a:solidFill>
                <a:effectLst/>
                <a:uLnTx/>
                <a:uFillTx/>
                <a:latin typeface="Calibri"/>
                <a:ea typeface="+mn-ea"/>
                <a:cs typeface="Calibri"/>
              </a:rPr>
              <a:t>Employees</a:t>
            </a:r>
            <a:r>
              <a:rPr kumimoji="0" sz="2400" b="0" i="0" u="none" strike="noStrike" kern="0" cap="none" spc="-7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must</a:t>
            </a:r>
            <a:r>
              <a:rPr kumimoji="0" sz="2400" b="0" i="0" u="none" strike="noStrike" kern="0" cap="none" spc="-7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be</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mindful</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that</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outputs </a:t>
            </a:r>
            <a:r>
              <a:rPr kumimoji="0" sz="2400" b="0" i="0" u="none" strike="noStrike" kern="0" cap="none" spc="0" normalizeH="0" baseline="0" noProof="0" dirty="0">
                <a:ln>
                  <a:noFill/>
                </a:ln>
                <a:solidFill>
                  <a:srgbClr val="003A5C"/>
                </a:solidFill>
                <a:effectLst/>
                <a:uLnTx/>
                <a:uFillTx/>
                <a:latin typeface="Calibri"/>
                <a:ea typeface="+mn-ea"/>
                <a:cs typeface="Calibri"/>
              </a:rPr>
              <a:t>from</a:t>
            </a:r>
            <a:r>
              <a:rPr kumimoji="0" sz="2400" b="0" i="0" u="none" strike="noStrike" kern="0" cap="none" spc="-7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GAI</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tools</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may</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include</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25" normalizeH="0" baseline="0" noProof="0" dirty="0">
                <a:ln>
                  <a:noFill/>
                </a:ln>
                <a:solidFill>
                  <a:srgbClr val="003A5C"/>
                </a:solidFill>
                <a:effectLst/>
                <a:uLnTx/>
                <a:uFillTx/>
                <a:latin typeface="Calibri"/>
                <a:ea typeface="+mn-ea"/>
                <a:cs typeface="Calibri"/>
              </a:rPr>
              <a:t>the </a:t>
            </a:r>
            <a:r>
              <a:rPr kumimoji="0" sz="2400" b="0" i="0" u="none" strike="noStrike" kern="0" cap="none" spc="0" normalizeH="0" baseline="0" noProof="0" dirty="0">
                <a:ln>
                  <a:noFill/>
                </a:ln>
                <a:solidFill>
                  <a:srgbClr val="003A5C"/>
                </a:solidFill>
                <a:effectLst/>
                <a:uLnTx/>
                <a:uFillTx/>
                <a:latin typeface="Calibri"/>
                <a:ea typeface="+mn-ea"/>
                <a:cs typeface="Calibri"/>
              </a:rPr>
              <a:t>intellectual</a:t>
            </a:r>
            <a:r>
              <a:rPr kumimoji="0" sz="2400" b="0" i="0" u="none" strike="noStrike" kern="0" cap="none" spc="-10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property</a:t>
            </a:r>
            <a:r>
              <a:rPr kumimoji="0" sz="2400" b="0" i="0" u="none" strike="noStrike" kern="0" cap="none" spc="-8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of</a:t>
            </a:r>
            <a:r>
              <a:rPr kumimoji="0" sz="2400" b="0" i="0" u="none" strike="noStrike" kern="0" cap="none" spc="-8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others,</a:t>
            </a:r>
            <a:r>
              <a:rPr kumimoji="0" sz="2400" b="0" i="0" u="none" strike="noStrike" kern="0" cap="none" spc="-9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which</a:t>
            </a:r>
            <a:r>
              <a:rPr kumimoji="0" sz="2400" b="0" i="0" u="none" strike="noStrike" kern="0" cap="none" spc="-85" normalizeH="0" baseline="0" noProof="0" dirty="0">
                <a:ln>
                  <a:noFill/>
                </a:ln>
                <a:solidFill>
                  <a:srgbClr val="003A5C"/>
                </a:solidFill>
                <a:effectLst/>
                <a:uLnTx/>
                <a:uFillTx/>
                <a:latin typeface="Calibri"/>
                <a:ea typeface="+mn-ea"/>
                <a:cs typeface="Calibri"/>
              </a:rPr>
              <a:t> </a:t>
            </a:r>
            <a:r>
              <a:rPr kumimoji="0" sz="2400" b="0" i="0" u="none" strike="noStrike" kern="0" cap="none" spc="-25" normalizeH="0" baseline="0" noProof="0" dirty="0">
                <a:ln>
                  <a:noFill/>
                </a:ln>
                <a:solidFill>
                  <a:srgbClr val="003A5C"/>
                </a:solidFill>
                <a:effectLst/>
                <a:uLnTx/>
                <a:uFillTx/>
                <a:latin typeface="Calibri"/>
                <a:ea typeface="+mn-ea"/>
                <a:cs typeface="Calibri"/>
              </a:rPr>
              <a:t>the </a:t>
            </a:r>
            <a:r>
              <a:rPr kumimoji="0" sz="2400" b="0" i="0" u="none" strike="noStrike" kern="0" cap="none" spc="0" normalizeH="0" baseline="0" noProof="0" dirty="0">
                <a:ln>
                  <a:noFill/>
                </a:ln>
                <a:solidFill>
                  <a:srgbClr val="003A5C"/>
                </a:solidFill>
                <a:effectLst/>
                <a:uLnTx/>
                <a:uFillTx/>
                <a:latin typeface="Calibri"/>
                <a:ea typeface="+mn-ea"/>
                <a:cs typeface="Calibri"/>
              </a:rPr>
              <a:t>Company</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is</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not</a:t>
            </a:r>
            <a:r>
              <a:rPr kumimoji="0" sz="2400" b="0" i="0" u="none" strike="noStrike" kern="0" cap="none" spc="-6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permitted</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to</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use</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without </a:t>
            </a:r>
            <a:r>
              <a:rPr kumimoji="0" sz="2400" b="0" i="0" u="none" strike="noStrike" kern="0" cap="none" spc="0" normalizeH="0" baseline="0" noProof="0" dirty="0">
                <a:ln>
                  <a:noFill/>
                </a:ln>
                <a:solidFill>
                  <a:srgbClr val="003A5C"/>
                </a:solidFill>
                <a:effectLst/>
                <a:uLnTx/>
                <a:uFillTx/>
                <a:latin typeface="Calibri"/>
                <a:ea typeface="+mn-ea"/>
                <a:cs typeface="Calibri"/>
              </a:rPr>
              <a:t>appropriate</a:t>
            </a:r>
            <a:r>
              <a:rPr kumimoji="0" sz="2400" b="0" i="0" u="none" strike="noStrike" kern="0" cap="none" spc="-70"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attribution</a:t>
            </a:r>
            <a:r>
              <a:rPr kumimoji="0" sz="2400" b="0" i="0" u="none" strike="noStrike" kern="0" cap="none" spc="-6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or</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other</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requisite </a:t>
            </a:r>
            <a:r>
              <a:rPr kumimoji="0" sz="2400" b="0" i="0" u="none" strike="noStrike" kern="0" cap="none" spc="0" normalizeH="0" baseline="0" noProof="0" dirty="0">
                <a:ln>
                  <a:noFill/>
                </a:ln>
                <a:solidFill>
                  <a:srgbClr val="003A5C"/>
                </a:solidFill>
                <a:effectLst/>
                <a:uLnTx/>
                <a:uFillTx/>
                <a:latin typeface="Calibri"/>
                <a:ea typeface="+mn-ea"/>
                <a:cs typeface="Calibri"/>
              </a:rPr>
              <a:t>action.</a:t>
            </a:r>
            <a:r>
              <a:rPr kumimoji="0" sz="2400" b="0" i="0" u="none" strike="noStrike" kern="0" cap="none" spc="-7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As</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GAI</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tools</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may</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produce</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content </a:t>
            </a:r>
            <a:r>
              <a:rPr kumimoji="0" sz="2400" b="0" i="0" u="none" strike="noStrike" kern="0" cap="none" spc="0" normalizeH="0" baseline="0" noProof="0" dirty="0">
                <a:ln>
                  <a:noFill/>
                </a:ln>
                <a:solidFill>
                  <a:srgbClr val="003A5C"/>
                </a:solidFill>
                <a:effectLst/>
                <a:uLnTx/>
                <a:uFillTx/>
                <a:latin typeface="Calibri"/>
                <a:ea typeface="+mn-ea"/>
                <a:cs typeface="Calibri"/>
              </a:rPr>
              <a:t>that</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is</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plagiarized</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from</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its</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knowledge </a:t>
            </a:r>
            <a:r>
              <a:rPr kumimoji="0" sz="2400" b="0" i="0" u="none" strike="noStrike" kern="0" cap="none" spc="0" normalizeH="0" baseline="0" noProof="0" dirty="0">
                <a:ln>
                  <a:noFill/>
                </a:ln>
                <a:solidFill>
                  <a:srgbClr val="003A5C"/>
                </a:solidFill>
                <a:effectLst/>
                <a:uLnTx/>
                <a:uFillTx/>
                <a:latin typeface="Calibri"/>
                <a:ea typeface="+mn-ea"/>
                <a:cs typeface="Calibri"/>
              </a:rPr>
              <a:t>base,</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including</a:t>
            </a:r>
            <a:r>
              <a:rPr kumimoji="0" sz="2400" b="0" i="0" u="none" strike="noStrike" kern="0" cap="none" spc="-45"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copyrighted</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works,</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25" normalizeH="0" baseline="0" noProof="0" dirty="0">
                <a:ln>
                  <a:noFill/>
                </a:ln>
                <a:solidFill>
                  <a:srgbClr val="003A5C"/>
                </a:solidFill>
                <a:effectLst/>
                <a:uLnTx/>
                <a:uFillTx/>
                <a:latin typeface="Calibri"/>
                <a:ea typeface="+mn-ea"/>
                <a:cs typeface="Calibri"/>
              </a:rPr>
              <a:t>no </a:t>
            </a:r>
            <a:r>
              <a:rPr kumimoji="0" sz="2400" b="0" i="0" u="none" strike="noStrike" kern="0" cap="none" spc="0" normalizeH="0" baseline="0" noProof="0" dirty="0">
                <a:ln>
                  <a:noFill/>
                </a:ln>
                <a:solidFill>
                  <a:srgbClr val="003A5C"/>
                </a:solidFill>
                <a:effectLst/>
                <a:uLnTx/>
                <a:uFillTx/>
                <a:latin typeface="Calibri"/>
                <a:ea typeface="+mn-ea"/>
                <a:cs typeface="Calibri"/>
              </a:rPr>
              <a:t>text</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20" normalizeH="0" baseline="0" noProof="0" dirty="0">
                <a:ln>
                  <a:noFill/>
                </a:ln>
                <a:solidFill>
                  <a:srgbClr val="003A5C"/>
                </a:solidFill>
                <a:effectLst/>
                <a:uLnTx/>
                <a:uFillTx/>
                <a:latin typeface="Calibri"/>
                <a:ea typeface="+mn-ea"/>
                <a:cs typeface="Calibri"/>
              </a:rPr>
              <a:t>generated</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or</a:t>
            </a:r>
            <a:r>
              <a:rPr kumimoji="0" sz="2400" b="0" i="0" u="none" strike="noStrike" kern="0" cap="none" spc="-2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partially</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generated </a:t>
            </a:r>
            <a:r>
              <a:rPr kumimoji="0" sz="2400" b="0" i="0" u="none" strike="noStrike" kern="0" cap="none" spc="0" normalizeH="0" baseline="0" noProof="0" dirty="0">
                <a:ln>
                  <a:noFill/>
                </a:ln>
                <a:solidFill>
                  <a:srgbClr val="003A5C"/>
                </a:solidFill>
                <a:effectLst/>
                <a:uLnTx/>
                <a:uFillTx/>
                <a:latin typeface="Calibri"/>
                <a:ea typeface="+mn-ea"/>
                <a:cs typeface="Calibri"/>
              </a:rPr>
              <a:t>from</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a</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GAI</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tool</a:t>
            </a:r>
            <a:r>
              <a:rPr kumimoji="0" sz="2400" b="0" i="0" u="none" strike="noStrike" kern="0" cap="none" spc="-3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shall</a:t>
            </a:r>
            <a:r>
              <a:rPr kumimoji="0" sz="2400" b="0" i="0" u="none" strike="noStrike" kern="0" cap="none" spc="-3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be</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used</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for</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final </a:t>
            </a:r>
            <a:r>
              <a:rPr kumimoji="0" sz="2400" b="0" i="0" u="none" strike="noStrike" kern="0" cap="none" spc="0" normalizeH="0" baseline="0" noProof="0" dirty="0">
                <a:ln>
                  <a:noFill/>
                </a:ln>
                <a:solidFill>
                  <a:srgbClr val="003A5C"/>
                </a:solidFill>
                <a:effectLst/>
                <a:uLnTx/>
                <a:uFillTx/>
                <a:latin typeface="Calibri"/>
                <a:ea typeface="+mn-ea"/>
                <a:cs typeface="Calibri"/>
              </a:rPr>
              <a:t>work</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products,</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nor</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shall</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it</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have</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50" normalizeH="0" baseline="0" noProof="0" dirty="0">
                <a:ln>
                  <a:noFill/>
                </a:ln>
                <a:solidFill>
                  <a:srgbClr val="003A5C"/>
                </a:solidFill>
                <a:effectLst/>
                <a:uLnTx/>
                <a:uFillTx/>
                <a:latin typeface="Calibri"/>
                <a:ea typeface="+mn-ea"/>
                <a:cs typeface="Calibri"/>
              </a:rPr>
              <a:t>a </a:t>
            </a:r>
            <a:r>
              <a:rPr kumimoji="0" sz="2400" b="0" i="0" u="none" strike="noStrike" kern="0" cap="none" spc="0" normalizeH="0" baseline="0" noProof="0" dirty="0">
                <a:ln>
                  <a:noFill/>
                </a:ln>
                <a:solidFill>
                  <a:srgbClr val="003A5C"/>
                </a:solidFill>
                <a:effectLst/>
                <a:uLnTx/>
                <a:uFillTx/>
                <a:latin typeface="Calibri"/>
                <a:ea typeface="+mn-ea"/>
                <a:cs typeface="Calibri"/>
              </a:rPr>
              <a:t>company</a:t>
            </a:r>
            <a:r>
              <a:rPr kumimoji="0" sz="2400" b="0" i="0" u="none" strike="noStrike" kern="0" cap="none" spc="-7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copyright</a:t>
            </a:r>
            <a:r>
              <a:rPr kumimoji="0" sz="2400" b="0" i="0" u="none" strike="noStrike" kern="0" cap="none" spc="-8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or</a:t>
            </a:r>
            <a:r>
              <a:rPr kumimoji="0" sz="2400" b="0" i="0" u="none" strike="noStrike" kern="0" cap="none" spc="-65"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trademark.</a:t>
            </a:r>
            <a:endParaRPr kumimoji="0" sz="2400" b="0" i="0" u="none" strike="noStrike" kern="0" cap="none" spc="0" normalizeH="0" baseline="0" noProof="0" dirty="0">
              <a:ln>
                <a:noFill/>
              </a:ln>
              <a:solidFill>
                <a:sysClr val="windowText" lastClr="000000"/>
              </a:solidFill>
              <a:effectLst/>
              <a:uLnTx/>
              <a:uFillTx/>
              <a:latin typeface="Calibri"/>
              <a:ea typeface="+mn-ea"/>
              <a:cs typeface="Calibri"/>
            </a:endParaRPr>
          </a:p>
        </p:txBody>
      </p:sp>
      <p:pic>
        <p:nvPicPr>
          <p:cNvPr id="7" name="object 7">
            <a:extLst>
              <a:ext uri="{FF2B5EF4-FFF2-40B4-BE49-F238E27FC236}">
                <a16:creationId xmlns:a16="http://schemas.microsoft.com/office/drawing/2014/main" id="{27A762F4-DD3C-BD0D-DBEB-C13C77B32D6A}"/>
              </a:ext>
            </a:extLst>
          </p:cNvPr>
          <p:cNvPicPr/>
          <p:nvPr/>
        </p:nvPicPr>
        <p:blipFill>
          <a:blip r:embed="rId3" cstate="print"/>
          <a:stretch>
            <a:fillRect/>
          </a:stretch>
        </p:blipFill>
        <p:spPr>
          <a:xfrm>
            <a:off x="6096000" y="0"/>
            <a:ext cx="6096000" cy="6857998"/>
          </a:xfrm>
          <a:prstGeom prst="rect">
            <a:avLst/>
          </a:prstGeom>
        </p:spPr>
      </p:pic>
      <p:sp>
        <p:nvSpPr>
          <p:cNvPr id="9" name="object 9">
            <a:extLst>
              <a:ext uri="{FF2B5EF4-FFF2-40B4-BE49-F238E27FC236}">
                <a16:creationId xmlns:a16="http://schemas.microsoft.com/office/drawing/2014/main" id="{BD10EE96-267F-1930-F890-9B0F62BEC179}"/>
              </a:ext>
            </a:extLst>
          </p:cNvPr>
          <p:cNvSpPr txBox="1">
            <a:spLocks noGrp="1"/>
          </p:cNvSpPr>
          <p:nvPr>
            <p:ph type="ftr" sz="quarter" idx="5"/>
          </p:nvPr>
        </p:nvSpPr>
        <p:spPr>
          <a:prstGeom prst="rect">
            <a:avLst/>
          </a:prstGeom>
        </p:spPr>
        <p:txBody>
          <a:bodyPr vert="horz" wrap="square" lIns="0" tIns="13335" rIns="0" bIns="0" rtlCol="0">
            <a:spAutoFit/>
          </a:bodyPr>
          <a:lstStyle/>
          <a:p>
            <a:pPr marL="317500" marR="0" lvl="0" indent="0" algn="l" defTabSz="914400" rtl="0" eaLnBrk="1" fontAlgn="auto" latinLnBrk="0" hangingPunct="1">
              <a:lnSpc>
                <a:spcPct val="100000"/>
              </a:lnSpc>
              <a:spcBef>
                <a:spcPts val="105"/>
              </a:spcBef>
              <a:spcAft>
                <a:spcPts val="0"/>
              </a:spcAft>
              <a:buClrTx/>
              <a:buSzTx/>
              <a:buFontTx/>
              <a:buNone/>
              <a:tabLst/>
              <a:defRPr/>
            </a:pPr>
            <a:r>
              <a:rPr kumimoji="0" sz="900" b="1" i="0" u="none" strike="noStrike" kern="0" cap="none" spc="0" normalizeH="0" baseline="0" noProof="0" dirty="0">
                <a:ln>
                  <a:noFill/>
                </a:ln>
                <a:solidFill>
                  <a:srgbClr val="FFFFFF"/>
                </a:solidFill>
                <a:effectLst/>
                <a:uLnTx/>
                <a:uFillTx/>
                <a:latin typeface="Century Gothic"/>
                <a:ea typeface="+mn-ea"/>
              </a:rPr>
              <a:t>GREYLING</a:t>
            </a:r>
            <a:r>
              <a:rPr kumimoji="0" sz="900" b="1" i="0" u="none" strike="noStrike" kern="0" cap="none" spc="-4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INSURANCE</a:t>
            </a:r>
            <a:r>
              <a:rPr kumimoji="0" sz="900" b="1" i="0" u="none" strike="noStrike" kern="0" cap="none" spc="-2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BROKERAGE</a:t>
            </a:r>
            <a:r>
              <a:rPr kumimoji="0" sz="900" b="1" i="0" u="none" strike="noStrike" kern="0" cap="none" spc="-5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&amp;</a:t>
            </a:r>
            <a:r>
              <a:rPr kumimoji="0" sz="900" b="1" i="0" u="none" strike="noStrike" kern="0" cap="none" spc="-2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RISK</a:t>
            </a:r>
            <a:r>
              <a:rPr kumimoji="0" sz="900" b="1" i="0" u="none" strike="noStrike" kern="0" cap="none" spc="-25" normalizeH="0" baseline="0" noProof="0" dirty="0">
                <a:ln>
                  <a:noFill/>
                </a:ln>
                <a:solidFill>
                  <a:srgbClr val="FFFFFF"/>
                </a:solidFill>
                <a:effectLst/>
                <a:uLnTx/>
                <a:uFillTx/>
                <a:latin typeface="Century Gothic"/>
                <a:ea typeface="+mn-ea"/>
              </a:rPr>
              <a:t> </a:t>
            </a:r>
            <a:r>
              <a:rPr kumimoji="0" sz="900" b="1" i="0" u="none" strike="noStrike" kern="0" cap="none" spc="-10" normalizeH="0" baseline="0" noProof="0" dirty="0">
                <a:ln>
                  <a:noFill/>
                </a:ln>
                <a:solidFill>
                  <a:srgbClr val="FFFFFF"/>
                </a:solidFill>
                <a:effectLst/>
                <a:uLnTx/>
                <a:uFillTx/>
                <a:latin typeface="Century Gothic"/>
                <a:ea typeface="+mn-ea"/>
              </a:rPr>
              <a:t>CONSULTING</a:t>
            </a:r>
          </a:p>
        </p:txBody>
      </p:sp>
      <p:pic>
        <p:nvPicPr>
          <p:cNvPr id="8" name="Picture 7">
            <a:extLst>
              <a:ext uri="{FF2B5EF4-FFF2-40B4-BE49-F238E27FC236}">
                <a16:creationId xmlns:a16="http://schemas.microsoft.com/office/drawing/2014/main" id="{CD2CA559-013D-EC80-40B0-B88632BBE876}"/>
              </a:ext>
            </a:extLst>
          </p:cNvPr>
          <p:cNvPicPr>
            <a:picLocks noChangeAspect="1"/>
          </p:cNvPicPr>
          <p:nvPr/>
        </p:nvPicPr>
        <p:blipFill>
          <a:blip r:embed="rId4"/>
          <a:stretch>
            <a:fillRect/>
          </a:stretch>
        </p:blipFill>
        <p:spPr>
          <a:xfrm>
            <a:off x="10069209" y="5963603"/>
            <a:ext cx="1877731" cy="652329"/>
          </a:xfrm>
          <a:prstGeom prst="rect">
            <a:avLst/>
          </a:prstGeom>
        </p:spPr>
      </p:pic>
    </p:spTree>
    <p:extLst>
      <p:ext uri="{BB962C8B-B14F-4D97-AF65-F5344CB8AC3E}">
        <p14:creationId xmlns:p14="http://schemas.microsoft.com/office/powerpoint/2010/main" val="25779702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1092269-23F0-4F1F-D9E1-4B1205C85919}"/>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20598C64-57B2-3169-E5F0-18879DEC801F}"/>
              </a:ext>
            </a:extLst>
          </p:cNvPr>
          <p:cNvGrpSpPr/>
          <p:nvPr/>
        </p:nvGrpSpPr>
        <p:grpSpPr>
          <a:xfrm>
            <a:off x="0" y="0"/>
            <a:ext cx="12192000" cy="6858000"/>
            <a:chOff x="0" y="0"/>
            <a:chExt cx="12192000" cy="6858000"/>
          </a:xfrm>
        </p:grpSpPr>
        <p:pic>
          <p:nvPicPr>
            <p:cNvPr id="3" name="object 3">
              <a:extLst>
                <a:ext uri="{FF2B5EF4-FFF2-40B4-BE49-F238E27FC236}">
                  <a16:creationId xmlns:a16="http://schemas.microsoft.com/office/drawing/2014/main" id="{E96AE068-8CBE-47FA-7595-CB759F4FC755}"/>
                </a:ext>
              </a:extLst>
            </p:cNvPr>
            <p:cNvPicPr/>
            <p:nvPr/>
          </p:nvPicPr>
          <p:blipFill>
            <a:blip r:embed="rId2" cstate="print"/>
            <a:stretch>
              <a:fillRect/>
            </a:stretch>
          </p:blipFill>
          <p:spPr>
            <a:xfrm>
              <a:off x="0" y="0"/>
              <a:ext cx="12192000" cy="6858000"/>
            </a:xfrm>
            <a:prstGeom prst="rect">
              <a:avLst/>
            </a:prstGeom>
          </p:spPr>
        </p:pic>
        <p:sp>
          <p:nvSpPr>
            <p:cNvPr id="4" name="object 4">
              <a:extLst>
                <a:ext uri="{FF2B5EF4-FFF2-40B4-BE49-F238E27FC236}">
                  <a16:creationId xmlns:a16="http://schemas.microsoft.com/office/drawing/2014/main" id="{859151F5-7053-39AC-7151-889DD2F7011B}"/>
                </a:ext>
              </a:extLst>
            </p:cNvPr>
            <p:cNvSpPr/>
            <p:nvPr/>
          </p:nvSpPr>
          <p:spPr>
            <a:xfrm>
              <a:off x="7924800" y="0"/>
              <a:ext cx="4267200" cy="6858000"/>
            </a:xfrm>
            <a:custGeom>
              <a:avLst/>
              <a:gdLst/>
              <a:ahLst/>
              <a:cxnLst/>
              <a:rect l="l" t="t" r="r" b="b"/>
              <a:pathLst>
                <a:path w="4267200" h="6858000">
                  <a:moveTo>
                    <a:pt x="0" y="0"/>
                  </a:moveTo>
                  <a:lnTo>
                    <a:pt x="0" y="6858000"/>
                  </a:lnTo>
                  <a:lnTo>
                    <a:pt x="4267199" y="6858000"/>
                  </a:lnTo>
                  <a:lnTo>
                    <a:pt x="4267200" y="0"/>
                  </a:lnTo>
                  <a:lnTo>
                    <a:pt x="0" y="0"/>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5" name="object 5">
            <a:extLst>
              <a:ext uri="{FF2B5EF4-FFF2-40B4-BE49-F238E27FC236}">
                <a16:creationId xmlns:a16="http://schemas.microsoft.com/office/drawing/2014/main" id="{846DF82C-1F3D-85CD-3484-74BFD286A4E1}"/>
              </a:ext>
            </a:extLst>
          </p:cNvPr>
          <p:cNvSpPr txBox="1">
            <a:spLocks noGrp="1"/>
          </p:cNvSpPr>
          <p:nvPr>
            <p:ph type="title"/>
          </p:nvPr>
        </p:nvSpPr>
        <p:spPr>
          <a:xfrm>
            <a:off x="8256523" y="431037"/>
            <a:ext cx="2760980" cy="1009650"/>
          </a:xfrm>
          <a:prstGeom prst="rect">
            <a:avLst/>
          </a:prstGeom>
        </p:spPr>
        <p:txBody>
          <a:bodyPr vert="horz" wrap="square" lIns="0" tIns="71120" rIns="0" bIns="0" rtlCol="0">
            <a:spAutoFit/>
          </a:bodyPr>
          <a:lstStyle/>
          <a:p>
            <a:pPr marL="12700" marR="5080">
              <a:lnSpc>
                <a:spcPts val="3670"/>
              </a:lnSpc>
              <a:spcBef>
                <a:spcPts val="560"/>
              </a:spcBef>
            </a:pPr>
            <a:r>
              <a:rPr sz="3400" dirty="0"/>
              <a:t>Ownership</a:t>
            </a:r>
            <a:r>
              <a:rPr sz="3400" spc="-185" dirty="0"/>
              <a:t> </a:t>
            </a:r>
            <a:r>
              <a:rPr sz="3400" spc="-25" dirty="0"/>
              <a:t>of </a:t>
            </a:r>
            <a:r>
              <a:rPr sz="3400" spc="-10" dirty="0"/>
              <a:t>Results</a:t>
            </a:r>
            <a:endParaRPr sz="3400"/>
          </a:p>
        </p:txBody>
      </p:sp>
      <p:sp>
        <p:nvSpPr>
          <p:cNvPr id="8" name="object 8">
            <a:extLst>
              <a:ext uri="{FF2B5EF4-FFF2-40B4-BE49-F238E27FC236}">
                <a16:creationId xmlns:a16="http://schemas.microsoft.com/office/drawing/2014/main" id="{14D6986B-AC4F-2A74-444E-049EDC257E71}"/>
              </a:ext>
            </a:extLst>
          </p:cNvPr>
          <p:cNvSpPr txBox="1">
            <a:spLocks noGrp="1"/>
          </p:cNvSpPr>
          <p:nvPr>
            <p:ph type="ftr" sz="quarter" idx="5"/>
          </p:nvPr>
        </p:nvSpPr>
        <p:spPr>
          <a:prstGeom prst="rect">
            <a:avLst/>
          </a:prstGeom>
        </p:spPr>
        <p:txBody>
          <a:bodyPr vert="horz" wrap="square" lIns="0" tIns="13335" rIns="0" bIns="0" rtlCol="0">
            <a:spAutoFit/>
          </a:bodyPr>
          <a:lstStyle/>
          <a:p>
            <a:pPr marL="317500" marR="0" lvl="0" indent="0" algn="l" defTabSz="914400" rtl="0" eaLnBrk="1" fontAlgn="auto" latinLnBrk="0" hangingPunct="1">
              <a:lnSpc>
                <a:spcPct val="100000"/>
              </a:lnSpc>
              <a:spcBef>
                <a:spcPts val="105"/>
              </a:spcBef>
              <a:spcAft>
                <a:spcPts val="0"/>
              </a:spcAft>
              <a:buClrTx/>
              <a:buSzTx/>
              <a:buFontTx/>
              <a:buNone/>
              <a:tabLst/>
              <a:defRPr/>
            </a:pPr>
            <a:r>
              <a:rPr kumimoji="0" sz="900" b="1" i="0" u="none" strike="noStrike" kern="0" cap="none" spc="0" normalizeH="0" baseline="0" noProof="0" dirty="0">
                <a:ln>
                  <a:noFill/>
                </a:ln>
                <a:solidFill>
                  <a:srgbClr val="FFFFFF"/>
                </a:solidFill>
                <a:effectLst/>
                <a:uLnTx/>
                <a:uFillTx/>
                <a:latin typeface="Century Gothic"/>
                <a:ea typeface="+mn-ea"/>
              </a:rPr>
              <a:t>GREYLING</a:t>
            </a:r>
            <a:r>
              <a:rPr kumimoji="0" sz="900" b="1" i="0" u="none" strike="noStrike" kern="0" cap="none" spc="-4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INSURANCE</a:t>
            </a:r>
            <a:r>
              <a:rPr kumimoji="0" sz="900" b="1" i="0" u="none" strike="noStrike" kern="0" cap="none" spc="-2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BROKERAGE</a:t>
            </a:r>
            <a:r>
              <a:rPr kumimoji="0" sz="900" b="1" i="0" u="none" strike="noStrike" kern="0" cap="none" spc="-5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&amp;</a:t>
            </a:r>
            <a:r>
              <a:rPr kumimoji="0" sz="900" b="1" i="0" u="none" strike="noStrike" kern="0" cap="none" spc="-2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RISK</a:t>
            </a:r>
            <a:r>
              <a:rPr kumimoji="0" sz="900" b="1" i="0" u="none" strike="noStrike" kern="0" cap="none" spc="-25" normalizeH="0" baseline="0" noProof="0" dirty="0">
                <a:ln>
                  <a:noFill/>
                </a:ln>
                <a:solidFill>
                  <a:srgbClr val="FFFFFF"/>
                </a:solidFill>
                <a:effectLst/>
                <a:uLnTx/>
                <a:uFillTx/>
                <a:latin typeface="Century Gothic"/>
                <a:ea typeface="+mn-ea"/>
              </a:rPr>
              <a:t> </a:t>
            </a:r>
            <a:r>
              <a:rPr kumimoji="0" sz="900" b="1" i="0" u="none" strike="noStrike" kern="0" cap="none" spc="-10" normalizeH="0" baseline="0" noProof="0" dirty="0">
                <a:ln>
                  <a:noFill/>
                </a:ln>
                <a:solidFill>
                  <a:srgbClr val="FFFFFF"/>
                </a:solidFill>
                <a:effectLst/>
                <a:uLnTx/>
                <a:uFillTx/>
                <a:latin typeface="Century Gothic"/>
                <a:ea typeface="+mn-ea"/>
              </a:rPr>
              <a:t>CONSULTING</a:t>
            </a:r>
          </a:p>
        </p:txBody>
      </p:sp>
      <p:sp>
        <p:nvSpPr>
          <p:cNvPr id="6" name="object 6">
            <a:extLst>
              <a:ext uri="{FF2B5EF4-FFF2-40B4-BE49-F238E27FC236}">
                <a16:creationId xmlns:a16="http://schemas.microsoft.com/office/drawing/2014/main" id="{EC5CB949-82AF-1DD5-349A-BE6B1CE1C8A8}"/>
              </a:ext>
            </a:extLst>
          </p:cNvPr>
          <p:cNvSpPr txBox="1"/>
          <p:nvPr/>
        </p:nvSpPr>
        <p:spPr>
          <a:xfrm>
            <a:off x="8256523" y="2034666"/>
            <a:ext cx="3432175" cy="2696210"/>
          </a:xfrm>
          <a:prstGeom prst="rect">
            <a:avLst/>
          </a:prstGeom>
        </p:spPr>
        <p:txBody>
          <a:bodyPr vert="horz" wrap="square" lIns="0" tIns="53975" rIns="0" bIns="0" rtlCol="0">
            <a:spAutoFit/>
          </a:bodyPr>
          <a:lstStyle/>
          <a:p>
            <a:pPr marL="12700" marR="5080" lvl="0" indent="0" algn="l" defTabSz="914400" rtl="0" eaLnBrk="1" fontAlgn="auto" latinLnBrk="0" hangingPunct="1">
              <a:lnSpc>
                <a:spcPts val="2590"/>
              </a:lnSpc>
              <a:spcBef>
                <a:spcPts val="425"/>
              </a:spcBef>
              <a:spcAft>
                <a:spcPts val="0"/>
              </a:spcAft>
              <a:buClrTx/>
              <a:buSzTx/>
              <a:buFontTx/>
              <a:buNone/>
              <a:tabLst/>
              <a:defRPr/>
            </a:pPr>
            <a:r>
              <a:rPr kumimoji="0" sz="2400" b="0" i="0" u="none" strike="noStrike" kern="0" cap="none" spc="0" normalizeH="0" baseline="0" noProof="0" dirty="0">
                <a:ln>
                  <a:noFill/>
                </a:ln>
                <a:solidFill>
                  <a:srgbClr val="003A5C"/>
                </a:solidFill>
                <a:effectLst/>
                <a:uLnTx/>
                <a:uFillTx/>
                <a:latin typeface="Calibri"/>
                <a:ea typeface="+mn-ea"/>
                <a:cs typeface="Calibri"/>
              </a:rPr>
              <a:t>The</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Company</a:t>
            </a:r>
            <a:r>
              <a:rPr kumimoji="0" sz="2400" b="0" i="0" u="none" strike="noStrike" kern="0" cap="none" spc="-70"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retains ownership</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of</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all</a:t>
            </a:r>
            <a:r>
              <a:rPr kumimoji="0" sz="2400" b="0" i="0" u="none" strike="noStrike" kern="0" cap="none" spc="-30"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resulting </a:t>
            </a:r>
            <a:r>
              <a:rPr kumimoji="0" sz="2400" b="0" i="0" u="none" strike="noStrike" kern="0" cap="none" spc="0" normalizeH="0" baseline="0" noProof="0" dirty="0">
                <a:ln>
                  <a:noFill/>
                </a:ln>
                <a:solidFill>
                  <a:srgbClr val="003A5C"/>
                </a:solidFill>
                <a:effectLst/>
                <a:uLnTx/>
                <a:uFillTx/>
                <a:latin typeface="Calibri"/>
                <a:ea typeface="+mn-ea"/>
                <a:cs typeface="Calibri"/>
              </a:rPr>
              <a:t>products,</a:t>
            </a:r>
            <a:r>
              <a:rPr kumimoji="0" sz="2400" b="0" i="0" u="none" strike="noStrike" kern="0" cap="none" spc="-10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data</a:t>
            </a:r>
            <a:r>
              <a:rPr kumimoji="0" sz="2400" b="0" i="0" u="none" strike="noStrike" kern="0" cap="none" spc="-9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sources,</a:t>
            </a:r>
            <a:r>
              <a:rPr kumimoji="0" sz="2400" b="0" i="0" u="none" strike="noStrike" kern="0" cap="none" spc="-75" normalizeH="0" baseline="0" noProof="0" dirty="0">
                <a:ln>
                  <a:noFill/>
                </a:ln>
                <a:solidFill>
                  <a:srgbClr val="003A5C"/>
                </a:solidFill>
                <a:effectLst/>
                <a:uLnTx/>
                <a:uFillTx/>
                <a:latin typeface="Calibri"/>
                <a:ea typeface="+mn-ea"/>
                <a:cs typeface="Calibri"/>
              </a:rPr>
              <a:t> </a:t>
            </a:r>
            <a:r>
              <a:rPr kumimoji="0" sz="2400" b="0" i="0" u="none" strike="noStrike" kern="0" cap="none" spc="-25" normalizeH="0" baseline="0" noProof="0" dirty="0">
                <a:ln>
                  <a:noFill/>
                </a:ln>
                <a:solidFill>
                  <a:srgbClr val="003A5C"/>
                </a:solidFill>
                <a:effectLst/>
                <a:uLnTx/>
                <a:uFillTx/>
                <a:latin typeface="Calibri"/>
                <a:ea typeface="+mn-ea"/>
                <a:cs typeface="Calibri"/>
              </a:rPr>
              <a:t>and </a:t>
            </a:r>
            <a:r>
              <a:rPr kumimoji="0" sz="2400" b="0" i="0" u="none" strike="noStrike" kern="0" cap="none" spc="0" normalizeH="0" baseline="0" noProof="0" dirty="0">
                <a:ln>
                  <a:noFill/>
                </a:ln>
                <a:solidFill>
                  <a:srgbClr val="003A5C"/>
                </a:solidFill>
                <a:effectLst/>
                <a:uLnTx/>
                <a:uFillTx/>
                <a:latin typeface="Calibri"/>
                <a:ea typeface="+mn-ea"/>
                <a:cs typeface="Calibri"/>
              </a:rPr>
              <a:t>model</a:t>
            </a:r>
            <a:r>
              <a:rPr kumimoji="0" sz="2400" b="0" i="0" u="none" strike="noStrike" kern="0" cap="none" spc="-15"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parameters.</a:t>
            </a:r>
            <a:endParaRPr kumimoji="0" sz="2400" b="0" i="0" u="none" strike="noStrike" kern="0" cap="none" spc="0" normalizeH="0" baseline="0" noProof="0" dirty="0">
              <a:ln>
                <a:noFill/>
              </a:ln>
              <a:solidFill>
                <a:sysClr val="windowText" lastClr="000000"/>
              </a:solidFill>
              <a:effectLst/>
              <a:uLnTx/>
              <a:uFillTx/>
              <a:latin typeface="Calibri"/>
              <a:ea typeface="+mn-ea"/>
              <a:cs typeface="Calibri"/>
            </a:endParaRPr>
          </a:p>
          <a:p>
            <a:pPr marL="12700" marR="0" lvl="0" indent="0" algn="l" defTabSz="914400" rtl="0" eaLnBrk="1" fontAlgn="auto" latinLnBrk="0" hangingPunct="1">
              <a:lnSpc>
                <a:spcPts val="2415"/>
              </a:lnSpc>
              <a:spcBef>
                <a:spcPts val="0"/>
              </a:spcBef>
              <a:spcAft>
                <a:spcPts val="0"/>
              </a:spcAft>
              <a:buClrTx/>
              <a:buSzTx/>
              <a:buFontTx/>
              <a:buNone/>
              <a:tabLst/>
              <a:defRPr/>
            </a:pPr>
            <a:r>
              <a:rPr kumimoji="0" sz="2400" b="0" i="0" u="none" strike="noStrike" kern="0" cap="none" spc="0" normalizeH="0" baseline="0" noProof="0" dirty="0">
                <a:ln>
                  <a:noFill/>
                </a:ln>
                <a:solidFill>
                  <a:srgbClr val="003A5C"/>
                </a:solidFill>
                <a:effectLst/>
                <a:uLnTx/>
                <a:uFillTx/>
                <a:latin typeface="Calibri"/>
                <a:ea typeface="+mn-ea"/>
                <a:cs typeface="Calibri"/>
              </a:rPr>
              <a:t>Employees</a:t>
            </a:r>
            <a:r>
              <a:rPr kumimoji="0" sz="2400" b="0" i="0" u="none" strike="noStrike" kern="0" cap="none" spc="-9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may</a:t>
            </a:r>
            <a:r>
              <a:rPr kumimoji="0" sz="2400" b="0" i="0" u="none" strike="noStrike" kern="0" cap="none" spc="-110" normalizeH="0" baseline="0" noProof="0" dirty="0">
                <a:ln>
                  <a:noFill/>
                </a:ln>
                <a:solidFill>
                  <a:srgbClr val="003A5C"/>
                </a:solidFill>
                <a:effectLst/>
                <a:uLnTx/>
                <a:uFillTx/>
                <a:latin typeface="Calibri"/>
                <a:ea typeface="+mn-ea"/>
                <a:cs typeface="Calibri"/>
              </a:rPr>
              <a:t> </a:t>
            </a:r>
            <a:r>
              <a:rPr kumimoji="0" sz="2400" b="0" i="0" u="none" strike="noStrike" kern="0" cap="none" spc="-25" normalizeH="0" baseline="0" noProof="0" dirty="0">
                <a:ln>
                  <a:noFill/>
                </a:ln>
                <a:solidFill>
                  <a:srgbClr val="003A5C"/>
                </a:solidFill>
                <a:effectLst/>
                <a:uLnTx/>
                <a:uFillTx/>
                <a:latin typeface="Calibri"/>
                <a:ea typeface="+mn-ea"/>
                <a:cs typeface="Calibri"/>
              </a:rPr>
              <a:t>not</a:t>
            </a:r>
            <a:endParaRPr kumimoji="0" sz="2400" b="0" i="0" u="none" strike="noStrike" kern="0" cap="none" spc="0" normalizeH="0" baseline="0" noProof="0" dirty="0">
              <a:ln>
                <a:noFill/>
              </a:ln>
              <a:solidFill>
                <a:sysClr val="windowText" lastClr="000000"/>
              </a:solidFill>
              <a:effectLst/>
              <a:uLnTx/>
              <a:uFillTx/>
              <a:latin typeface="Calibri"/>
              <a:ea typeface="+mn-ea"/>
              <a:cs typeface="Calibri"/>
            </a:endParaRPr>
          </a:p>
          <a:p>
            <a:pPr marL="12700" marR="83185" lvl="0" indent="0" algn="l" defTabSz="914400" rtl="0" eaLnBrk="1" fontAlgn="auto" latinLnBrk="0" hangingPunct="1">
              <a:lnSpc>
                <a:spcPts val="2590"/>
              </a:lnSpc>
              <a:spcBef>
                <a:spcPts val="185"/>
              </a:spcBef>
              <a:spcAft>
                <a:spcPts val="0"/>
              </a:spcAft>
              <a:buClrTx/>
              <a:buSzTx/>
              <a:buFontTx/>
              <a:buNone/>
              <a:tabLst/>
              <a:defRPr/>
            </a:pPr>
            <a:r>
              <a:rPr kumimoji="0" sz="2400" b="0" i="0" u="none" strike="noStrike" kern="0" cap="none" spc="-10" normalizeH="0" baseline="0" noProof="0" dirty="0">
                <a:ln>
                  <a:noFill/>
                </a:ln>
                <a:solidFill>
                  <a:srgbClr val="003A5C"/>
                </a:solidFill>
                <a:effectLst/>
                <a:uLnTx/>
                <a:uFillTx/>
                <a:latin typeface="Calibri"/>
                <a:ea typeface="+mn-ea"/>
                <a:cs typeface="Calibri"/>
              </a:rPr>
              <a:t>reproduce,</a:t>
            </a:r>
            <a:r>
              <a:rPr kumimoji="0" sz="2400" b="0" i="0" u="none" strike="noStrike" kern="0" cap="none" spc="-8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distribute,</a:t>
            </a:r>
            <a:r>
              <a:rPr kumimoji="0" sz="2400" b="0" i="0" u="none" strike="noStrike" kern="0" cap="none" spc="-85" normalizeH="0" baseline="0" noProof="0" dirty="0">
                <a:ln>
                  <a:noFill/>
                </a:ln>
                <a:solidFill>
                  <a:srgbClr val="003A5C"/>
                </a:solidFill>
                <a:effectLst/>
                <a:uLnTx/>
                <a:uFillTx/>
                <a:latin typeface="Calibri"/>
                <a:ea typeface="+mn-ea"/>
                <a:cs typeface="Calibri"/>
              </a:rPr>
              <a:t> </a:t>
            </a:r>
            <a:r>
              <a:rPr kumimoji="0" sz="2400" b="0" i="0" u="none" strike="noStrike" kern="0" cap="none" spc="-25" normalizeH="0" baseline="0" noProof="0" dirty="0">
                <a:ln>
                  <a:noFill/>
                </a:ln>
                <a:solidFill>
                  <a:srgbClr val="003A5C"/>
                </a:solidFill>
                <a:effectLst/>
                <a:uLnTx/>
                <a:uFillTx/>
                <a:latin typeface="Calibri"/>
                <a:ea typeface="+mn-ea"/>
                <a:cs typeface="Calibri"/>
              </a:rPr>
              <a:t>or </a:t>
            </a:r>
            <a:r>
              <a:rPr kumimoji="0" sz="2400" b="0" i="0" u="none" strike="noStrike" kern="0" cap="none" spc="0" normalizeH="0" baseline="0" noProof="0" dirty="0">
                <a:ln>
                  <a:noFill/>
                </a:ln>
                <a:solidFill>
                  <a:srgbClr val="003A5C"/>
                </a:solidFill>
                <a:effectLst/>
                <a:uLnTx/>
                <a:uFillTx/>
                <a:latin typeface="Calibri"/>
                <a:ea typeface="+mn-ea"/>
                <a:cs typeface="Calibri"/>
              </a:rPr>
              <a:t>modify</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items</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without</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20" normalizeH="0" baseline="0" noProof="0" dirty="0">
                <a:ln>
                  <a:noFill/>
                </a:ln>
                <a:solidFill>
                  <a:srgbClr val="003A5C"/>
                </a:solidFill>
                <a:effectLst/>
                <a:uLnTx/>
                <a:uFillTx/>
                <a:latin typeface="Calibri"/>
                <a:ea typeface="+mn-ea"/>
                <a:cs typeface="Calibri"/>
              </a:rPr>
              <a:t>prior </a:t>
            </a:r>
            <a:r>
              <a:rPr kumimoji="0" sz="2400" b="0" i="0" u="none" strike="noStrike" kern="0" cap="none" spc="-10" normalizeH="0" baseline="0" noProof="0" dirty="0">
                <a:ln>
                  <a:noFill/>
                </a:ln>
                <a:solidFill>
                  <a:srgbClr val="003A5C"/>
                </a:solidFill>
                <a:effectLst/>
                <a:uLnTx/>
                <a:uFillTx/>
                <a:latin typeface="Calibri"/>
                <a:ea typeface="+mn-ea"/>
                <a:cs typeface="Calibri"/>
              </a:rPr>
              <a:t>authorization.</a:t>
            </a:r>
            <a:endParaRPr kumimoji="0" sz="2400" b="0" i="0" u="none" strike="noStrike" kern="0" cap="none" spc="0" normalizeH="0" baseline="0" noProof="0" dirty="0">
              <a:ln>
                <a:noFill/>
              </a:ln>
              <a:solidFill>
                <a:sysClr val="windowText" lastClr="000000"/>
              </a:solidFill>
              <a:effectLst/>
              <a:uLnTx/>
              <a:uFillTx/>
              <a:latin typeface="Calibri"/>
              <a:ea typeface="+mn-ea"/>
              <a:cs typeface="Calibri"/>
            </a:endParaRPr>
          </a:p>
        </p:txBody>
      </p:sp>
      <p:pic>
        <p:nvPicPr>
          <p:cNvPr id="7" name="Picture 6">
            <a:extLst>
              <a:ext uri="{FF2B5EF4-FFF2-40B4-BE49-F238E27FC236}">
                <a16:creationId xmlns:a16="http://schemas.microsoft.com/office/drawing/2014/main" id="{AEFA0197-EEB5-D4DD-3796-F5FADAC19430}"/>
              </a:ext>
            </a:extLst>
          </p:cNvPr>
          <p:cNvPicPr>
            <a:picLocks noChangeAspect="1"/>
          </p:cNvPicPr>
          <p:nvPr/>
        </p:nvPicPr>
        <p:blipFill>
          <a:blip r:embed="rId3"/>
          <a:stretch>
            <a:fillRect/>
          </a:stretch>
        </p:blipFill>
        <p:spPr>
          <a:xfrm>
            <a:off x="9972610" y="5927353"/>
            <a:ext cx="1877731" cy="652329"/>
          </a:xfrm>
          <a:prstGeom prst="rect">
            <a:avLst/>
          </a:prstGeom>
        </p:spPr>
      </p:pic>
    </p:spTree>
    <p:extLst>
      <p:ext uri="{BB962C8B-B14F-4D97-AF65-F5344CB8AC3E}">
        <p14:creationId xmlns:p14="http://schemas.microsoft.com/office/powerpoint/2010/main" val="38889108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B9B1810-4906-D630-68E0-E6984087E5AB}"/>
            </a:ext>
          </a:extLst>
        </p:cNvPr>
        <p:cNvGrpSpPr/>
        <p:nvPr/>
      </p:nvGrpSpPr>
      <p:grpSpPr>
        <a:xfrm>
          <a:off x="0" y="0"/>
          <a:ext cx="0" cy="0"/>
          <a:chOff x="0" y="0"/>
          <a:chExt cx="0" cy="0"/>
        </a:xfrm>
      </p:grpSpPr>
      <p:pic>
        <p:nvPicPr>
          <p:cNvPr id="2" name="object 2">
            <a:extLst>
              <a:ext uri="{FF2B5EF4-FFF2-40B4-BE49-F238E27FC236}">
                <a16:creationId xmlns:a16="http://schemas.microsoft.com/office/drawing/2014/main" id="{05C812F4-BE45-F432-114A-652E440F9E66}"/>
              </a:ext>
            </a:extLst>
          </p:cNvPr>
          <p:cNvPicPr/>
          <p:nvPr/>
        </p:nvPicPr>
        <p:blipFill>
          <a:blip r:embed="rId2" cstate="print"/>
          <a:stretch>
            <a:fillRect/>
          </a:stretch>
        </p:blipFill>
        <p:spPr>
          <a:xfrm>
            <a:off x="0" y="0"/>
            <a:ext cx="12192000" cy="2171319"/>
          </a:xfrm>
          <a:prstGeom prst="rect">
            <a:avLst/>
          </a:prstGeom>
        </p:spPr>
      </p:pic>
      <p:sp>
        <p:nvSpPr>
          <p:cNvPr id="3" name="object 3">
            <a:extLst>
              <a:ext uri="{FF2B5EF4-FFF2-40B4-BE49-F238E27FC236}">
                <a16:creationId xmlns:a16="http://schemas.microsoft.com/office/drawing/2014/main" id="{D6118565-E5E9-699C-67D7-3680143B2703}"/>
              </a:ext>
            </a:extLst>
          </p:cNvPr>
          <p:cNvSpPr txBox="1">
            <a:spLocks noGrp="1"/>
          </p:cNvSpPr>
          <p:nvPr>
            <p:ph type="title"/>
          </p:nvPr>
        </p:nvSpPr>
        <p:spPr>
          <a:xfrm>
            <a:off x="1462532" y="779729"/>
            <a:ext cx="2634615" cy="635000"/>
          </a:xfrm>
          <a:prstGeom prst="rect">
            <a:avLst/>
          </a:prstGeom>
        </p:spPr>
        <p:txBody>
          <a:bodyPr vert="horz" wrap="square" lIns="0" tIns="12065" rIns="0" bIns="0" rtlCol="0">
            <a:spAutoFit/>
          </a:bodyPr>
          <a:lstStyle/>
          <a:p>
            <a:pPr marL="12700">
              <a:lnSpc>
                <a:spcPct val="100000"/>
              </a:lnSpc>
              <a:spcBef>
                <a:spcPts val="95"/>
              </a:spcBef>
            </a:pPr>
            <a:r>
              <a:rPr sz="4000" spc="-10" dirty="0">
                <a:solidFill>
                  <a:srgbClr val="FFFFFF"/>
                </a:solidFill>
              </a:rPr>
              <a:t>Monitoring</a:t>
            </a:r>
            <a:endParaRPr sz="4000"/>
          </a:p>
        </p:txBody>
      </p:sp>
      <p:grpSp>
        <p:nvGrpSpPr>
          <p:cNvPr id="5" name="object 5">
            <a:extLst>
              <a:ext uri="{FF2B5EF4-FFF2-40B4-BE49-F238E27FC236}">
                <a16:creationId xmlns:a16="http://schemas.microsoft.com/office/drawing/2014/main" id="{04DBD080-937D-D013-F038-6D140753DA00}"/>
              </a:ext>
            </a:extLst>
          </p:cNvPr>
          <p:cNvGrpSpPr/>
          <p:nvPr/>
        </p:nvGrpSpPr>
        <p:grpSpPr>
          <a:xfrm>
            <a:off x="645388" y="2726944"/>
            <a:ext cx="5208905" cy="3474085"/>
            <a:chOff x="645388" y="2726944"/>
            <a:chExt cx="5208905" cy="3474085"/>
          </a:xfrm>
        </p:grpSpPr>
        <p:sp>
          <p:nvSpPr>
            <p:cNvPr id="6" name="object 6">
              <a:extLst>
                <a:ext uri="{FF2B5EF4-FFF2-40B4-BE49-F238E27FC236}">
                  <a16:creationId xmlns:a16="http://schemas.microsoft.com/office/drawing/2014/main" id="{2D7122D4-7D3A-B776-A962-8A962B36B2A0}"/>
                </a:ext>
              </a:extLst>
            </p:cNvPr>
            <p:cNvSpPr/>
            <p:nvPr/>
          </p:nvSpPr>
          <p:spPr>
            <a:xfrm>
              <a:off x="645388" y="2726944"/>
              <a:ext cx="4682490" cy="2973705"/>
            </a:xfrm>
            <a:custGeom>
              <a:avLst/>
              <a:gdLst/>
              <a:ahLst/>
              <a:cxnLst/>
              <a:rect l="l" t="t" r="r" b="b"/>
              <a:pathLst>
                <a:path w="4682490" h="2973704">
                  <a:moveTo>
                    <a:pt x="4384954" y="0"/>
                  </a:moveTo>
                  <a:lnTo>
                    <a:pt x="297319" y="0"/>
                  </a:lnTo>
                  <a:lnTo>
                    <a:pt x="249091" y="3890"/>
                  </a:lnTo>
                  <a:lnTo>
                    <a:pt x="203341" y="15155"/>
                  </a:lnTo>
                  <a:lnTo>
                    <a:pt x="160681" y="33182"/>
                  </a:lnTo>
                  <a:lnTo>
                    <a:pt x="121724" y="57359"/>
                  </a:lnTo>
                  <a:lnTo>
                    <a:pt x="87080" y="87074"/>
                  </a:lnTo>
                  <a:lnTo>
                    <a:pt x="57363" y="121715"/>
                  </a:lnTo>
                  <a:lnTo>
                    <a:pt x="33185" y="160671"/>
                  </a:lnTo>
                  <a:lnTo>
                    <a:pt x="15156" y="203330"/>
                  </a:lnTo>
                  <a:lnTo>
                    <a:pt x="3891" y="249079"/>
                  </a:lnTo>
                  <a:lnTo>
                    <a:pt x="0" y="297306"/>
                  </a:lnTo>
                  <a:lnTo>
                    <a:pt x="0" y="2675890"/>
                  </a:lnTo>
                  <a:lnTo>
                    <a:pt x="3891" y="2724118"/>
                  </a:lnTo>
                  <a:lnTo>
                    <a:pt x="15156" y="2769869"/>
                  </a:lnTo>
                  <a:lnTo>
                    <a:pt x="33185" y="2812530"/>
                  </a:lnTo>
                  <a:lnTo>
                    <a:pt x="57363" y="2851490"/>
                  </a:lnTo>
                  <a:lnTo>
                    <a:pt x="87080" y="2886135"/>
                  </a:lnTo>
                  <a:lnTo>
                    <a:pt x="121724" y="2915854"/>
                  </a:lnTo>
                  <a:lnTo>
                    <a:pt x="160681" y="2940034"/>
                  </a:lnTo>
                  <a:lnTo>
                    <a:pt x="203341" y="2958064"/>
                  </a:lnTo>
                  <a:lnTo>
                    <a:pt x="249091" y="2969330"/>
                  </a:lnTo>
                  <a:lnTo>
                    <a:pt x="297319" y="2973222"/>
                  </a:lnTo>
                  <a:lnTo>
                    <a:pt x="4384954" y="2973222"/>
                  </a:lnTo>
                  <a:lnTo>
                    <a:pt x="4433151" y="2969330"/>
                  </a:lnTo>
                  <a:lnTo>
                    <a:pt x="4478882" y="2958064"/>
                  </a:lnTo>
                  <a:lnTo>
                    <a:pt x="4521533" y="2940034"/>
                  </a:lnTo>
                  <a:lnTo>
                    <a:pt x="4560490" y="2915854"/>
                  </a:lnTo>
                  <a:lnTo>
                    <a:pt x="4595139" y="2886135"/>
                  </a:lnTo>
                  <a:lnTo>
                    <a:pt x="4624865" y="2851490"/>
                  </a:lnTo>
                  <a:lnTo>
                    <a:pt x="4649054" y="2812530"/>
                  </a:lnTo>
                  <a:lnTo>
                    <a:pt x="4667093" y="2769869"/>
                  </a:lnTo>
                  <a:lnTo>
                    <a:pt x="4678367" y="2724118"/>
                  </a:lnTo>
                  <a:lnTo>
                    <a:pt x="4682261" y="2675890"/>
                  </a:lnTo>
                  <a:lnTo>
                    <a:pt x="4682261" y="297306"/>
                  </a:lnTo>
                  <a:lnTo>
                    <a:pt x="4678367" y="249079"/>
                  </a:lnTo>
                  <a:lnTo>
                    <a:pt x="4667093" y="203330"/>
                  </a:lnTo>
                  <a:lnTo>
                    <a:pt x="4649054" y="160671"/>
                  </a:lnTo>
                  <a:lnTo>
                    <a:pt x="4624865" y="121715"/>
                  </a:lnTo>
                  <a:lnTo>
                    <a:pt x="4595139" y="87074"/>
                  </a:lnTo>
                  <a:lnTo>
                    <a:pt x="4560490" y="57359"/>
                  </a:lnTo>
                  <a:lnTo>
                    <a:pt x="4521533" y="33182"/>
                  </a:lnTo>
                  <a:lnTo>
                    <a:pt x="4478882" y="15155"/>
                  </a:lnTo>
                  <a:lnTo>
                    <a:pt x="4433151" y="3890"/>
                  </a:lnTo>
                  <a:lnTo>
                    <a:pt x="4384954" y="0"/>
                  </a:lnTo>
                  <a:close/>
                </a:path>
              </a:pathLst>
            </a:custGeom>
            <a:solidFill>
              <a:srgbClr val="004A8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7" name="object 7">
              <a:extLst>
                <a:ext uri="{FF2B5EF4-FFF2-40B4-BE49-F238E27FC236}">
                  <a16:creationId xmlns:a16="http://schemas.microsoft.com/office/drawing/2014/main" id="{79D64BB4-B2D1-D22C-D97C-3F9FCE0F317D}"/>
                </a:ext>
              </a:extLst>
            </p:cNvPr>
            <p:cNvSpPr/>
            <p:nvPr/>
          </p:nvSpPr>
          <p:spPr>
            <a:xfrm>
              <a:off x="1165631" y="3221227"/>
              <a:ext cx="4682490" cy="2973705"/>
            </a:xfrm>
            <a:custGeom>
              <a:avLst/>
              <a:gdLst/>
              <a:ahLst/>
              <a:cxnLst/>
              <a:rect l="l" t="t" r="r" b="b"/>
              <a:pathLst>
                <a:path w="4682490" h="2973704">
                  <a:moveTo>
                    <a:pt x="4384903" y="0"/>
                  </a:moveTo>
                  <a:lnTo>
                    <a:pt x="297281" y="0"/>
                  </a:lnTo>
                  <a:lnTo>
                    <a:pt x="249054" y="3890"/>
                  </a:lnTo>
                  <a:lnTo>
                    <a:pt x="203307" y="15155"/>
                  </a:lnTo>
                  <a:lnTo>
                    <a:pt x="160651" y="33182"/>
                  </a:lnTo>
                  <a:lnTo>
                    <a:pt x="121699" y="57359"/>
                  </a:lnTo>
                  <a:lnTo>
                    <a:pt x="87061" y="87074"/>
                  </a:lnTo>
                  <a:lnTo>
                    <a:pt x="57350" y="121715"/>
                  </a:lnTo>
                  <a:lnTo>
                    <a:pt x="33176" y="160671"/>
                  </a:lnTo>
                  <a:lnTo>
                    <a:pt x="15153" y="203330"/>
                  </a:lnTo>
                  <a:lnTo>
                    <a:pt x="3890" y="249079"/>
                  </a:lnTo>
                  <a:lnTo>
                    <a:pt x="0" y="297307"/>
                  </a:lnTo>
                  <a:lnTo>
                    <a:pt x="0" y="2675851"/>
                  </a:lnTo>
                  <a:lnTo>
                    <a:pt x="3890" y="2724080"/>
                  </a:lnTo>
                  <a:lnTo>
                    <a:pt x="15153" y="2769830"/>
                  </a:lnTo>
                  <a:lnTo>
                    <a:pt x="33176" y="2812490"/>
                  </a:lnTo>
                  <a:lnTo>
                    <a:pt x="57350" y="2851447"/>
                  </a:lnTo>
                  <a:lnTo>
                    <a:pt x="87061" y="2886090"/>
                  </a:lnTo>
                  <a:lnTo>
                    <a:pt x="121699" y="2915807"/>
                  </a:lnTo>
                  <a:lnTo>
                    <a:pt x="160651" y="2939986"/>
                  </a:lnTo>
                  <a:lnTo>
                    <a:pt x="203307" y="2958014"/>
                  </a:lnTo>
                  <a:lnTo>
                    <a:pt x="249054" y="2969280"/>
                  </a:lnTo>
                  <a:lnTo>
                    <a:pt x="297281" y="2973171"/>
                  </a:lnTo>
                  <a:lnTo>
                    <a:pt x="4384903" y="2973171"/>
                  </a:lnTo>
                  <a:lnTo>
                    <a:pt x="4433131" y="2969280"/>
                  </a:lnTo>
                  <a:lnTo>
                    <a:pt x="4478880" y="2958014"/>
                  </a:lnTo>
                  <a:lnTo>
                    <a:pt x="4521538" y="2939986"/>
                  </a:lnTo>
                  <a:lnTo>
                    <a:pt x="4560494" y="2915807"/>
                  </a:lnTo>
                  <a:lnTo>
                    <a:pt x="4595136" y="2886090"/>
                  </a:lnTo>
                  <a:lnTo>
                    <a:pt x="4624851" y="2851447"/>
                  </a:lnTo>
                  <a:lnTo>
                    <a:pt x="4649028" y="2812490"/>
                  </a:lnTo>
                  <a:lnTo>
                    <a:pt x="4667054" y="2769830"/>
                  </a:lnTo>
                  <a:lnTo>
                    <a:pt x="4678319" y="2724080"/>
                  </a:lnTo>
                  <a:lnTo>
                    <a:pt x="4682210" y="2675851"/>
                  </a:lnTo>
                  <a:lnTo>
                    <a:pt x="4682210" y="297307"/>
                  </a:lnTo>
                  <a:lnTo>
                    <a:pt x="4678319" y="249079"/>
                  </a:lnTo>
                  <a:lnTo>
                    <a:pt x="4667054" y="203330"/>
                  </a:lnTo>
                  <a:lnTo>
                    <a:pt x="4649028" y="160671"/>
                  </a:lnTo>
                  <a:lnTo>
                    <a:pt x="4624851" y="121715"/>
                  </a:lnTo>
                  <a:lnTo>
                    <a:pt x="4595136" y="87074"/>
                  </a:lnTo>
                  <a:lnTo>
                    <a:pt x="4560494" y="57359"/>
                  </a:lnTo>
                  <a:lnTo>
                    <a:pt x="4521538" y="33182"/>
                  </a:lnTo>
                  <a:lnTo>
                    <a:pt x="4478880" y="15155"/>
                  </a:lnTo>
                  <a:lnTo>
                    <a:pt x="4433131" y="3890"/>
                  </a:lnTo>
                  <a:lnTo>
                    <a:pt x="4384903" y="0"/>
                  </a:lnTo>
                  <a:close/>
                </a:path>
              </a:pathLst>
            </a:custGeom>
            <a:solidFill>
              <a:srgbClr val="FFFFFF">
                <a:alpha val="90194"/>
              </a:srgbClr>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8" name="object 8">
              <a:extLst>
                <a:ext uri="{FF2B5EF4-FFF2-40B4-BE49-F238E27FC236}">
                  <a16:creationId xmlns:a16="http://schemas.microsoft.com/office/drawing/2014/main" id="{06502D31-0D9F-F778-7EB3-66AAAB9A5A54}"/>
                </a:ext>
              </a:extLst>
            </p:cNvPr>
            <p:cNvSpPr/>
            <p:nvPr/>
          </p:nvSpPr>
          <p:spPr>
            <a:xfrm>
              <a:off x="1165631" y="3221227"/>
              <a:ext cx="4682490" cy="2973705"/>
            </a:xfrm>
            <a:custGeom>
              <a:avLst/>
              <a:gdLst/>
              <a:ahLst/>
              <a:cxnLst/>
              <a:rect l="l" t="t" r="r" b="b"/>
              <a:pathLst>
                <a:path w="4682490" h="2973704">
                  <a:moveTo>
                    <a:pt x="0" y="297307"/>
                  </a:moveTo>
                  <a:lnTo>
                    <a:pt x="3890" y="249079"/>
                  </a:lnTo>
                  <a:lnTo>
                    <a:pt x="15153" y="203330"/>
                  </a:lnTo>
                  <a:lnTo>
                    <a:pt x="33176" y="160671"/>
                  </a:lnTo>
                  <a:lnTo>
                    <a:pt x="57350" y="121715"/>
                  </a:lnTo>
                  <a:lnTo>
                    <a:pt x="87061" y="87074"/>
                  </a:lnTo>
                  <a:lnTo>
                    <a:pt x="121699" y="57359"/>
                  </a:lnTo>
                  <a:lnTo>
                    <a:pt x="160651" y="33182"/>
                  </a:lnTo>
                  <a:lnTo>
                    <a:pt x="203307" y="15155"/>
                  </a:lnTo>
                  <a:lnTo>
                    <a:pt x="249054" y="3890"/>
                  </a:lnTo>
                  <a:lnTo>
                    <a:pt x="297281" y="0"/>
                  </a:lnTo>
                  <a:lnTo>
                    <a:pt x="4384903" y="0"/>
                  </a:lnTo>
                  <a:lnTo>
                    <a:pt x="4433131" y="3890"/>
                  </a:lnTo>
                  <a:lnTo>
                    <a:pt x="4478880" y="15155"/>
                  </a:lnTo>
                  <a:lnTo>
                    <a:pt x="4521538" y="33182"/>
                  </a:lnTo>
                  <a:lnTo>
                    <a:pt x="4560494" y="57359"/>
                  </a:lnTo>
                  <a:lnTo>
                    <a:pt x="4595136" y="87074"/>
                  </a:lnTo>
                  <a:lnTo>
                    <a:pt x="4624851" y="121715"/>
                  </a:lnTo>
                  <a:lnTo>
                    <a:pt x="4649028" y="160671"/>
                  </a:lnTo>
                  <a:lnTo>
                    <a:pt x="4667054" y="203330"/>
                  </a:lnTo>
                  <a:lnTo>
                    <a:pt x="4678319" y="249079"/>
                  </a:lnTo>
                  <a:lnTo>
                    <a:pt x="4682210" y="297307"/>
                  </a:lnTo>
                  <a:lnTo>
                    <a:pt x="4682210" y="2675851"/>
                  </a:lnTo>
                  <a:lnTo>
                    <a:pt x="4678319" y="2724080"/>
                  </a:lnTo>
                  <a:lnTo>
                    <a:pt x="4667054" y="2769830"/>
                  </a:lnTo>
                  <a:lnTo>
                    <a:pt x="4649028" y="2812490"/>
                  </a:lnTo>
                  <a:lnTo>
                    <a:pt x="4624851" y="2851447"/>
                  </a:lnTo>
                  <a:lnTo>
                    <a:pt x="4595136" y="2886090"/>
                  </a:lnTo>
                  <a:lnTo>
                    <a:pt x="4560494" y="2915807"/>
                  </a:lnTo>
                  <a:lnTo>
                    <a:pt x="4521538" y="2939986"/>
                  </a:lnTo>
                  <a:lnTo>
                    <a:pt x="4478880" y="2958014"/>
                  </a:lnTo>
                  <a:lnTo>
                    <a:pt x="4433131" y="2969280"/>
                  </a:lnTo>
                  <a:lnTo>
                    <a:pt x="4384903" y="2973171"/>
                  </a:lnTo>
                  <a:lnTo>
                    <a:pt x="297281" y="2973171"/>
                  </a:lnTo>
                  <a:lnTo>
                    <a:pt x="249054" y="2969280"/>
                  </a:lnTo>
                  <a:lnTo>
                    <a:pt x="203307" y="2958014"/>
                  </a:lnTo>
                  <a:lnTo>
                    <a:pt x="160651" y="2939986"/>
                  </a:lnTo>
                  <a:lnTo>
                    <a:pt x="121699" y="2915807"/>
                  </a:lnTo>
                  <a:lnTo>
                    <a:pt x="87061" y="2886090"/>
                  </a:lnTo>
                  <a:lnTo>
                    <a:pt x="57350" y="2851447"/>
                  </a:lnTo>
                  <a:lnTo>
                    <a:pt x="33176" y="2812490"/>
                  </a:lnTo>
                  <a:lnTo>
                    <a:pt x="15153" y="2769830"/>
                  </a:lnTo>
                  <a:lnTo>
                    <a:pt x="3890" y="2724080"/>
                  </a:lnTo>
                  <a:lnTo>
                    <a:pt x="0" y="2675851"/>
                  </a:lnTo>
                  <a:lnTo>
                    <a:pt x="0" y="297307"/>
                  </a:lnTo>
                  <a:close/>
                </a:path>
              </a:pathLst>
            </a:custGeom>
            <a:ln w="12699">
              <a:solidFill>
                <a:srgbClr val="004A86"/>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9" name="object 9">
            <a:extLst>
              <a:ext uri="{FF2B5EF4-FFF2-40B4-BE49-F238E27FC236}">
                <a16:creationId xmlns:a16="http://schemas.microsoft.com/office/drawing/2014/main" id="{500C322B-98AF-023F-12C0-79BCAF7349F6}"/>
              </a:ext>
            </a:extLst>
          </p:cNvPr>
          <p:cNvSpPr txBox="1"/>
          <p:nvPr/>
        </p:nvSpPr>
        <p:spPr>
          <a:xfrm>
            <a:off x="1391792" y="3331591"/>
            <a:ext cx="4231005" cy="2690495"/>
          </a:xfrm>
          <a:prstGeom prst="rect">
            <a:avLst/>
          </a:prstGeom>
        </p:spPr>
        <p:txBody>
          <a:bodyPr vert="horz" wrap="square" lIns="0" tIns="39370" rIns="0" bIns="0" rtlCol="0">
            <a:spAutoFit/>
          </a:bodyPr>
          <a:lstStyle/>
          <a:p>
            <a:pPr marL="12700" marR="5080" lvl="0" indent="-635" algn="ctr" defTabSz="914400" rtl="0" eaLnBrk="1" fontAlgn="auto" latinLnBrk="0" hangingPunct="1">
              <a:lnSpc>
                <a:spcPct val="91600"/>
              </a:lnSpc>
              <a:spcBef>
                <a:spcPts val="310"/>
              </a:spcBef>
              <a:spcAft>
                <a:spcPts val="0"/>
              </a:spcAft>
              <a:buClrTx/>
              <a:buSzTx/>
              <a:buFontTx/>
              <a:buNone/>
              <a:tabLst/>
              <a:defRPr/>
            </a:pPr>
            <a:r>
              <a:rPr kumimoji="0" sz="2100" b="0" i="0" u="none" strike="noStrike" kern="0" cap="none" spc="0" normalizeH="0" baseline="0" noProof="0" dirty="0">
                <a:ln>
                  <a:noFill/>
                </a:ln>
                <a:solidFill>
                  <a:srgbClr val="0F171F"/>
                </a:solidFill>
                <a:effectLst/>
                <a:uLnTx/>
                <a:uFillTx/>
                <a:latin typeface="Calibri"/>
                <a:ea typeface="+mn-ea"/>
                <a:cs typeface="Calibri"/>
              </a:rPr>
              <a:t>The</a:t>
            </a:r>
            <a:r>
              <a:rPr kumimoji="0" sz="2100" b="0" i="0" u="none" strike="noStrike" kern="0" cap="none" spc="-4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Company</a:t>
            </a:r>
            <a:r>
              <a:rPr kumimoji="0" sz="2100" b="0" i="0" u="none" strike="noStrike" kern="0" cap="none" spc="-45" normalizeH="0" baseline="0" noProof="0" dirty="0">
                <a:ln>
                  <a:noFill/>
                </a:ln>
                <a:solidFill>
                  <a:srgbClr val="0F171F"/>
                </a:solidFill>
                <a:effectLst/>
                <a:uLnTx/>
                <a:uFillTx/>
                <a:latin typeface="Calibri"/>
                <a:ea typeface="+mn-ea"/>
                <a:cs typeface="Calibri"/>
              </a:rPr>
              <a:t> </a:t>
            </a:r>
            <a:r>
              <a:rPr kumimoji="0" sz="2100" b="0" i="0" u="none" strike="noStrike" kern="0" cap="none" spc="-10" normalizeH="0" baseline="0" noProof="0" dirty="0">
                <a:ln>
                  <a:noFill/>
                </a:ln>
                <a:solidFill>
                  <a:srgbClr val="0F171F"/>
                </a:solidFill>
                <a:effectLst/>
                <a:uLnTx/>
                <a:uFillTx/>
                <a:latin typeface="Calibri"/>
                <a:ea typeface="+mn-ea"/>
                <a:cs typeface="Calibri"/>
              </a:rPr>
              <a:t>reserves</a:t>
            </a:r>
            <a:r>
              <a:rPr kumimoji="0" sz="2100" b="0" i="0" u="none" strike="noStrike" kern="0" cap="none" spc="-5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the</a:t>
            </a:r>
            <a:r>
              <a:rPr kumimoji="0" sz="2100" b="0" i="0" u="none" strike="noStrike" kern="0" cap="none" spc="-5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right</a:t>
            </a:r>
            <a:r>
              <a:rPr kumimoji="0" sz="2100" b="0" i="0" u="none" strike="noStrike" kern="0" cap="none" spc="-40" normalizeH="0" baseline="0" noProof="0" dirty="0">
                <a:ln>
                  <a:noFill/>
                </a:ln>
                <a:solidFill>
                  <a:srgbClr val="0F171F"/>
                </a:solidFill>
                <a:effectLst/>
                <a:uLnTx/>
                <a:uFillTx/>
                <a:latin typeface="Calibri"/>
                <a:ea typeface="+mn-ea"/>
                <a:cs typeface="Calibri"/>
              </a:rPr>
              <a:t> </a:t>
            </a:r>
            <a:r>
              <a:rPr kumimoji="0" sz="2100" b="0" i="0" u="none" strike="noStrike" kern="0" cap="none" spc="-25" normalizeH="0" baseline="0" noProof="0" dirty="0">
                <a:ln>
                  <a:noFill/>
                </a:ln>
                <a:solidFill>
                  <a:srgbClr val="0F171F"/>
                </a:solidFill>
                <a:effectLst/>
                <a:uLnTx/>
                <a:uFillTx/>
                <a:latin typeface="Calibri"/>
                <a:ea typeface="+mn-ea"/>
                <a:cs typeface="Calibri"/>
              </a:rPr>
              <a:t>to monitor,</a:t>
            </a:r>
            <a:r>
              <a:rPr kumimoji="0" sz="2100" b="0" i="0" u="none" strike="noStrike" kern="0" cap="none" spc="-3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audit,</a:t>
            </a:r>
            <a:r>
              <a:rPr kumimoji="0" sz="2100" b="0" i="0" u="none" strike="noStrike" kern="0" cap="none" spc="-4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and</a:t>
            </a:r>
            <a:r>
              <a:rPr kumimoji="0" sz="2100" b="0" i="0" u="none" strike="noStrike" kern="0" cap="none" spc="-3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review</a:t>
            </a:r>
            <a:r>
              <a:rPr kumimoji="0" sz="2100" b="0" i="0" u="none" strike="noStrike" kern="0" cap="none" spc="-3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the</a:t>
            </a:r>
            <a:r>
              <a:rPr kumimoji="0" sz="2100" b="0" i="0" u="none" strike="noStrike" kern="0" cap="none" spc="-3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use</a:t>
            </a:r>
            <a:r>
              <a:rPr kumimoji="0" sz="2100" b="0" i="0" u="none" strike="noStrike" kern="0" cap="none" spc="-30" normalizeH="0" baseline="0" noProof="0" dirty="0">
                <a:ln>
                  <a:noFill/>
                </a:ln>
                <a:solidFill>
                  <a:srgbClr val="0F171F"/>
                </a:solidFill>
                <a:effectLst/>
                <a:uLnTx/>
                <a:uFillTx/>
                <a:latin typeface="Calibri"/>
                <a:ea typeface="+mn-ea"/>
                <a:cs typeface="Calibri"/>
              </a:rPr>
              <a:t> </a:t>
            </a:r>
            <a:r>
              <a:rPr kumimoji="0" sz="2100" b="0" i="0" u="none" strike="noStrike" kern="0" cap="none" spc="-25" normalizeH="0" baseline="0" noProof="0" dirty="0">
                <a:ln>
                  <a:noFill/>
                </a:ln>
                <a:solidFill>
                  <a:srgbClr val="0F171F"/>
                </a:solidFill>
                <a:effectLst/>
                <a:uLnTx/>
                <a:uFillTx/>
                <a:latin typeface="Calibri"/>
                <a:ea typeface="+mn-ea"/>
                <a:cs typeface="Calibri"/>
              </a:rPr>
              <a:t>of </a:t>
            </a:r>
            <a:r>
              <a:rPr kumimoji="0" sz="2100" b="0" i="0" u="none" strike="noStrike" kern="0" cap="none" spc="0" normalizeH="0" baseline="0" noProof="0" dirty="0">
                <a:ln>
                  <a:noFill/>
                </a:ln>
                <a:solidFill>
                  <a:srgbClr val="0F171F"/>
                </a:solidFill>
                <a:effectLst/>
                <a:uLnTx/>
                <a:uFillTx/>
                <a:latin typeface="Calibri"/>
                <a:ea typeface="+mn-ea"/>
                <a:cs typeface="Calibri"/>
              </a:rPr>
              <a:t>GAI</a:t>
            </a:r>
            <a:r>
              <a:rPr kumimoji="0" sz="2100" b="0" i="0" u="none" strike="noStrike" kern="0" cap="none" spc="-4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tools</a:t>
            </a:r>
            <a:r>
              <a:rPr kumimoji="0" sz="2100" b="0" i="0" u="none" strike="noStrike" kern="0" cap="none" spc="-2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by</a:t>
            </a:r>
            <a:r>
              <a:rPr kumimoji="0" sz="2100" b="0" i="0" u="none" strike="noStrike" kern="0" cap="none" spc="-3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its</a:t>
            </a:r>
            <a:r>
              <a:rPr kumimoji="0" sz="2100" b="0" i="0" u="none" strike="noStrike" kern="0" cap="none" spc="-4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users,</a:t>
            </a:r>
            <a:r>
              <a:rPr kumimoji="0" sz="2100" b="0" i="0" u="none" strike="noStrike" kern="0" cap="none" spc="-4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and</a:t>
            </a:r>
            <a:r>
              <a:rPr kumimoji="0" sz="2100" b="0" i="0" u="none" strike="noStrike" kern="0" cap="none" spc="-4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to</a:t>
            </a:r>
            <a:r>
              <a:rPr kumimoji="0" sz="2100" b="0" i="0" u="none" strike="noStrike" kern="0" cap="none" spc="-40" normalizeH="0" baseline="0" noProof="0" dirty="0">
                <a:ln>
                  <a:noFill/>
                </a:ln>
                <a:solidFill>
                  <a:srgbClr val="0F171F"/>
                </a:solidFill>
                <a:effectLst/>
                <a:uLnTx/>
                <a:uFillTx/>
                <a:latin typeface="Calibri"/>
                <a:ea typeface="+mn-ea"/>
                <a:cs typeface="Calibri"/>
              </a:rPr>
              <a:t> </a:t>
            </a:r>
            <a:r>
              <a:rPr kumimoji="0" sz="2100" b="0" i="0" u="none" strike="noStrike" kern="0" cap="none" spc="-10" normalizeH="0" baseline="0" noProof="0" dirty="0">
                <a:ln>
                  <a:noFill/>
                </a:ln>
                <a:solidFill>
                  <a:srgbClr val="0F171F"/>
                </a:solidFill>
                <a:effectLst/>
                <a:uLnTx/>
                <a:uFillTx/>
                <a:latin typeface="Calibri"/>
                <a:ea typeface="+mn-ea"/>
                <a:cs typeface="Calibri"/>
              </a:rPr>
              <a:t>suspend, restrict,</a:t>
            </a:r>
            <a:r>
              <a:rPr kumimoji="0" sz="2100" b="0" i="0" u="none" strike="noStrike" kern="0" cap="none" spc="-3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or</a:t>
            </a:r>
            <a:r>
              <a:rPr kumimoji="0" sz="2100" b="0" i="0" u="none" strike="noStrike" kern="0" cap="none" spc="-35" normalizeH="0" baseline="0" noProof="0" dirty="0">
                <a:ln>
                  <a:noFill/>
                </a:ln>
                <a:solidFill>
                  <a:srgbClr val="0F171F"/>
                </a:solidFill>
                <a:effectLst/>
                <a:uLnTx/>
                <a:uFillTx/>
                <a:latin typeface="Calibri"/>
                <a:ea typeface="+mn-ea"/>
                <a:cs typeface="Calibri"/>
              </a:rPr>
              <a:t> </a:t>
            </a:r>
            <a:r>
              <a:rPr kumimoji="0" sz="2100" b="0" i="0" u="none" strike="noStrike" kern="0" cap="none" spc="-10" normalizeH="0" baseline="0" noProof="0" dirty="0">
                <a:ln>
                  <a:noFill/>
                </a:ln>
                <a:solidFill>
                  <a:srgbClr val="0F171F"/>
                </a:solidFill>
                <a:effectLst/>
                <a:uLnTx/>
                <a:uFillTx/>
                <a:latin typeface="Calibri"/>
                <a:ea typeface="+mn-ea"/>
                <a:cs typeface="Calibri"/>
              </a:rPr>
              <a:t>terminate</a:t>
            </a:r>
            <a:r>
              <a:rPr kumimoji="0" sz="2100" b="0" i="0" u="none" strike="noStrike" kern="0" cap="none" spc="-4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the</a:t>
            </a:r>
            <a:r>
              <a:rPr kumimoji="0" sz="2100" b="0" i="0" u="none" strike="noStrike" kern="0" cap="none" spc="-3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access</a:t>
            </a:r>
            <a:r>
              <a:rPr kumimoji="0" sz="2100" b="0" i="0" u="none" strike="noStrike" kern="0" cap="none" spc="-2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or</a:t>
            </a:r>
            <a:r>
              <a:rPr kumimoji="0" sz="2100" b="0" i="0" u="none" strike="noStrike" kern="0" cap="none" spc="-35" normalizeH="0" baseline="0" noProof="0" dirty="0">
                <a:ln>
                  <a:noFill/>
                </a:ln>
                <a:solidFill>
                  <a:srgbClr val="0F171F"/>
                </a:solidFill>
                <a:effectLst/>
                <a:uLnTx/>
                <a:uFillTx/>
                <a:latin typeface="Calibri"/>
                <a:ea typeface="+mn-ea"/>
                <a:cs typeface="Calibri"/>
              </a:rPr>
              <a:t> </a:t>
            </a:r>
            <a:r>
              <a:rPr kumimoji="0" sz="2100" b="0" i="0" u="none" strike="noStrike" kern="0" cap="none" spc="-25" normalizeH="0" baseline="0" noProof="0" dirty="0">
                <a:ln>
                  <a:noFill/>
                </a:ln>
                <a:solidFill>
                  <a:srgbClr val="0F171F"/>
                </a:solidFill>
                <a:effectLst/>
                <a:uLnTx/>
                <a:uFillTx/>
                <a:latin typeface="Calibri"/>
                <a:ea typeface="+mn-ea"/>
                <a:cs typeface="Calibri"/>
              </a:rPr>
              <a:t>use </a:t>
            </a:r>
            <a:r>
              <a:rPr kumimoji="0" sz="2100" b="0" i="0" u="none" strike="noStrike" kern="0" cap="none" spc="0" normalizeH="0" baseline="0" noProof="0" dirty="0">
                <a:ln>
                  <a:noFill/>
                </a:ln>
                <a:solidFill>
                  <a:srgbClr val="0F171F"/>
                </a:solidFill>
                <a:effectLst/>
                <a:uLnTx/>
                <a:uFillTx/>
                <a:latin typeface="Calibri"/>
                <a:ea typeface="+mn-ea"/>
                <a:cs typeface="Calibri"/>
              </a:rPr>
              <a:t>of</a:t>
            </a:r>
            <a:r>
              <a:rPr kumimoji="0" sz="2100" b="0" i="0" u="none" strike="noStrike" kern="0" cap="none" spc="-5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GAI</a:t>
            </a:r>
            <a:r>
              <a:rPr kumimoji="0" sz="2100" b="0" i="0" u="none" strike="noStrike" kern="0" cap="none" spc="-2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tools</a:t>
            </a:r>
            <a:r>
              <a:rPr kumimoji="0" sz="2100" b="0" i="0" u="none" strike="noStrike" kern="0" cap="none" spc="-4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by</a:t>
            </a:r>
            <a:r>
              <a:rPr kumimoji="0" sz="2100" b="0" i="0" u="none" strike="noStrike" kern="0" cap="none" spc="-4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any</a:t>
            </a:r>
            <a:r>
              <a:rPr kumimoji="0" sz="2100" b="0" i="0" u="none" strike="noStrike" kern="0" cap="none" spc="-35" normalizeH="0" baseline="0" noProof="0" dirty="0">
                <a:ln>
                  <a:noFill/>
                </a:ln>
                <a:solidFill>
                  <a:srgbClr val="0F171F"/>
                </a:solidFill>
                <a:effectLst/>
                <a:uLnTx/>
                <a:uFillTx/>
                <a:latin typeface="Calibri"/>
                <a:ea typeface="+mn-ea"/>
                <a:cs typeface="Calibri"/>
              </a:rPr>
              <a:t> </a:t>
            </a:r>
            <a:r>
              <a:rPr kumimoji="0" sz="2100" b="0" i="0" u="none" strike="noStrike" kern="0" cap="none" spc="-30" normalizeH="0" baseline="0" noProof="0" dirty="0">
                <a:ln>
                  <a:noFill/>
                </a:ln>
                <a:solidFill>
                  <a:srgbClr val="0F171F"/>
                </a:solidFill>
                <a:effectLst/>
                <a:uLnTx/>
                <a:uFillTx/>
                <a:latin typeface="Calibri"/>
                <a:ea typeface="+mn-ea"/>
                <a:cs typeface="Calibri"/>
              </a:rPr>
              <a:t>user,</a:t>
            </a:r>
            <a:r>
              <a:rPr kumimoji="0" sz="2100" b="0" i="0" u="none" strike="noStrike" kern="0" cap="none" spc="-3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at</a:t>
            </a:r>
            <a:r>
              <a:rPr kumimoji="0" sz="2100" b="0" i="0" u="none" strike="noStrike" kern="0" cap="none" spc="-3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any</a:t>
            </a:r>
            <a:r>
              <a:rPr kumimoji="0" sz="2100" b="0" i="0" u="none" strike="noStrike" kern="0" cap="none" spc="-50" normalizeH="0" baseline="0" noProof="0" dirty="0">
                <a:ln>
                  <a:noFill/>
                </a:ln>
                <a:solidFill>
                  <a:srgbClr val="0F171F"/>
                </a:solidFill>
                <a:effectLst/>
                <a:uLnTx/>
                <a:uFillTx/>
                <a:latin typeface="Calibri"/>
                <a:ea typeface="+mn-ea"/>
                <a:cs typeface="Calibri"/>
              </a:rPr>
              <a:t> </a:t>
            </a:r>
            <a:r>
              <a:rPr kumimoji="0" sz="2100" b="0" i="0" u="none" strike="noStrike" kern="0" cap="none" spc="-10" normalizeH="0" baseline="0" noProof="0" dirty="0">
                <a:ln>
                  <a:noFill/>
                </a:ln>
                <a:solidFill>
                  <a:srgbClr val="0F171F"/>
                </a:solidFill>
                <a:effectLst/>
                <a:uLnTx/>
                <a:uFillTx/>
                <a:latin typeface="Calibri"/>
                <a:ea typeface="+mn-ea"/>
                <a:cs typeface="Calibri"/>
              </a:rPr>
              <a:t>time, </a:t>
            </a:r>
            <a:r>
              <a:rPr kumimoji="0" sz="2100" b="0" i="0" u="none" strike="noStrike" kern="0" cap="none" spc="0" normalizeH="0" baseline="0" noProof="0" dirty="0">
                <a:ln>
                  <a:noFill/>
                </a:ln>
                <a:solidFill>
                  <a:srgbClr val="0F171F"/>
                </a:solidFill>
                <a:effectLst/>
                <a:uLnTx/>
                <a:uFillTx/>
                <a:latin typeface="Calibri"/>
                <a:ea typeface="+mn-ea"/>
                <a:cs typeface="Calibri"/>
              </a:rPr>
              <a:t>without</a:t>
            </a:r>
            <a:r>
              <a:rPr kumimoji="0" sz="2100" b="0" i="0" u="none" strike="noStrike" kern="0" cap="none" spc="-3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prior</a:t>
            </a:r>
            <a:r>
              <a:rPr kumimoji="0" sz="2100" b="0" i="0" u="none" strike="noStrike" kern="0" cap="none" spc="-2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notice</a:t>
            </a:r>
            <a:r>
              <a:rPr kumimoji="0" sz="2100" b="0" i="0" u="none" strike="noStrike" kern="0" cap="none" spc="-3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or</a:t>
            </a:r>
            <a:r>
              <a:rPr kumimoji="0" sz="2100" b="0" i="0" u="none" strike="noStrike" kern="0" cap="none" spc="-25" normalizeH="0" baseline="0" noProof="0" dirty="0">
                <a:ln>
                  <a:noFill/>
                </a:ln>
                <a:solidFill>
                  <a:srgbClr val="0F171F"/>
                </a:solidFill>
                <a:effectLst/>
                <a:uLnTx/>
                <a:uFillTx/>
                <a:latin typeface="Calibri"/>
                <a:ea typeface="+mn-ea"/>
                <a:cs typeface="Calibri"/>
              </a:rPr>
              <a:t> </a:t>
            </a:r>
            <a:r>
              <a:rPr kumimoji="0" sz="2100" b="0" i="0" u="none" strike="noStrike" kern="0" cap="none" spc="-10" normalizeH="0" baseline="0" noProof="0" dirty="0">
                <a:ln>
                  <a:noFill/>
                </a:ln>
                <a:solidFill>
                  <a:srgbClr val="0F171F"/>
                </a:solidFill>
                <a:effectLst/>
                <a:uLnTx/>
                <a:uFillTx/>
                <a:latin typeface="Calibri"/>
                <a:ea typeface="+mn-ea"/>
                <a:cs typeface="Calibri"/>
              </a:rPr>
              <a:t>consent,</a:t>
            </a:r>
            <a:r>
              <a:rPr kumimoji="0" sz="2100" b="0" i="0" u="none" strike="noStrike" kern="0" cap="none" spc="-3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if</a:t>
            </a:r>
            <a:r>
              <a:rPr kumimoji="0" sz="2100" b="0" i="0" u="none" strike="noStrike" kern="0" cap="none" spc="-20" normalizeH="0" baseline="0" noProof="0" dirty="0">
                <a:ln>
                  <a:noFill/>
                </a:ln>
                <a:solidFill>
                  <a:srgbClr val="0F171F"/>
                </a:solidFill>
                <a:effectLst/>
                <a:uLnTx/>
                <a:uFillTx/>
                <a:latin typeface="Calibri"/>
                <a:ea typeface="+mn-ea"/>
                <a:cs typeface="Calibri"/>
              </a:rPr>
              <a:t> </a:t>
            </a:r>
            <a:r>
              <a:rPr kumimoji="0" sz="2100" b="0" i="0" u="none" strike="noStrike" kern="0" cap="none" spc="-25" normalizeH="0" baseline="0" noProof="0" dirty="0">
                <a:ln>
                  <a:noFill/>
                </a:ln>
                <a:solidFill>
                  <a:srgbClr val="0F171F"/>
                </a:solidFill>
                <a:effectLst/>
                <a:uLnTx/>
                <a:uFillTx/>
                <a:latin typeface="Calibri"/>
                <a:ea typeface="+mn-ea"/>
                <a:cs typeface="Calibri"/>
              </a:rPr>
              <a:t>the </a:t>
            </a:r>
            <a:r>
              <a:rPr kumimoji="0" sz="2100" b="0" i="0" u="none" strike="noStrike" kern="0" cap="none" spc="0" normalizeH="0" baseline="0" noProof="0" dirty="0">
                <a:ln>
                  <a:noFill/>
                </a:ln>
                <a:solidFill>
                  <a:srgbClr val="0F171F"/>
                </a:solidFill>
                <a:effectLst/>
                <a:uLnTx/>
                <a:uFillTx/>
                <a:latin typeface="Calibri"/>
                <a:ea typeface="+mn-ea"/>
                <a:cs typeface="Calibri"/>
              </a:rPr>
              <a:t>Company</a:t>
            </a:r>
            <a:r>
              <a:rPr kumimoji="0" sz="2100" b="0" i="0" u="none" strike="noStrike" kern="0" cap="none" spc="-40" normalizeH="0" baseline="0" noProof="0" dirty="0">
                <a:ln>
                  <a:noFill/>
                </a:ln>
                <a:solidFill>
                  <a:srgbClr val="0F171F"/>
                </a:solidFill>
                <a:effectLst/>
                <a:uLnTx/>
                <a:uFillTx/>
                <a:latin typeface="Calibri"/>
                <a:ea typeface="+mn-ea"/>
                <a:cs typeface="Calibri"/>
              </a:rPr>
              <a:t> </a:t>
            </a:r>
            <a:r>
              <a:rPr kumimoji="0" sz="2100" b="0" i="0" u="none" strike="noStrike" kern="0" cap="none" spc="-10" normalizeH="0" baseline="0" noProof="0" dirty="0">
                <a:ln>
                  <a:noFill/>
                </a:ln>
                <a:solidFill>
                  <a:srgbClr val="0F171F"/>
                </a:solidFill>
                <a:effectLst/>
                <a:uLnTx/>
                <a:uFillTx/>
                <a:latin typeface="Calibri"/>
                <a:ea typeface="+mn-ea"/>
                <a:cs typeface="Calibri"/>
              </a:rPr>
              <a:t>determines</a:t>
            </a:r>
            <a:r>
              <a:rPr kumimoji="0" sz="2100" b="0" i="0" u="none" strike="noStrike" kern="0" cap="none" spc="-4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that</a:t>
            </a:r>
            <a:r>
              <a:rPr kumimoji="0" sz="2100" b="0" i="0" u="none" strike="noStrike" kern="0" cap="none" spc="-4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the</a:t>
            </a:r>
            <a:r>
              <a:rPr kumimoji="0" sz="2100" b="0" i="0" u="none" strike="noStrike" kern="0" cap="none" spc="-4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user</a:t>
            </a:r>
            <a:r>
              <a:rPr kumimoji="0" sz="2100" b="0" i="0" u="none" strike="noStrike" kern="0" cap="none" spc="-35" normalizeH="0" baseline="0" noProof="0" dirty="0">
                <a:ln>
                  <a:noFill/>
                </a:ln>
                <a:solidFill>
                  <a:srgbClr val="0F171F"/>
                </a:solidFill>
                <a:effectLst/>
                <a:uLnTx/>
                <a:uFillTx/>
                <a:latin typeface="Calibri"/>
                <a:ea typeface="+mn-ea"/>
                <a:cs typeface="Calibri"/>
              </a:rPr>
              <a:t> </a:t>
            </a:r>
            <a:r>
              <a:rPr kumimoji="0" sz="2100" b="0" i="0" u="none" strike="noStrike" kern="0" cap="none" spc="-25" normalizeH="0" baseline="0" noProof="0" dirty="0">
                <a:ln>
                  <a:noFill/>
                </a:ln>
                <a:solidFill>
                  <a:srgbClr val="0F171F"/>
                </a:solidFill>
                <a:effectLst/>
                <a:uLnTx/>
                <a:uFillTx/>
                <a:latin typeface="Calibri"/>
                <a:ea typeface="+mn-ea"/>
                <a:cs typeface="Calibri"/>
              </a:rPr>
              <a:t>has </a:t>
            </a:r>
            <a:r>
              <a:rPr kumimoji="0" sz="2100" b="0" i="0" u="none" strike="noStrike" kern="0" cap="none" spc="-10" normalizeH="0" baseline="0" noProof="0" dirty="0">
                <a:ln>
                  <a:noFill/>
                </a:ln>
                <a:solidFill>
                  <a:srgbClr val="0F171F"/>
                </a:solidFill>
                <a:effectLst/>
                <a:uLnTx/>
                <a:uFillTx/>
                <a:latin typeface="Calibri"/>
                <a:ea typeface="+mn-ea"/>
                <a:cs typeface="Calibri"/>
              </a:rPr>
              <a:t>violated</a:t>
            </a:r>
            <a:r>
              <a:rPr kumimoji="0" sz="2100" b="0" i="0" u="none" strike="noStrike" kern="0" cap="none" spc="-4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this</a:t>
            </a:r>
            <a:r>
              <a:rPr kumimoji="0" sz="2100" b="0" i="0" u="none" strike="noStrike" kern="0" cap="none" spc="-4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policy</a:t>
            </a:r>
            <a:r>
              <a:rPr kumimoji="0" sz="2100" b="0" i="0" u="none" strike="noStrike" kern="0" cap="none" spc="-4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or</a:t>
            </a:r>
            <a:r>
              <a:rPr kumimoji="0" sz="2100" b="0" i="0" u="none" strike="noStrike" kern="0" cap="none" spc="-4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misused</a:t>
            </a:r>
            <a:r>
              <a:rPr kumimoji="0" sz="2100" b="0" i="0" u="none" strike="noStrike" kern="0" cap="none" spc="-25" normalizeH="0" baseline="0" noProof="0" dirty="0">
                <a:ln>
                  <a:noFill/>
                </a:ln>
                <a:solidFill>
                  <a:srgbClr val="0F171F"/>
                </a:solidFill>
                <a:effectLst/>
                <a:uLnTx/>
                <a:uFillTx/>
                <a:latin typeface="Calibri"/>
                <a:ea typeface="+mn-ea"/>
                <a:cs typeface="Calibri"/>
              </a:rPr>
              <a:t> GAI </a:t>
            </a:r>
            <a:r>
              <a:rPr kumimoji="0" sz="2100" b="0" i="0" u="none" strike="noStrike" kern="0" cap="none" spc="-10" normalizeH="0" baseline="0" noProof="0" dirty="0">
                <a:ln>
                  <a:noFill/>
                </a:ln>
                <a:solidFill>
                  <a:srgbClr val="0F171F"/>
                </a:solidFill>
                <a:effectLst/>
                <a:uLnTx/>
                <a:uFillTx/>
                <a:latin typeface="Calibri"/>
                <a:ea typeface="+mn-ea"/>
                <a:cs typeface="Calibri"/>
              </a:rPr>
              <a:t>tools.</a:t>
            </a:r>
            <a:endParaRPr kumimoji="0" sz="2100" b="0" i="0" u="none" strike="noStrike" kern="0" cap="none" spc="0" normalizeH="0" baseline="0" noProof="0">
              <a:ln>
                <a:noFill/>
              </a:ln>
              <a:solidFill>
                <a:sysClr val="windowText" lastClr="000000"/>
              </a:solidFill>
              <a:effectLst/>
              <a:uLnTx/>
              <a:uFillTx/>
              <a:latin typeface="Calibri"/>
              <a:ea typeface="+mn-ea"/>
              <a:cs typeface="Calibri"/>
            </a:endParaRPr>
          </a:p>
        </p:txBody>
      </p:sp>
      <p:grpSp>
        <p:nvGrpSpPr>
          <p:cNvPr id="10" name="object 10">
            <a:extLst>
              <a:ext uri="{FF2B5EF4-FFF2-40B4-BE49-F238E27FC236}">
                <a16:creationId xmlns:a16="http://schemas.microsoft.com/office/drawing/2014/main" id="{CF053542-E4A2-C789-CFA3-93B129E94BDB}"/>
              </a:ext>
            </a:extLst>
          </p:cNvPr>
          <p:cNvGrpSpPr/>
          <p:nvPr/>
        </p:nvGrpSpPr>
        <p:grpSpPr>
          <a:xfrm>
            <a:off x="6368034" y="2726944"/>
            <a:ext cx="5208905" cy="3474085"/>
            <a:chOff x="6368034" y="2726944"/>
            <a:chExt cx="5208905" cy="3474085"/>
          </a:xfrm>
        </p:grpSpPr>
        <p:sp>
          <p:nvSpPr>
            <p:cNvPr id="11" name="object 11">
              <a:extLst>
                <a:ext uri="{FF2B5EF4-FFF2-40B4-BE49-F238E27FC236}">
                  <a16:creationId xmlns:a16="http://schemas.microsoft.com/office/drawing/2014/main" id="{4C978647-F628-86D9-DCD7-A59BAC6943FE}"/>
                </a:ext>
              </a:extLst>
            </p:cNvPr>
            <p:cNvSpPr/>
            <p:nvPr/>
          </p:nvSpPr>
          <p:spPr>
            <a:xfrm>
              <a:off x="6368034" y="2726944"/>
              <a:ext cx="4682490" cy="2973705"/>
            </a:xfrm>
            <a:custGeom>
              <a:avLst/>
              <a:gdLst/>
              <a:ahLst/>
              <a:cxnLst/>
              <a:rect l="l" t="t" r="r" b="b"/>
              <a:pathLst>
                <a:path w="4682490" h="2973704">
                  <a:moveTo>
                    <a:pt x="4384929" y="0"/>
                  </a:moveTo>
                  <a:lnTo>
                    <a:pt x="297434" y="0"/>
                  </a:lnTo>
                  <a:lnTo>
                    <a:pt x="249202" y="3890"/>
                  </a:lnTo>
                  <a:lnTo>
                    <a:pt x="203443" y="15155"/>
                  </a:lnTo>
                  <a:lnTo>
                    <a:pt x="160771" y="33182"/>
                  </a:lnTo>
                  <a:lnTo>
                    <a:pt x="121798" y="57359"/>
                  </a:lnTo>
                  <a:lnTo>
                    <a:pt x="87137" y="87074"/>
                  </a:lnTo>
                  <a:lnTo>
                    <a:pt x="57403" y="121715"/>
                  </a:lnTo>
                  <a:lnTo>
                    <a:pt x="33209" y="160671"/>
                  </a:lnTo>
                  <a:lnTo>
                    <a:pt x="15168" y="203330"/>
                  </a:lnTo>
                  <a:lnTo>
                    <a:pt x="3894" y="249079"/>
                  </a:lnTo>
                  <a:lnTo>
                    <a:pt x="0" y="297306"/>
                  </a:lnTo>
                  <a:lnTo>
                    <a:pt x="0" y="2675890"/>
                  </a:lnTo>
                  <a:lnTo>
                    <a:pt x="3894" y="2724118"/>
                  </a:lnTo>
                  <a:lnTo>
                    <a:pt x="15168" y="2769869"/>
                  </a:lnTo>
                  <a:lnTo>
                    <a:pt x="33209" y="2812530"/>
                  </a:lnTo>
                  <a:lnTo>
                    <a:pt x="57403" y="2851490"/>
                  </a:lnTo>
                  <a:lnTo>
                    <a:pt x="87137" y="2886135"/>
                  </a:lnTo>
                  <a:lnTo>
                    <a:pt x="121798" y="2915854"/>
                  </a:lnTo>
                  <a:lnTo>
                    <a:pt x="160771" y="2940034"/>
                  </a:lnTo>
                  <a:lnTo>
                    <a:pt x="203443" y="2958064"/>
                  </a:lnTo>
                  <a:lnTo>
                    <a:pt x="249202" y="2969330"/>
                  </a:lnTo>
                  <a:lnTo>
                    <a:pt x="297434" y="2973222"/>
                  </a:lnTo>
                  <a:lnTo>
                    <a:pt x="4384929" y="2973222"/>
                  </a:lnTo>
                  <a:lnTo>
                    <a:pt x="4433156" y="2969330"/>
                  </a:lnTo>
                  <a:lnTo>
                    <a:pt x="4478905" y="2958064"/>
                  </a:lnTo>
                  <a:lnTo>
                    <a:pt x="4521564" y="2940034"/>
                  </a:lnTo>
                  <a:lnTo>
                    <a:pt x="4560520" y="2915854"/>
                  </a:lnTo>
                  <a:lnTo>
                    <a:pt x="4595161" y="2886135"/>
                  </a:lnTo>
                  <a:lnTo>
                    <a:pt x="4624876" y="2851490"/>
                  </a:lnTo>
                  <a:lnTo>
                    <a:pt x="4649053" y="2812530"/>
                  </a:lnTo>
                  <a:lnTo>
                    <a:pt x="4667080" y="2769869"/>
                  </a:lnTo>
                  <a:lnTo>
                    <a:pt x="4678345" y="2724118"/>
                  </a:lnTo>
                  <a:lnTo>
                    <a:pt x="4682236" y="2675890"/>
                  </a:lnTo>
                  <a:lnTo>
                    <a:pt x="4682236" y="297306"/>
                  </a:lnTo>
                  <a:lnTo>
                    <a:pt x="4678345" y="249079"/>
                  </a:lnTo>
                  <a:lnTo>
                    <a:pt x="4667080" y="203330"/>
                  </a:lnTo>
                  <a:lnTo>
                    <a:pt x="4649053" y="160671"/>
                  </a:lnTo>
                  <a:lnTo>
                    <a:pt x="4624876" y="121715"/>
                  </a:lnTo>
                  <a:lnTo>
                    <a:pt x="4595161" y="87074"/>
                  </a:lnTo>
                  <a:lnTo>
                    <a:pt x="4560520" y="57359"/>
                  </a:lnTo>
                  <a:lnTo>
                    <a:pt x="4521564" y="33182"/>
                  </a:lnTo>
                  <a:lnTo>
                    <a:pt x="4478905" y="15155"/>
                  </a:lnTo>
                  <a:lnTo>
                    <a:pt x="4433156" y="3890"/>
                  </a:lnTo>
                  <a:lnTo>
                    <a:pt x="4384929" y="0"/>
                  </a:lnTo>
                  <a:close/>
                </a:path>
              </a:pathLst>
            </a:custGeom>
            <a:solidFill>
              <a:srgbClr val="004A8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12" name="object 12">
              <a:extLst>
                <a:ext uri="{FF2B5EF4-FFF2-40B4-BE49-F238E27FC236}">
                  <a16:creationId xmlns:a16="http://schemas.microsoft.com/office/drawing/2014/main" id="{22CB1EF7-B925-7082-5954-B26245426056}"/>
                </a:ext>
              </a:extLst>
            </p:cNvPr>
            <p:cNvSpPr/>
            <p:nvPr/>
          </p:nvSpPr>
          <p:spPr>
            <a:xfrm>
              <a:off x="6888353" y="3221227"/>
              <a:ext cx="4682490" cy="2973705"/>
            </a:xfrm>
            <a:custGeom>
              <a:avLst/>
              <a:gdLst/>
              <a:ahLst/>
              <a:cxnLst/>
              <a:rect l="l" t="t" r="r" b="b"/>
              <a:pathLst>
                <a:path w="4682490" h="2973704">
                  <a:moveTo>
                    <a:pt x="4384929" y="0"/>
                  </a:moveTo>
                  <a:lnTo>
                    <a:pt x="297306" y="0"/>
                  </a:lnTo>
                  <a:lnTo>
                    <a:pt x="249079" y="3890"/>
                  </a:lnTo>
                  <a:lnTo>
                    <a:pt x="203330" y="15155"/>
                  </a:lnTo>
                  <a:lnTo>
                    <a:pt x="160671" y="33182"/>
                  </a:lnTo>
                  <a:lnTo>
                    <a:pt x="121715" y="57359"/>
                  </a:lnTo>
                  <a:lnTo>
                    <a:pt x="87074" y="87074"/>
                  </a:lnTo>
                  <a:lnTo>
                    <a:pt x="57359" y="121715"/>
                  </a:lnTo>
                  <a:lnTo>
                    <a:pt x="33182" y="160671"/>
                  </a:lnTo>
                  <a:lnTo>
                    <a:pt x="15155" y="203330"/>
                  </a:lnTo>
                  <a:lnTo>
                    <a:pt x="3890" y="249079"/>
                  </a:lnTo>
                  <a:lnTo>
                    <a:pt x="0" y="297307"/>
                  </a:lnTo>
                  <a:lnTo>
                    <a:pt x="0" y="2675851"/>
                  </a:lnTo>
                  <a:lnTo>
                    <a:pt x="3890" y="2724080"/>
                  </a:lnTo>
                  <a:lnTo>
                    <a:pt x="15155" y="2769830"/>
                  </a:lnTo>
                  <a:lnTo>
                    <a:pt x="33182" y="2812490"/>
                  </a:lnTo>
                  <a:lnTo>
                    <a:pt x="57359" y="2851447"/>
                  </a:lnTo>
                  <a:lnTo>
                    <a:pt x="87074" y="2886090"/>
                  </a:lnTo>
                  <a:lnTo>
                    <a:pt x="121715" y="2915807"/>
                  </a:lnTo>
                  <a:lnTo>
                    <a:pt x="160671" y="2939986"/>
                  </a:lnTo>
                  <a:lnTo>
                    <a:pt x="203330" y="2958014"/>
                  </a:lnTo>
                  <a:lnTo>
                    <a:pt x="249079" y="2969280"/>
                  </a:lnTo>
                  <a:lnTo>
                    <a:pt x="297306" y="2973171"/>
                  </a:lnTo>
                  <a:lnTo>
                    <a:pt x="4384929" y="2973171"/>
                  </a:lnTo>
                  <a:lnTo>
                    <a:pt x="4433156" y="2969280"/>
                  </a:lnTo>
                  <a:lnTo>
                    <a:pt x="4478905" y="2958014"/>
                  </a:lnTo>
                  <a:lnTo>
                    <a:pt x="4521564" y="2939986"/>
                  </a:lnTo>
                  <a:lnTo>
                    <a:pt x="4560520" y="2915807"/>
                  </a:lnTo>
                  <a:lnTo>
                    <a:pt x="4595161" y="2886090"/>
                  </a:lnTo>
                  <a:lnTo>
                    <a:pt x="4624876" y="2851447"/>
                  </a:lnTo>
                  <a:lnTo>
                    <a:pt x="4649053" y="2812490"/>
                  </a:lnTo>
                  <a:lnTo>
                    <a:pt x="4667080" y="2769830"/>
                  </a:lnTo>
                  <a:lnTo>
                    <a:pt x="4678345" y="2724080"/>
                  </a:lnTo>
                  <a:lnTo>
                    <a:pt x="4682236" y="2675851"/>
                  </a:lnTo>
                  <a:lnTo>
                    <a:pt x="4682236" y="297307"/>
                  </a:lnTo>
                  <a:lnTo>
                    <a:pt x="4678345" y="249079"/>
                  </a:lnTo>
                  <a:lnTo>
                    <a:pt x="4667080" y="203330"/>
                  </a:lnTo>
                  <a:lnTo>
                    <a:pt x="4649053" y="160671"/>
                  </a:lnTo>
                  <a:lnTo>
                    <a:pt x="4624876" y="121715"/>
                  </a:lnTo>
                  <a:lnTo>
                    <a:pt x="4595161" y="87074"/>
                  </a:lnTo>
                  <a:lnTo>
                    <a:pt x="4560520" y="57359"/>
                  </a:lnTo>
                  <a:lnTo>
                    <a:pt x="4521564" y="33182"/>
                  </a:lnTo>
                  <a:lnTo>
                    <a:pt x="4478905" y="15155"/>
                  </a:lnTo>
                  <a:lnTo>
                    <a:pt x="4433156" y="3890"/>
                  </a:lnTo>
                  <a:lnTo>
                    <a:pt x="4384929" y="0"/>
                  </a:lnTo>
                  <a:close/>
                </a:path>
              </a:pathLst>
            </a:custGeom>
            <a:solidFill>
              <a:srgbClr val="FFFFFF">
                <a:alpha val="90194"/>
              </a:srgbClr>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13" name="object 13">
              <a:extLst>
                <a:ext uri="{FF2B5EF4-FFF2-40B4-BE49-F238E27FC236}">
                  <a16:creationId xmlns:a16="http://schemas.microsoft.com/office/drawing/2014/main" id="{F52157EA-C8AE-A31E-4E18-0AB4BAF39B90}"/>
                </a:ext>
              </a:extLst>
            </p:cNvPr>
            <p:cNvSpPr/>
            <p:nvPr/>
          </p:nvSpPr>
          <p:spPr>
            <a:xfrm>
              <a:off x="6888353" y="3221227"/>
              <a:ext cx="4682490" cy="2973705"/>
            </a:xfrm>
            <a:custGeom>
              <a:avLst/>
              <a:gdLst/>
              <a:ahLst/>
              <a:cxnLst/>
              <a:rect l="l" t="t" r="r" b="b"/>
              <a:pathLst>
                <a:path w="4682490" h="2973704">
                  <a:moveTo>
                    <a:pt x="0" y="297307"/>
                  </a:moveTo>
                  <a:lnTo>
                    <a:pt x="3890" y="249079"/>
                  </a:lnTo>
                  <a:lnTo>
                    <a:pt x="15155" y="203330"/>
                  </a:lnTo>
                  <a:lnTo>
                    <a:pt x="33182" y="160671"/>
                  </a:lnTo>
                  <a:lnTo>
                    <a:pt x="57359" y="121715"/>
                  </a:lnTo>
                  <a:lnTo>
                    <a:pt x="87074" y="87074"/>
                  </a:lnTo>
                  <a:lnTo>
                    <a:pt x="121715" y="57359"/>
                  </a:lnTo>
                  <a:lnTo>
                    <a:pt x="160671" y="33182"/>
                  </a:lnTo>
                  <a:lnTo>
                    <a:pt x="203330" y="15155"/>
                  </a:lnTo>
                  <a:lnTo>
                    <a:pt x="249079" y="3890"/>
                  </a:lnTo>
                  <a:lnTo>
                    <a:pt x="297306" y="0"/>
                  </a:lnTo>
                  <a:lnTo>
                    <a:pt x="4384929" y="0"/>
                  </a:lnTo>
                  <a:lnTo>
                    <a:pt x="4433156" y="3890"/>
                  </a:lnTo>
                  <a:lnTo>
                    <a:pt x="4478905" y="15155"/>
                  </a:lnTo>
                  <a:lnTo>
                    <a:pt x="4521564" y="33182"/>
                  </a:lnTo>
                  <a:lnTo>
                    <a:pt x="4560520" y="57359"/>
                  </a:lnTo>
                  <a:lnTo>
                    <a:pt x="4595161" y="87074"/>
                  </a:lnTo>
                  <a:lnTo>
                    <a:pt x="4624876" y="121715"/>
                  </a:lnTo>
                  <a:lnTo>
                    <a:pt x="4649053" y="160671"/>
                  </a:lnTo>
                  <a:lnTo>
                    <a:pt x="4667080" y="203330"/>
                  </a:lnTo>
                  <a:lnTo>
                    <a:pt x="4678345" y="249079"/>
                  </a:lnTo>
                  <a:lnTo>
                    <a:pt x="4682236" y="297307"/>
                  </a:lnTo>
                  <a:lnTo>
                    <a:pt x="4682236" y="2675851"/>
                  </a:lnTo>
                  <a:lnTo>
                    <a:pt x="4678345" y="2724080"/>
                  </a:lnTo>
                  <a:lnTo>
                    <a:pt x="4667080" y="2769830"/>
                  </a:lnTo>
                  <a:lnTo>
                    <a:pt x="4649053" y="2812490"/>
                  </a:lnTo>
                  <a:lnTo>
                    <a:pt x="4624876" y="2851447"/>
                  </a:lnTo>
                  <a:lnTo>
                    <a:pt x="4595161" y="2886090"/>
                  </a:lnTo>
                  <a:lnTo>
                    <a:pt x="4560520" y="2915807"/>
                  </a:lnTo>
                  <a:lnTo>
                    <a:pt x="4521564" y="2939986"/>
                  </a:lnTo>
                  <a:lnTo>
                    <a:pt x="4478905" y="2958014"/>
                  </a:lnTo>
                  <a:lnTo>
                    <a:pt x="4433156" y="2969280"/>
                  </a:lnTo>
                  <a:lnTo>
                    <a:pt x="4384929" y="2973171"/>
                  </a:lnTo>
                  <a:lnTo>
                    <a:pt x="297306" y="2973171"/>
                  </a:lnTo>
                  <a:lnTo>
                    <a:pt x="249079" y="2969280"/>
                  </a:lnTo>
                  <a:lnTo>
                    <a:pt x="203330" y="2958014"/>
                  </a:lnTo>
                  <a:lnTo>
                    <a:pt x="160671" y="2939986"/>
                  </a:lnTo>
                  <a:lnTo>
                    <a:pt x="121715" y="2915807"/>
                  </a:lnTo>
                  <a:lnTo>
                    <a:pt x="87074" y="2886090"/>
                  </a:lnTo>
                  <a:lnTo>
                    <a:pt x="57359" y="2851447"/>
                  </a:lnTo>
                  <a:lnTo>
                    <a:pt x="33182" y="2812490"/>
                  </a:lnTo>
                  <a:lnTo>
                    <a:pt x="15155" y="2769830"/>
                  </a:lnTo>
                  <a:lnTo>
                    <a:pt x="3890" y="2724080"/>
                  </a:lnTo>
                  <a:lnTo>
                    <a:pt x="0" y="2675851"/>
                  </a:lnTo>
                  <a:lnTo>
                    <a:pt x="0" y="297307"/>
                  </a:lnTo>
                  <a:close/>
                </a:path>
              </a:pathLst>
            </a:custGeom>
            <a:ln w="12700">
              <a:solidFill>
                <a:srgbClr val="004A86"/>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14" name="object 14">
            <a:extLst>
              <a:ext uri="{FF2B5EF4-FFF2-40B4-BE49-F238E27FC236}">
                <a16:creationId xmlns:a16="http://schemas.microsoft.com/office/drawing/2014/main" id="{1FA61D41-E7CE-B8EA-B7BC-88F4FA5212C9}"/>
              </a:ext>
            </a:extLst>
          </p:cNvPr>
          <p:cNvSpPr txBox="1"/>
          <p:nvPr/>
        </p:nvSpPr>
        <p:spPr>
          <a:xfrm>
            <a:off x="7087869" y="4064254"/>
            <a:ext cx="4283710" cy="1224915"/>
          </a:xfrm>
          <a:prstGeom prst="rect">
            <a:avLst/>
          </a:prstGeom>
        </p:spPr>
        <p:txBody>
          <a:bodyPr vert="horz" wrap="square" lIns="0" tIns="39370" rIns="0" bIns="0" rtlCol="0">
            <a:spAutoFit/>
          </a:bodyPr>
          <a:lstStyle/>
          <a:p>
            <a:pPr marL="12700" marR="5080" lvl="0" indent="-1270" algn="ctr" defTabSz="914400" rtl="0" eaLnBrk="1" fontAlgn="auto" latinLnBrk="0" hangingPunct="1">
              <a:lnSpc>
                <a:spcPct val="91600"/>
              </a:lnSpc>
              <a:spcBef>
                <a:spcPts val="310"/>
              </a:spcBef>
              <a:spcAft>
                <a:spcPts val="0"/>
              </a:spcAft>
              <a:buClrTx/>
              <a:buSzTx/>
              <a:buFontTx/>
              <a:buNone/>
              <a:tabLst/>
              <a:defRPr/>
            </a:pPr>
            <a:r>
              <a:rPr kumimoji="0" sz="2100" b="0" i="0" u="none" strike="noStrike" kern="0" cap="none" spc="-10" normalizeH="0" baseline="0" noProof="0" dirty="0">
                <a:ln>
                  <a:noFill/>
                </a:ln>
                <a:solidFill>
                  <a:srgbClr val="0F171F"/>
                </a:solidFill>
                <a:effectLst/>
                <a:uLnTx/>
                <a:uFillTx/>
                <a:latin typeface="Calibri"/>
                <a:ea typeface="+mn-ea"/>
                <a:cs typeface="Calibri"/>
              </a:rPr>
              <a:t>Employees</a:t>
            </a:r>
            <a:r>
              <a:rPr kumimoji="0" sz="2100" b="0" i="0" u="none" strike="noStrike" kern="0" cap="none" spc="-5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should</a:t>
            </a:r>
            <a:r>
              <a:rPr kumimoji="0" sz="2100" b="0" i="0" u="none" strike="noStrike" kern="0" cap="none" spc="-6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not</a:t>
            </a:r>
            <a:r>
              <a:rPr kumimoji="0" sz="2100" b="0" i="0" u="none" strike="noStrike" kern="0" cap="none" spc="-5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have</a:t>
            </a:r>
            <a:r>
              <a:rPr kumimoji="0" sz="2100" b="0" i="0" u="none" strike="noStrike" kern="0" cap="none" spc="-60" normalizeH="0" baseline="0" noProof="0" dirty="0">
                <a:ln>
                  <a:noFill/>
                </a:ln>
                <a:solidFill>
                  <a:srgbClr val="0F171F"/>
                </a:solidFill>
                <a:effectLst/>
                <a:uLnTx/>
                <a:uFillTx/>
                <a:latin typeface="Calibri"/>
                <a:ea typeface="+mn-ea"/>
                <a:cs typeface="Calibri"/>
              </a:rPr>
              <a:t> </a:t>
            </a:r>
            <a:r>
              <a:rPr kumimoji="0" sz="2100" b="0" i="0" u="none" strike="noStrike" kern="0" cap="none" spc="-25" normalizeH="0" baseline="0" noProof="0" dirty="0">
                <a:ln>
                  <a:noFill/>
                </a:ln>
                <a:solidFill>
                  <a:srgbClr val="0F171F"/>
                </a:solidFill>
                <a:effectLst/>
                <a:uLnTx/>
                <a:uFillTx/>
                <a:latin typeface="Calibri"/>
                <a:ea typeface="+mn-ea"/>
                <a:cs typeface="Calibri"/>
              </a:rPr>
              <a:t>any </a:t>
            </a:r>
            <a:r>
              <a:rPr kumimoji="0" sz="2100" b="0" i="0" u="none" strike="noStrike" kern="0" cap="none" spc="-10" normalizeH="0" baseline="0" noProof="0" dirty="0">
                <a:ln>
                  <a:noFill/>
                </a:ln>
                <a:solidFill>
                  <a:srgbClr val="0F171F"/>
                </a:solidFill>
                <a:effectLst/>
                <a:uLnTx/>
                <a:uFillTx/>
                <a:latin typeface="Calibri"/>
                <a:ea typeface="+mn-ea"/>
                <a:cs typeface="Calibri"/>
              </a:rPr>
              <a:t>expectation</a:t>
            </a:r>
            <a:r>
              <a:rPr kumimoji="0" sz="2100" b="0" i="0" u="none" strike="noStrike" kern="0" cap="none" spc="-6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of</a:t>
            </a:r>
            <a:r>
              <a:rPr kumimoji="0" sz="2100" b="0" i="0" u="none" strike="noStrike" kern="0" cap="none" spc="-5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privacy</a:t>
            </a:r>
            <a:r>
              <a:rPr kumimoji="0" sz="2100" b="0" i="0" u="none" strike="noStrike" kern="0" cap="none" spc="-5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with</a:t>
            </a:r>
            <a:r>
              <a:rPr kumimoji="0" sz="2100" b="0" i="0" u="none" strike="noStrike" kern="0" cap="none" spc="-4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respect</a:t>
            </a:r>
            <a:r>
              <a:rPr kumimoji="0" sz="2100" b="0" i="0" u="none" strike="noStrike" kern="0" cap="none" spc="-55" normalizeH="0" baseline="0" noProof="0" dirty="0">
                <a:ln>
                  <a:noFill/>
                </a:ln>
                <a:solidFill>
                  <a:srgbClr val="0F171F"/>
                </a:solidFill>
                <a:effectLst/>
                <a:uLnTx/>
                <a:uFillTx/>
                <a:latin typeface="Calibri"/>
                <a:ea typeface="+mn-ea"/>
                <a:cs typeface="Calibri"/>
              </a:rPr>
              <a:t> </a:t>
            </a:r>
            <a:r>
              <a:rPr kumimoji="0" sz="2100" b="0" i="0" u="none" strike="noStrike" kern="0" cap="none" spc="-25" normalizeH="0" baseline="0" noProof="0" dirty="0">
                <a:ln>
                  <a:noFill/>
                </a:ln>
                <a:solidFill>
                  <a:srgbClr val="0F171F"/>
                </a:solidFill>
                <a:effectLst/>
                <a:uLnTx/>
                <a:uFillTx/>
                <a:latin typeface="Calibri"/>
                <a:ea typeface="+mn-ea"/>
                <a:cs typeface="Calibri"/>
              </a:rPr>
              <a:t>to </a:t>
            </a:r>
            <a:r>
              <a:rPr kumimoji="0" sz="2100" b="0" i="0" u="none" strike="noStrike" kern="0" cap="none" spc="0" normalizeH="0" baseline="0" noProof="0" dirty="0">
                <a:ln>
                  <a:noFill/>
                </a:ln>
                <a:solidFill>
                  <a:srgbClr val="0F171F"/>
                </a:solidFill>
                <a:effectLst/>
                <a:uLnTx/>
                <a:uFillTx/>
                <a:latin typeface="Calibri"/>
                <a:ea typeface="+mn-ea"/>
                <a:cs typeface="Calibri"/>
              </a:rPr>
              <a:t>any</a:t>
            </a:r>
            <a:r>
              <a:rPr kumimoji="0" sz="2100" b="0" i="0" u="none" strike="noStrike" kern="0" cap="none" spc="-4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inputs</a:t>
            </a:r>
            <a:r>
              <a:rPr kumimoji="0" sz="2100" b="0" i="0" u="none" strike="noStrike" kern="0" cap="none" spc="-3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to</a:t>
            </a:r>
            <a:r>
              <a:rPr kumimoji="0" sz="2100" b="0" i="0" u="none" strike="noStrike" kern="0" cap="none" spc="-3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or</a:t>
            </a:r>
            <a:r>
              <a:rPr kumimoji="0" sz="2100" b="0" i="0" u="none" strike="noStrike" kern="0" cap="none" spc="-2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outputs</a:t>
            </a:r>
            <a:r>
              <a:rPr kumimoji="0" sz="2100" b="0" i="0" u="none" strike="noStrike" kern="0" cap="none" spc="-45"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from</a:t>
            </a:r>
            <a:r>
              <a:rPr kumimoji="0" sz="2100" b="0" i="0" u="none" strike="noStrike" kern="0" cap="none" spc="-3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GAI</a:t>
            </a:r>
            <a:r>
              <a:rPr kumimoji="0" sz="2100" b="0" i="0" u="none" strike="noStrike" kern="0" cap="none" spc="-15" normalizeH="0" baseline="0" noProof="0" dirty="0">
                <a:ln>
                  <a:noFill/>
                </a:ln>
                <a:solidFill>
                  <a:srgbClr val="0F171F"/>
                </a:solidFill>
                <a:effectLst/>
                <a:uLnTx/>
                <a:uFillTx/>
                <a:latin typeface="Calibri"/>
                <a:ea typeface="+mn-ea"/>
                <a:cs typeface="Calibri"/>
              </a:rPr>
              <a:t> </a:t>
            </a:r>
            <a:r>
              <a:rPr kumimoji="0" sz="2100" b="0" i="0" u="none" strike="noStrike" kern="0" cap="none" spc="-10" normalizeH="0" baseline="0" noProof="0" dirty="0">
                <a:ln>
                  <a:noFill/>
                </a:ln>
                <a:solidFill>
                  <a:srgbClr val="0F171F"/>
                </a:solidFill>
                <a:effectLst/>
                <a:uLnTx/>
                <a:uFillTx/>
                <a:latin typeface="Calibri"/>
                <a:ea typeface="+mn-ea"/>
                <a:cs typeface="Calibri"/>
              </a:rPr>
              <a:t>tools </a:t>
            </a:r>
            <a:r>
              <a:rPr kumimoji="0" sz="2100" b="0" i="0" u="none" strike="noStrike" kern="0" cap="none" spc="0" normalizeH="0" baseline="0" noProof="0" dirty="0">
                <a:ln>
                  <a:noFill/>
                </a:ln>
                <a:solidFill>
                  <a:srgbClr val="0F171F"/>
                </a:solidFill>
                <a:effectLst/>
                <a:uLnTx/>
                <a:uFillTx/>
                <a:latin typeface="Calibri"/>
                <a:ea typeface="+mn-ea"/>
                <a:cs typeface="Calibri"/>
              </a:rPr>
              <a:t>used</a:t>
            </a:r>
            <a:r>
              <a:rPr kumimoji="0" sz="2100" b="0" i="0" u="none" strike="noStrike" kern="0" cap="none" spc="-5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on</a:t>
            </a:r>
            <a:r>
              <a:rPr kumimoji="0" sz="2100" b="0" i="0" u="none" strike="noStrike" kern="0" cap="none" spc="-50" normalizeH="0" baseline="0" noProof="0" dirty="0">
                <a:ln>
                  <a:noFill/>
                </a:ln>
                <a:solidFill>
                  <a:srgbClr val="0F171F"/>
                </a:solidFill>
                <a:effectLst/>
                <a:uLnTx/>
                <a:uFillTx/>
                <a:latin typeface="Calibri"/>
                <a:ea typeface="+mn-ea"/>
                <a:cs typeface="Calibri"/>
              </a:rPr>
              <a:t> </a:t>
            </a:r>
            <a:r>
              <a:rPr kumimoji="0" sz="2100" b="0" i="0" u="none" strike="noStrike" kern="0" cap="none" spc="0" normalizeH="0" baseline="0" noProof="0" dirty="0">
                <a:ln>
                  <a:noFill/>
                </a:ln>
                <a:solidFill>
                  <a:srgbClr val="0F171F"/>
                </a:solidFill>
                <a:effectLst/>
                <a:uLnTx/>
                <a:uFillTx/>
                <a:latin typeface="Calibri"/>
                <a:ea typeface="+mn-ea"/>
                <a:cs typeface="Calibri"/>
              </a:rPr>
              <a:t>Company</a:t>
            </a:r>
            <a:r>
              <a:rPr kumimoji="0" sz="2100" b="0" i="0" u="none" strike="noStrike" kern="0" cap="none" spc="-45" normalizeH="0" baseline="0" noProof="0" dirty="0">
                <a:ln>
                  <a:noFill/>
                </a:ln>
                <a:solidFill>
                  <a:srgbClr val="0F171F"/>
                </a:solidFill>
                <a:effectLst/>
                <a:uLnTx/>
                <a:uFillTx/>
                <a:latin typeface="Calibri"/>
                <a:ea typeface="+mn-ea"/>
                <a:cs typeface="Calibri"/>
              </a:rPr>
              <a:t> </a:t>
            </a:r>
            <a:r>
              <a:rPr kumimoji="0" sz="2100" b="0" i="0" u="none" strike="noStrike" kern="0" cap="none" spc="-10" normalizeH="0" baseline="0" noProof="0" dirty="0">
                <a:ln>
                  <a:noFill/>
                </a:ln>
                <a:solidFill>
                  <a:srgbClr val="0F171F"/>
                </a:solidFill>
                <a:effectLst/>
                <a:uLnTx/>
                <a:uFillTx/>
                <a:latin typeface="Calibri"/>
                <a:ea typeface="+mn-ea"/>
                <a:cs typeface="Calibri"/>
              </a:rPr>
              <a:t>information</a:t>
            </a:r>
            <a:r>
              <a:rPr kumimoji="0" sz="2100" b="0" i="0" u="none" strike="noStrike" kern="0" cap="none" spc="-50" normalizeH="0" baseline="0" noProof="0" dirty="0">
                <a:ln>
                  <a:noFill/>
                </a:ln>
                <a:solidFill>
                  <a:srgbClr val="0F171F"/>
                </a:solidFill>
                <a:effectLst/>
                <a:uLnTx/>
                <a:uFillTx/>
                <a:latin typeface="Calibri"/>
                <a:ea typeface="+mn-ea"/>
                <a:cs typeface="Calibri"/>
              </a:rPr>
              <a:t> </a:t>
            </a:r>
            <a:r>
              <a:rPr kumimoji="0" sz="2100" b="0" i="0" u="none" strike="noStrike" kern="0" cap="none" spc="-10" normalizeH="0" baseline="0" noProof="0" dirty="0">
                <a:ln>
                  <a:noFill/>
                </a:ln>
                <a:solidFill>
                  <a:srgbClr val="0F171F"/>
                </a:solidFill>
                <a:effectLst/>
                <a:uLnTx/>
                <a:uFillTx/>
                <a:latin typeface="Calibri"/>
                <a:ea typeface="+mn-ea"/>
                <a:cs typeface="Calibri"/>
              </a:rPr>
              <a:t>systems.</a:t>
            </a:r>
            <a:endParaRPr kumimoji="0" sz="2100" b="0" i="0" u="none" strike="noStrike" kern="0" cap="none" spc="0" normalizeH="0" baseline="0" noProof="0">
              <a:ln>
                <a:noFill/>
              </a:ln>
              <a:solidFill>
                <a:sysClr val="windowText" lastClr="000000"/>
              </a:solidFill>
              <a:effectLst/>
              <a:uLnTx/>
              <a:uFillTx/>
              <a:latin typeface="Calibri"/>
              <a:ea typeface="+mn-ea"/>
              <a:cs typeface="Calibri"/>
            </a:endParaRPr>
          </a:p>
        </p:txBody>
      </p:sp>
      <p:sp>
        <p:nvSpPr>
          <p:cNvPr id="16" name="Footer Placeholder 15">
            <a:extLst>
              <a:ext uri="{FF2B5EF4-FFF2-40B4-BE49-F238E27FC236}">
                <a16:creationId xmlns:a16="http://schemas.microsoft.com/office/drawing/2014/main" id="{951D170C-70CF-13E7-8339-0C19E7A254B6}"/>
              </a:ext>
            </a:extLst>
          </p:cNvPr>
          <p:cNvSpPr>
            <a:spLocks noGrp="1"/>
          </p:cNvSpPr>
          <p:nvPr>
            <p:ph type="ftr" sz="quarter" idx="5"/>
          </p:nvPr>
        </p:nvSpPr>
        <p:spPr/>
        <p:txBody>
          <a:bodyPr/>
          <a:lstStyle/>
          <a:p>
            <a:pPr marL="317500">
              <a:lnSpc>
                <a:spcPct val="100000"/>
              </a:lnSpc>
              <a:spcBef>
                <a:spcPts val="105"/>
              </a:spcBef>
            </a:pPr>
            <a:r>
              <a:rPr lang="en-US"/>
              <a:t>GREYLING</a:t>
            </a:r>
            <a:r>
              <a:rPr lang="en-US" spc="-40"/>
              <a:t> </a:t>
            </a:r>
            <a:r>
              <a:rPr lang="en-US"/>
              <a:t>INSURANCE</a:t>
            </a:r>
            <a:r>
              <a:rPr lang="en-US" spc="-20"/>
              <a:t> </a:t>
            </a:r>
            <a:r>
              <a:rPr lang="en-US"/>
              <a:t>BROKERAGE</a:t>
            </a:r>
            <a:r>
              <a:rPr lang="en-US" spc="-50"/>
              <a:t> </a:t>
            </a:r>
            <a:r>
              <a:rPr lang="en-US"/>
              <a:t>&amp;</a:t>
            </a:r>
            <a:r>
              <a:rPr lang="en-US" spc="-20"/>
              <a:t> </a:t>
            </a:r>
            <a:r>
              <a:rPr lang="en-US"/>
              <a:t>RISK</a:t>
            </a:r>
            <a:r>
              <a:rPr lang="en-US" spc="-25"/>
              <a:t> </a:t>
            </a:r>
            <a:r>
              <a:rPr lang="en-US" spc="-10"/>
              <a:t>CONSULTING</a:t>
            </a:r>
            <a:endParaRPr lang="en-US" spc="-10" dirty="0"/>
          </a:p>
        </p:txBody>
      </p:sp>
      <p:pic>
        <p:nvPicPr>
          <p:cNvPr id="4" name="Picture 3">
            <a:extLst>
              <a:ext uri="{FF2B5EF4-FFF2-40B4-BE49-F238E27FC236}">
                <a16:creationId xmlns:a16="http://schemas.microsoft.com/office/drawing/2014/main" id="{9755BDDB-869E-29D8-0B99-BA1D8AEC00C6}"/>
              </a:ext>
            </a:extLst>
          </p:cNvPr>
          <p:cNvPicPr>
            <a:picLocks noChangeAspect="1"/>
          </p:cNvPicPr>
          <p:nvPr/>
        </p:nvPicPr>
        <p:blipFill>
          <a:blip r:embed="rId3"/>
          <a:stretch>
            <a:fillRect/>
          </a:stretch>
        </p:blipFill>
        <p:spPr>
          <a:xfrm>
            <a:off x="9963309" y="5930149"/>
            <a:ext cx="1877731" cy="652329"/>
          </a:xfrm>
          <a:prstGeom prst="rect">
            <a:avLst/>
          </a:prstGeom>
        </p:spPr>
      </p:pic>
    </p:spTree>
    <p:extLst>
      <p:ext uri="{BB962C8B-B14F-4D97-AF65-F5344CB8AC3E}">
        <p14:creationId xmlns:p14="http://schemas.microsoft.com/office/powerpoint/2010/main" val="4797268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DE14B30-3048-AAF5-841B-BA9427958FF2}"/>
            </a:ext>
          </a:extLst>
        </p:cNvPr>
        <p:cNvGrpSpPr/>
        <p:nvPr/>
      </p:nvGrpSpPr>
      <p:grpSpPr>
        <a:xfrm>
          <a:off x="0" y="0"/>
          <a:ext cx="0" cy="0"/>
          <a:chOff x="0" y="0"/>
          <a:chExt cx="0" cy="0"/>
        </a:xfrm>
      </p:grpSpPr>
      <p:pic>
        <p:nvPicPr>
          <p:cNvPr id="2" name="object 2">
            <a:extLst>
              <a:ext uri="{FF2B5EF4-FFF2-40B4-BE49-F238E27FC236}">
                <a16:creationId xmlns:a16="http://schemas.microsoft.com/office/drawing/2014/main" id="{9688FE71-3DD2-E80F-FA4E-3DE712B64762}"/>
              </a:ext>
            </a:extLst>
          </p:cNvPr>
          <p:cNvPicPr/>
          <p:nvPr/>
        </p:nvPicPr>
        <p:blipFill>
          <a:blip r:embed="rId2" cstate="print"/>
          <a:stretch>
            <a:fillRect/>
          </a:stretch>
        </p:blipFill>
        <p:spPr>
          <a:xfrm>
            <a:off x="-9" y="0"/>
            <a:ext cx="4037844" cy="6858000"/>
          </a:xfrm>
          <a:prstGeom prst="rect">
            <a:avLst/>
          </a:prstGeom>
        </p:spPr>
      </p:pic>
      <p:sp>
        <p:nvSpPr>
          <p:cNvPr id="3" name="object 3">
            <a:extLst>
              <a:ext uri="{FF2B5EF4-FFF2-40B4-BE49-F238E27FC236}">
                <a16:creationId xmlns:a16="http://schemas.microsoft.com/office/drawing/2014/main" id="{E4F7E307-3CA1-7129-2FC1-BE9EC4EC0781}"/>
              </a:ext>
            </a:extLst>
          </p:cNvPr>
          <p:cNvSpPr txBox="1"/>
          <p:nvPr/>
        </p:nvSpPr>
        <p:spPr>
          <a:xfrm>
            <a:off x="728573" y="2329942"/>
            <a:ext cx="2861310" cy="1604645"/>
          </a:xfrm>
          <a:prstGeom prst="rect">
            <a:avLst/>
          </a:prstGeom>
        </p:spPr>
        <p:txBody>
          <a:bodyPr vert="horz" wrap="square" lIns="0" tIns="68580" rIns="0" bIns="0" rtlCol="0">
            <a:spAutoFit/>
          </a:bodyPr>
          <a:lstStyle/>
          <a:p>
            <a:pPr marL="123825" marR="5080" lvl="0" indent="-111760" algn="r" defTabSz="914400" rtl="0" eaLnBrk="1" fontAlgn="auto" latinLnBrk="0" hangingPunct="1">
              <a:lnSpc>
                <a:spcPct val="90000"/>
              </a:lnSpc>
              <a:spcBef>
                <a:spcPts val="540"/>
              </a:spcBef>
              <a:spcAft>
                <a:spcPts val="0"/>
              </a:spcAft>
              <a:buClrTx/>
              <a:buSzTx/>
              <a:buFontTx/>
              <a:buNone/>
              <a:tabLst/>
              <a:defRPr/>
            </a:pPr>
            <a:r>
              <a:rPr kumimoji="0" sz="3700" b="1" i="0" u="none" strike="noStrike" kern="0" cap="none" spc="-10" normalizeH="0" baseline="0" noProof="0" dirty="0">
                <a:ln>
                  <a:noFill/>
                </a:ln>
                <a:solidFill>
                  <a:srgbClr val="FFFFFF"/>
                </a:solidFill>
                <a:effectLst/>
                <a:uLnTx/>
                <a:uFillTx/>
                <a:latin typeface="Century Gothic"/>
                <a:ea typeface="+mn-ea"/>
                <a:cs typeface="Century Gothic"/>
              </a:rPr>
              <a:t>Compliance </a:t>
            </a:r>
            <a:r>
              <a:rPr kumimoji="0" sz="3700" b="1" i="0" u="none" strike="noStrike" kern="0" cap="none" spc="0" normalizeH="0" baseline="0" noProof="0" dirty="0">
                <a:ln>
                  <a:noFill/>
                </a:ln>
                <a:solidFill>
                  <a:srgbClr val="FFFFFF"/>
                </a:solidFill>
                <a:effectLst/>
                <a:uLnTx/>
                <a:uFillTx/>
                <a:latin typeface="Century Gothic"/>
                <a:ea typeface="+mn-ea"/>
                <a:cs typeface="Century Gothic"/>
              </a:rPr>
              <a:t>with</a:t>
            </a:r>
            <a:r>
              <a:rPr kumimoji="0" sz="3700" b="1" i="0" u="none" strike="noStrike" kern="0" cap="none" spc="-75" normalizeH="0" baseline="0" noProof="0" dirty="0">
                <a:ln>
                  <a:noFill/>
                </a:ln>
                <a:solidFill>
                  <a:srgbClr val="FFFFFF"/>
                </a:solidFill>
                <a:effectLst/>
                <a:uLnTx/>
                <a:uFillTx/>
                <a:latin typeface="Century Gothic"/>
                <a:ea typeface="+mn-ea"/>
                <a:cs typeface="Century Gothic"/>
              </a:rPr>
              <a:t> </a:t>
            </a:r>
            <a:r>
              <a:rPr kumimoji="0" sz="3700" b="1" i="0" u="none" strike="noStrike" kern="0" cap="none" spc="-10" normalizeH="0" baseline="0" noProof="0" dirty="0">
                <a:ln>
                  <a:noFill/>
                </a:ln>
                <a:solidFill>
                  <a:srgbClr val="FFFFFF"/>
                </a:solidFill>
                <a:effectLst/>
                <a:uLnTx/>
                <a:uFillTx/>
                <a:latin typeface="Century Gothic"/>
                <a:ea typeface="+mn-ea"/>
                <a:cs typeface="Century Gothic"/>
              </a:rPr>
              <a:t>other </a:t>
            </a:r>
            <a:r>
              <a:rPr kumimoji="0" sz="3700" b="1" i="0" u="none" strike="noStrike" kern="0" cap="none" spc="0" normalizeH="0" baseline="0" noProof="0" dirty="0">
                <a:ln>
                  <a:noFill/>
                </a:ln>
                <a:solidFill>
                  <a:srgbClr val="FFFFFF"/>
                </a:solidFill>
                <a:effectLst/>
                <a:uLnTx/>
                <a:uFillTx/>
                <a:latin typeface="Century Gothic"/>
                <a:ea typeface="+mn-ea"/>
                <a:cs typeface="Century Gothic"/>
              </a:rPr>
              <a:t>firm</a:t>
            </a:r>
            <a:r>
              <a:rPr kumimoji="0" sz="3700" b="1" i="0" u="none" strike="noStrike" kern="0" cap="none" spc="-75" normalizeH="0" baseline="0" noProof="0" dirty="0">
                <a:ln>
                  <a:noFill/>
                </a:ln>
                <a:solidFill>
                  <a:srgbClr val="FFFFFF"/>
                </a:solidFill>
                <a:effectLst/>
                <a:uLnTx/>
                <a:uFillTx/>
                <a:latin typeface="Century Gothic"/>
                <a:ea typeface="+mn-ea"/>
                <a:cs typeface="Century Gothic"/>
              </a:rPr>
              <a:t> </a:t>
            </a:r>
            <a:r>
              <a:rPr kumimoji="0" sz="3700" b="1" i="0" u="none" strike="noStrike" kern="0" cap="none" spc="-10" normalizeH="0" baseline="0" noProof="0" dirty="0">
                <a:ln>
                  <a:noFill/>
                </a:ln>
                <a:solidFill>
                  <a:srgbClr val="FFFFFF"/>
                </a:solidFill>
                <a:effectLst/>
                <a:uLnTx/>
                <a:uFillTx/>
                <a:latin typeface="Century Gothic"/>
                <a:ea typeface="+mn-ea"/>
                <a:cs typeface="Century Gothic"/>
              </a:rPr>
              <a:t>policies</a:t>
            </a:r>
            <a:endParaRPr kumimoji="0" sz="3700" b="0" i="0" u="none" strike="noStrike" kern="0" cap="none" spc="0" normalizeH="0" baseline="0" noProof="0">
              <a:ln>
                <a:noFill/>
              </a:ln>
              <a:solidFill>
                <a:sysClr val="windowText" lastClr="000000"/>
              </a:solidFill>
              <a:effectLst/>
              <a:uLnTx/>
              <a:uFillTx/>
              <a:latin typeface="Century Gothic"/>
              <a:ea typeface="+mn-ea"/>
              <a:cs typeface="Century Gothic"/>
            </a:endParaRPr>
          </a:p>
        </p:txBody>
      </p:sp>
      <p:sp>
        <p:nvSpPr>
          <p:cNvPr id="4" name="object 4">
            <a:extLst>
              <a:ext uri="{FF2B5EF4-FFF2-40B4-BE49-F238E27FC236}">
                <a16:creationId xmlns:a16="http://schemas.microsoft.com/office/drawing/2014/main" id="{419A5D41-59F7-002C-F311-1C912F1B3C4E}"/>
              </a:ext>
            </a:extLst>
          </p:cNvPr>
          <p:cNvSpPr txBox="1"/>
          <p:nvPr/>
        </p:nvSpPr>
        <p:spPr>
          <a:xfrm>
            <a:off x="131683" y="188213"/>
            <a:ext cx="197485" cy="3744595"/>
          </a:xfrm>
          <a:prstGeom prst="rect">
            <a:avLst/>
          </a:prstGeom>
        </p:spPr>
        <p:txBody>
          <a:bodyPr vert="vert" wrap="square" lIns="0" tIns="13970" rIns="0" bIns="0" rtlCol="0">
            <a:spAutoFit/>
          </a:bodyPr>
          <a:lstStyle/>
          <a:p>
            <a:pPr marL="12700" marR="0" lvl="0" indent="0" algn="l" defTabSz="914400" rtl="0" eaLnBrk="1" fontAlgn="auto" latinLnBrk="0" hangingPunct="1">
              <a:lnSpc>
                <a:spcPct val="100000"/>
              </a:lnSpc>
              <a:spcBef>
                <a:spcPts val="110"/>
              </a:spcBef>
              <a:spcAft>
                <a:spcPts val="0"/>
              </a:spcAft>
              <a:buClrTx/>
              <a:buSzTx/>
              <a:buFontTx/>
              <a:buNone/>
              <a:tabLst/>
              <a:defRPr/>
            </a:pPr>
            <a:r>
              <a:rPr kumimoji="0" sz="1100" b="1" i="0" u="none" strike="noStrike" kern="0" cap="none" spc="0" normalizeH="0" baseline="0" noProof="0" dirty="0">
                <a:ln>
                  <a:noFill/>
                </a:ln>
                <a:solidFill>
                  <a:srgbClr val="FFFFFF"/>
                </a:solidFill>
                <a:effectLst/>
                <a:uLnTx/>
                <a:uFillTx/>
                <a:latin typeface="Century Gothic"/>
                <a:ea typeface="+mn-ea"/>
                <a:cs typeface="Century Gothic"/>
              </a:rPr>
              <a:t>GREYLING</a:t>
            </a:r>
            <a:r>
              <a:rPr kumimoji="0" sz="1100" b="1" i="0" u="none" strike="noStrike" kern="0" cap="none" spc="-15" normalizeH="0" baseline="0" noProof="0" dirty="0">
                <a:ln>
                  <a:noFill/>
                </a:ln>
                <a:solidFill>
                  <a:srgbClr val="FFFFFF"/>
                </a:solidFill>
                <a:effectLst/>
                <a:uLnTx/>
                <a:uFillTx/>
                <a:latin typeface="Century Gothic"/>
                <a:ea typeface="+mn-ea"/>
                <a:cs typeface="Century Gothic"/>
              </a:rPr>
              <a:t> </a:t>
            </a:r>
            <a:r>
              <a:rPr kumimoji="0" sz="1100" b="1" i="0" u="none" strike="noStrike" kern="0" cap="none" spc="0" normalizeH="0" baseline="0" noProof="0" dirty="0">
                <a:ln>
                  <a:noFill/>
                </a:ln>
                <a:solidFill>
                  <a:srgbClr val="FFFFFF"/>
                </a:solidFill>
                <a:effectLst/>
                <a:uLnTx/>
                <a:uFillTx/>
                <a:latin typeface="Century Gothic"/>
                <a:ea typeface="+mn-ea"/>
                <a:cs typeface="Century Gothic"/>
              </a:rPr>
              <a:t>INSURANCE</a:t>
            </a:r>
            <a:r>
              <a:rPr kumimoji="0" sz="1100" b="1" i="0" u="none" strike="noStrike" kern="0" cap="none" spc="-40" normalizeH="0" baseline="0" noProof="0" dirty="0">
                <a:ln>
                  <a:noFill/>
                </a:ln>
                <a:solidFill>
                  <a:srgbClr val="FFFFFF"/>
                </a:solidFill>
                <a:effectLst/>
                <a:uLnTx/>
                <a:uFillTx/>
                <a:latin typeface="Century Gothic"/>
                <a:ea typeface="+mn-ea"/>
                <a:cs typeface="Century Gothic"/>
              </a:rPr>
              <a:t> </a:t>
            </a:r>
            <a:r>
              <a:rPr kumimoji="0" sz="1100" b="1" i="0" u="none" strike="noStrike" kern="0" cap="none" spc="0" normalizeH="0" baseline="0" noProof="0" dirty="0">
                <a:ln>
                  <a:noFill/>
                </a:ln>
                <a:solidFill>
                  <a:srgbClr val="FFFFFF"/>
                </a:solidFill>
                <a:effectLst/>
                <a:uLnTx/>
                <a:uFillTx/>
                <a:latin typeface="Century Gothic"/>
                <a:ea typeface="+mn-ea"/>
                <a:cs typeface="Century Gothic"/>
              </a:rPr>
              <a:t>BROKERAGE</a:t>
            </a:r>
            <a:r>
              <a:rPr kumimoji="0" sz="1100" b="1" i="0" u="none" strike="noStrike" kern="0" cap="none" spc="-5" normalizeH="0" baseline="0" noProof="0" dirty="0">
                <a:ln>
                  <a:noFill/>
                </a:ln>
                <a:solidFill>
                  <a:srgbClr val="FFFFFF"/>
                </a:solidFill>
                <a:effectLst/>
                <a:uLnTx/>
                <a:uFillTx/>
                <a:latin typeface="Century Gothic"/>
                <a:ea typeface="+mn-ea"/>
                <a:cs typeface="Century Gothic"/>
              </a:rPr>
              <a:t> </a:t>
            </a:r>
            <a:r>
              <a:rPr kumimoji="0" sz="1100" b="1" i="0" u="none" strike="noStrike" kern="0" cap="none" spc="0" normalizeH="0" baseline="0" noProof="0" dirty="0">
                <a:ln>
                  <a:noFill/>
                </a:ln>
                <a:solidFill>
                  <a:srgbClr val="FFFFFF"/>
                </a:solidFill>
                <a:effectLst/>
                <a:uLnTx/>
                <a:uFillTx/>
                <a:latin typeface="Century Gothic"/>
                <a:ea typeface="+mn-ea"/>
                <a:cs typeface="Century Gothic"/>
              </a:rPr>
              <a:t>&amp;</a:t>
            </a:r>
            <a:r>
              <a:rPr kumimoji="0" sz="1100" b="1" i="0" u="none" strike="noStrike" kern="0" cap="none" spc="-25" normalizeH="0" baseline="0" noProof="0" dirty="0">
                <a:ln>
                  <a:noFill/>
                </a:ln>
                <a:solidFill>
                  <a:srgbClr val="FFFFFF"/>
                </a:solidFill>
                <a:effectLst/>
                <a:uLnTx/>
                <a:uFillTx/>
                <a:latin typeface="Century Gothic"/>
                <a:ea typeface="+mn-ea"/>
                <a:cs typeface="Century Gothic"/>
              </a:rPr>
              <a:t> </a:t>
            </a:r>
            <a:r>
              <a:rPr kumimoji="0" sz="1100" b="1" i="0" u="none" strike="noStrike" kern="0" cap="none" spc="0" normalizeH="0" baseline="0" noProof="0" dirty="0">
                <a:ln>
                  <a:noFill/>
                </a:ln>
                <a:solidFill>
                  <a:srgbClr val="FFFFFF"/>
                </a:solidFill>
                <a:effectLst/>
                <a:uLnTx/>
                <a:uFillTx/>
                <a:latin typeface="Century Gothic"/>
                <a:ea typeface="+mn-ea"/>
                <a:cs typeface="Century Gothic"/>
              </a:rPr>
              <a:t>RISK</a:t>
            </a:r>
            <a:r>
              <a:rPr kumimoji="0" sz="1100" b="1" i="0" u="none" strike="noStrike" kern="0" cap="none" spc="-15" normalizeH="0" baseline="0" noProof="0" dirty="0">
                <a:ln>
                  <a:noFill/>
                </a:ln>
                <a:solidFill>
                  <a:srgbClr val="FFFFFF"/>
                </a:solidFill>
                <a:effectLst/>
                <a:uLnTx/>
                <a:uFillTx/>
                <a:latin typeface="Century Gothic"/>
                <a:ea typeface="+mn-ea"/>
                <a:cs typeface="Century Gothic"/>
              </a:rPr>
              <a:t> </a:t>
            </a:r>
            <a:r>
              <a:rPr kumimoji="0" sz="1100" b="1" i="0" u="none" strike="noStrike" kern="0" cap="none" spc="-10" normalizeH="0" baseline="0" noProof="0" dirty="0">
                <a:ln>
                  <a:noFill/>
                </a:ln>
                <a:solidFill>
                  <a:srgbClr val="FFFFFF"/>
                </a:solidFill>
                <a:effectLst/>
                <a:uLnTx/>
                <a:uFillTx/>
                <a:latin typeface="Century Gothic"/>
                <a:ea typeface="+mn-ea"/>
                <a:cs typeface="Century Gothic"/>
              </a:rPr>
              <a:t>CONSULTING</a:t>
            </a:r>
            <a:endParaRPr kumimoji="0" sz="1100" b="0" i="0" u="none" strike="noStrike" kern="0" cap="none" spc="0" normalizeH="0" baseline="0" noProof="0">
              <a:ln>
                <a:noFill/>
              </a:ln>
              <a:solidFill>
                <a:sysClr val="windowText" lastClr="000000"/>
              </a:solidFill>
              <a:effectLst/>
              <a:uLnTx/>
              <a:uFillTx/>
              <a:latin typeface="Century Gothic"/>
              <a:ea typeface="+mn-ea"/>
              <a:cs typeface="Century Gothic"/>
            </a:endParaRPr>
          </a:p>
        </p:txBody>
      </p:sp>
      <p:sp>
        <p:nvSpPr>
          <p:cNvPr id="5" name="object 5">
            <a:extLst>
              <a:ext uri="{FF2B5EF4-FFF2-40B4-BE49-F238E27FC236}">
                <a16:creationId xmlns:a16="http://schemas.microsoft.com/office/drawing/2014/main" id="{1D6E6E49-42FE-0FF4-6322-6F33BB70CD42}"/>
              </a:ext>
            </a:extLst>
          </p:cNvPr>
          <p:cNvSpPr txBox="1">
            <a:spLocks noGrp="1"/>
          </p:cNvSpPr>
          <p:nvPr>
            <p:ph type="title"/>
          </p:nvPr>
        </p:nvSpPr>
        <p:spPr>
          <a:xfrm>
            <a:off x="4889753" y="645998"/>
            <a:ext cx="6696709" cy="331470"/>
          </a:xfrm>
          <a:prstGeom prst="rect">
            <a:avLst/>
          </a:prstGeom>
        </p:spPr>
        <p:txBody>
          <a:bodyPr vert="horz" wrap="square" lIns="0" tIns="13335" rIns="0" bIns="0" rtlCol="0">
            <a:spAutoFit/>
          </a:bodyPr>
          <a:lstStyle/>
          <a:p>
            <a:pPr marL="12700">
              <a:lnSpc>
                <a:spcPct val="100000"/>
              </a:lnSpc>
              <a:spcBef>
                <a:spcPts val="105"/>
              </a:spcBef>
            </a:pPr>
            <a:r>
              <a:rPr sz="2000" b="0" dirty="0">
                <a:latin typeface="Calibri"/>
                <a:cs typeface="Calibri"/>
              </a:rPr>
              <a:t>This</a:t>
            </a:r>
            <a:r>
              <a:rPr sz="2000" b="0" spc="-25" dirty="0">
                <a:latin typeface="Calibri"/>
                <a:cs typeface="Calibri"/>
              </a:rPr>
              <a:t> </a:t>
            </a:r>
            <a:r>
              <a:rPr sz="2000" b="0" dirty="0">
                <a:latin typeface="Calibri"/>
                <a:cs typeface="Calibri"/>
              </a:rPr>
              <a:t>policy</a:t>
            </a:r>
            <a:r>
              <a:rPr sz="2000" b="0" spc="-35" dirty="0">
                <a:latin typeface="Calibri"/>
                <a:cs typeface="Calibri"/>
              </a:rPr>
              <a:t> </a:t>
            </a:r>
            <a:r>
              <a:rPr sz="2000" b="0" dirty="0">
                <a:latin typeface="Calibri"/>
                <a:cs typeface="Calibri"/>
              </a:rPr>
              <a:t>is</a:t>
            </a:r>
            <a:r>
              <a:rPr sz="2000" b="0" spc="-30" dirty="0">
                <a:latin typeface="Calibri"/>
                <a:cs typeface="Calibri"/>
              </a:rPr>
              <a:t> </a:t>
            </a:r>
            <a:r>
              <a:rPr sz="2000" b="0" dirty="0">
                <a:latin typeface="Calibri"/>
                <a:cs typeface="Calibri"/>
              </a:rPr>
              <a:t>intended</a:t>
            </a:r>
            <a:r>
              <a:rPr sz="2000" b="0" spc="-25" dirty="0">
                <a:latin typeface="Calibri"/>
                <a:cs typeface="Calibri"/>
              </a:rPr>
              <a:t> </a:t>
            </a:r>
            <a:r>
              <a:rPr sz="2000" b="0" dirty="0">
                <a:latin typeface="Calibri"/>
                <a:cs typeface="Calibri"/>
              </a:rPr>
              <a:t>to</a:t>
            </a:r>
            <a:r>
              <a:rPr sz="2000" b="0" spc="-20" dirty="0">
                <a:latin typeface="Calibri"/>
                <a:cs typeface="Calibri"/>
              </a:rPr>
              <a:t> </a:t>
            </a:r>
            <a:r>
              <a:rPr sz="2000" b="0" dirty="0">
                <a:latin typeface="Calibri"/>
                <a:cs typeface="Calibri"/>
              </a:rPr>
              <a:t>add</a:t>
            </a:r>
            <a:r>
              <a:rPr sz="2000" b="0" spc="-45" dirty="0">
                <a:latin typeface="Calibri"/>
                <a:cs typeface="Calibri"/>
              </a:rPr>
              <a:t> </a:t>
            </a:r>
            <a:r>
              <a:rPr sz="2000" b="0" dirty="0">
                <a:latin typeface="Calibri"/>
                <a:cs typeface="Calibri"/>
              </a:rPr>
              <a:t>to</a:t>
            </a:r>
            <a:r>
              <a:rPr sz="2000" b="0" spc="-20" dirty="0">
                <a:latin typeface="Calibri"/>
                <a:cs typeface="Calibri"/>
              </a:rPr>
              <a:t> </a:t>
            </a:r>
            <a:r>
              <a:rPr sz="2000" b="0" dirty="0">
                <a:latin typeface="Calibri"/>
                <a:cs typeface="Calibri"/>
              </a:rPr>
              <a:t>-</a:t>
            </a:r>
            <a:r>
              <a:rPr sz="2000" b="0" spc="-25" dirty="0">
                <a:latin typeface="Calibri"/>
                <a:cs typeface="Calibri"/>
              </a:rPr>
              <a:t> </a:t>
            </a:r>
            <a:r>
              <a:rPr sz="2000" b="0" dirty="0">
                <a:latin typeface="Calibri"/>
                <a:cs typeface="Calibri"/>
              </a:rPr>
              <a:t>not</a:t>
            </a:r>
            <a:r>
              <a:rPr sz="2000" b="0" spc="-40" dirty="0">
                <a:latin typeface="Calibri"/>
                <a:cs typeface="Calibri"/>
              </a:rPr>
              <a:t> </a:t>
            </a:r>
            <a:r>
              <a:rPr sz="2000" b="0" spc="-10" dirty="0">
                <a:latin typeface="Calibri"/>
                <a:cs typeface="Calibri"/>
              </a:rPr>
              <a:t>contradict,</a:t>
            </a:r>
            <a:r>
              <a:rPr sz="2000" b="0" spc="-35" dirty="0">
                <a:latin typeface="Calibri"/>
                <a:cs typeface="Calibri"/>
              </a:rPr>
              <a:t> </a:t>
            </a:r>
            <a:r>
              <a:rPr sz="2000" b="0" dirty="0">
                <a:latin typeface="Calibri"/>
                <a:cs typeface="Calibri"/>
              </a:rPr>
              <a:t>limit,</a:t>
            </a:r>
            <a:r>
              <a:rPr sz="2000" b="0" spc="-15" dirty="0">
                <a:latin typeface="Calibri"/>
                <a:cs typeface="Calibri"/>
              </a:rPr>
              <a:t> </a:t>
            </a:r>
            <a:r>
              <a:rPr sz="2000" b="0" dirty="0">
                <a:latin typeface="Calibri"/>
                <a:cs typeface="Calibri"/>
              </a:rPr>
              <a:t>or</a:t>
            </a:r>
            <a:r>
              <a:rPr sz="2000" b="0" spc="-20" dirty="0">
                <a:latin typeface="Calibri"/>
                <a:cs typeface="Calibri"/>
              </a:rPr>
              <a:t> </a:t>
            </a:r>
            <a:r>
              <a:rPr sz="2000" b="0" spc="-10" dirty="0">
                <a:latin typeface="Calibri"/>
                <a:cs typeface="Calibri"/>
              </a:rPr>
              <a:t>replace</a:t>
            </a:r>
            <a:endParaRPr sz="2000">
              <a:latin typeface="Calibri"/>
              <a:cs typeface="Calibri"/>
            </a:endParaRPr>
          </a:p>
        </p:txBody>
      </p:sp>
      <p:sp>
        <p:nvSpPr>
          <p:cNvPr id="6" name="object 6">
            <a:extLst>
              <a:ext uri="{FF2B5EF4-FFF2-40B4-BE49-F238E27FC236}">
                <a16:creationId xmlns:a16="http://schemas.microsoft.com/office/drawing/2014/main" id="{F3AA9A45-8345-1B39-8F1B-C8B282E82279}"/>
              </a:ext>
            </a:extLst>
          </p:cNvPr>
          <p:cNvSpPr txBox="1"/>
          <p:nvPr/>
        </p:nvSpPr>
        <p:spPr>
          <a:xfrm>
            <a:off x="4889753" y="920876"/>
            <a:ext cx="6690995" cy="5208905"/>
          </a:xfrm>
          <a:prstGeom prst="rect">
            <a:avLst/>
          </a:prstGeom>
        </p:spPr>
        <p:txBody>
          <a:bodyPr vert="horz" wrap="square" lIns="0" tIns="47625" rIns="0" bIns="0" rtlCol="0">
            <a:spAutoFit/>
          </a:bodyPr>
          <a:lstStyle/>
          <a:p>
            <a:pPr marL="12700" marR="5080" lvl="0" indent="134620" algn="l" defTabSz="914400" rtl="0" eaLnBrk="1" fontAlgn="auto" latinLnBrk="0" hangingPunct="1">
              <a:lnSpc>
                <a:spcPts val="2160"/>
              </a:lnSpc>
              <a:spcBef>
                <a:spcPts val="375"/>
              </a:spcBef>
              <a:spcAft>
                <a:spcPts val="0"/>
              </a:spcAft>
              <a:buClrTx/>
              <a:buSzTx/>
              <a:buFontTx/>
              <a:buChar char="-"/>
              <a:tabLst>
                <a:tab pos="147320" algn="l"/>
              </a:tabLst>
              <a:defRPr/>
            </a:pPr>
            <a:r>
              <a:rPr kumimoji="0" sz="2000" b="0" i="0" u="none" strike="noStrike" kern="0" cap="none" spc="0" normalizeH="0" baseline="0" noProof="0" dirty="0">
                <a:ln>
                  <a:noFill/>
                </a:ln>
                <a:solidFill>
                  <a:srgbClr val="003A5C"/>
                </a:solidFill>
                <a:effectLst/>
                <a:uLnTx/>
                <a:uFillTx/>
                <a:latin typeface="Calibri"/>
                <a:ea typeface="+mn-ea"/>
                <a:cs typeface="Calibri"/>
              </a:rPr>
              <a:t>other</a:t>
            </a:r>
            <a:r>
              <a:rPr kumimoji="0" sz="2000" b="0" i="0" u="none" strike="noStrike" kern="0" cap="none" spc="-7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applicable</a:t>
            </a:r>
            <a:r>
              <a:rPr kumimoji="0" sz="2000" b="0" i="0" u="none" strike="noStrike" kern="0" cap="none" spc="-5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mandatory</a:t>
            </a:r>
            <a:r>
              <a:rPr kumimoji="0" sz="2000" b="0" i="0" u="none" strike="noStrike" kern="0" cap="none" spc="-5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rules,</a:t>
            </a:r>
            <a:r>
              <a:rPr kumimoji="0" sz="2000" b="0" i="0" u="none" strike="noStrike" kern="0" cap="none" spc="-5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policies,</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legal</a:t>
            </a:r>
            <a:r>
              <a:rPr kumimoji="0" sz="2000" b="0" i="0" u="none" strike="noStrike" kern="0" cap="none" spc="-5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requirements, </a:t>
            </a:r>
            <a:r>
              <a:rPr kumimoji="0" sz="2000" b="0" i="0" u="none" strike="noStrike" kern="0" cap="none" spc="0" normalizeH="0" baseline="0" noProof="0" dirty="0">
                <a:ln>
                  <a:noFill/>
                </a:ln>
                <a:solidFill>
                  <a:srgbClr val="003A5C"/>
                </a:solidFill>
                <a:effectLst/>
                <a:uLnTx/>
                <a:uFillTx/>
                <a:latin typeface="Calibri"/>
                <a:ea typeface="+mn-ea"/>
                <a:cs typeface="Calibri"/>
              </a:rPr>
              <a:t>legal</a:t>
            </a:r>
            <a:r>
              <a:rPr kumimoji="0" sz="2000" b="0" i="0" u="none" strike="noStrike" kern="0" cap="none" spc="-3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prohibitions,</a:t>
            </a:r>
            <a:r>
              <a:rPr kumimoji="0" sz="2000" b="0" i="0" u="none" strike="noStrike" kern="0" cap="none" spc="-2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and</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contractual</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obligations,</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all</a:t>
            </a:r>
            <a:r>
              <a:rPr kumimoji="0" sz="2000" b="0" i="0" u="none" strike="noStrike" kern="0" cap="none" spc="-2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of</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which </a:t>
            </a:r>
            <a:r>
              <a:rPr kumimoji="0" sz="2000" b="0" i="0" u="none" strike="noStrike" kern="0" cap="none" spc="0" normalizeH="0" baseline="0" noProof="0" dirty="0">
                <a:ln>
                  <a:noFill/>
                </a:ln>
                <a:solidFill>
                  <a:srgbClr val="003A5C"/>
                </a:solidFill>
                <a:effectLst/>
                <a:uLnTx/>
                <a:uFillTx/>
                <a:latin typeface="Calibri"/>
                <a:ea typeface="+mn-ea"/>
                <a:cs typeface="Calibri"/>
              </a:rPr>
              <a:t>remain</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in</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full</a:t>
            </a:r>
            <a:r>
              <a:rPr kumimoji="0" sz="2000" b="0" i="0" u="none" strike="noStrike" kern="0" cap="none" spc="-4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force</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and</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effect.</a:t>
            </a:r>
            <a:r>
              <a:rPr kumimoji="0" sz="2000" b="0" i="0" u="none" strike="noStrike" kern="0" cap="none" spc="-5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Any</a:t>
            </a:r>
            <a:r>
              <a:rPr kumimoji="0" sz="2000" b="0" i="0" u="none" strike="noStrike" kern="0" cap="none" spc="-5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use</a:t>
            </a:r>
            <a:r>
              <a:rPr kumimoji="0" sz="2000" b="0" i="0" u="none" strike="noStrike" kern="0" cap="none" spc="-4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of</a:t>
            </a:r>
            <a:r>
              <a:rPr kumimoji="0" sz="2000" b="0" i="0" u="none" strike="noStrike" kern="0" cap="none" spc="-5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GAI</a:t>
            </a:r>
            <a:r>
              <a:rPr kumimoji="0" sz="2000" b="0" i="0" u="none" strike="noStrike" kern="0" cap="none" spc="-5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tools</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under</a:t>
            </a:r>
            <a:r>
              <a:rPr kumimoji="0" sz="2000" b="0" i="0" u="none" strike="noStrike" kern="0" cap="none" spc="-60" normalizeH="0" baseline="0" noProof="0" dirty="0">
                <a:ln>
                  <a:noFill/>
                </a:ln>
                <a:solidFill>
                  <a:srgbClr val="003A5C"/>
                </a:solidFill>
                <a:effectLst/>
                <a:uLnTx/>
                <a:uFillTx/>
                <a:latin typeface="Calibri"/>
                <a:ea typeface="+mn-ea"/>
                <a:cs typeface="Calibri"/>
              </a:rPr>
              <a:t> </a:t>
            </a:r>
            <a:r>
              <a:rPr kumimoji="0" sz="2000" b="0" i="0" u="none" strike="noStrike" kern="0" cap="none" spc="-20" normalizeH="0" baseline="0" noProof="0" dirty="0">
                <a:ln>
                  <a:noFill/>
                </a:ln>
                <a:solidFill>
                  <a:srgbClr val="003A5C"/>
                </a:solidFill>
                <a:effectLst/>
                <a:uLnTx/>
                <a:uFillTx/>
                <a:latin typeface="Calibri"/>
                <a:ea typeface="+mn-ea"/>
                <a:cs typeface="Calibri"/>
              </a:rPr>
              <a:t>this </a:t>
            </a:r>
            <a:r>
              <a:rPr kumimoji="0" sz="2000" b="0" i="0" u="none" strike="noStrike" kern="0" cap="none" spc="0" normalizeH="0" baseline="0" noProof="0" dirty="0">
                <a:ln>
                  <a:noFill/>
                </a:ln>
                <a:solidFill>
                  <a:srgbClr val="003A5C"/>
                </a:solidFill>
                <a:effectLst/>
                <a:uLnTx/>
                <a:uFillTx/>
                <a:latin typeface="Calibri"/>
                <a:ea typeface="+mn-ea"/>
                <a:cs typeface="Calibri"/>
              </a:rPr>
              <a:t>policy</a:t>
            </a:r>
            <a:r>
              <a:rPr kumimoji="0" sz="2000" b="0" i="0" u="none" strike="noStrike" kern="0" cap="none" spc="-5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must</a:t>
            </a:r>
            <a:r>
              <a:rPr kumimoji="0" sz="2000" b="0" i="0" u="none" strike="noStrike" kern="0" cap="none" spc="-2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also</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comply</a:t>
            </a:r>
            <a:r>
              <a:rPr kumimoji="0" sz="2000" b="0" i="0" u="none" strike="noStrike" kern="0" cap="none" spc="-5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with</a:t>
            </a:r>
            <a:r>
              <a:rPr kumimoji="0" sz="2000" b="0" i="0" u="none" strike="noStrike" kern="0" cap="none" spc="-3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the</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other</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relevant</a:t>
            </a:r>
            <a:r>
              <a:rPr kumimoji="0" sz="2000" b="0" i="0" u="none" strike="noStrike" kern="0" cap="none" spc="-3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policies,</a:t>
            </a:r>
            <a:r>
              <a:rPr kumimoji="0" sz="2000" b="0" i="0" u="none" strike="noStrike" kern="0" cap="none" spc="-20"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internal controls,</a:t>
            </a:r>
            <a:r>
              <a:rPr kumimoji="0" sz="2000" b="0" i="0" u="none" strike="noStrike" kern="0" cap="none" spc="-3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and</a:t>
            </a:r>
            <a:r>
              <a:rPr kumimoji="0" sz="2000" b="0" i="0" u="none" strike="noStrike" kern="0" cap="none" spc="-5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guidelines</a:t>
            </a:r>
            <a:r>
              <a:rPr kumimoji="0" sz="2000" b="0" i="0" u="none" strike="noStrike" kern="0" cap="none" spc="-4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of</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the</a:t>
            </a:r>
            <a:r>
              <a:rPr kumimoji="0" sz="2000" b="0" i="0" u="none" strike="noStrike" kern="0" cap="none" spc="-30" normalizeH="0" baseline="0" noProof="0" dirty="0">
                <a:ln>
                  <a:noFill/>
                </a:ln>
                <a:solidFill>
                  <a:srgbClr val="003A5C"/>
                </a:solidFill>
                <a:effectLst/>
                <a:uLnTx/>
                <a:uFillTx/>
                <a:latin typeface="Calibri"/>
                <a:ea typeface="+mn-ea"/>
                <a:cs typeface="Calibri"/>
              </a:rPr>
              <a:t> </a:t>
            </a:r>
            <a:r>
              <a:rPr kumimoji="0" sz="2000" b="0" i="0" u="none" strike="noStrike" kern="0" cap="none" spc="-20" normalizeH="0" baseline="0" noProof="0" dirty="0">
                <a:ln>
                  <a:noFill/>
                </a:ln>
                <a:solidFill>
                  <a:srgbClr val="003A5C"/>
                </a:solidFill>
                <a:effectLst/>
                <a:uLnTx/>
                <a:uFillTx/>
                <a:latin typeface="Calibri"/>
                <a:ea typeface="+mn-ea"/>
                <a:cs typeface="Calibri"/>
              </a:rPr>
              <a:t>Company,</a:t>
            </a:r>
            <a:r>
              <a:rPr kumimoji="0" sz="2000" b="0" i="0" u="none" strike="noStrike" kern="0" cap="none" spc="-6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including</a:t>
            </a:r>
            <a:r>
              <a:rPr kumimoji="0" sz="2000" b="0" i="0" u="none" strike="noStrike" kern="0" cap="none" spc="-50" normalizeH="0" baseline="0" noProof="0" dirty="0">
                <a:ln>
                  <a:noFill/>
                </a:ln>
                <a:solidFill>
                  <a:srgbClr val="003A5C"/>
                </a:solidFill>
                <a:effectLst/>
                <a:uLnTx/>
                <a:uFillTx/>
                <a:latin typeface="Calibri"/>
                <a:ea typeface="+mn-ea"/>
                <a:cs typeface="Calibri"/>
              </a:rPr>
              <a:t> </a:t>
            </a:r>
            <a:r>
              <a:rPr kumimoji="0" sz="2000" b="0" i="0" u="none" strike="noStrike" kern="0" cap="none" spc="-20" normalizeH="0" baseline="0" noProof="0" dirty="0">
                <a:ln>
                  <a:noFill/>
                </a:ln>
                <a:solidFill>
                  <a:srgbClr val="003A5C"/>
                </a:solidFill>
                <a:effectLst/>
                <a:uLnTx/>
                <a:uFillTx/>
                <a:latin typeface="Calibri"/>
                <a:ea typeface="+mn-ea"/>
                <a:cs typeface="Calibri"/>
              </a:rPr>
              <a:t>our:</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937894" marR="0" lvl="1" indent="-239395" algn="l" defTabSz="914400" rtl="0" eaLnBrk="1" fontAlgn="auto" latinLnBrk="0" hangingPunct="1">
              <a:lnSpc>
                <a:spcPct val="100000"/>
              </a:lnSpc>
              <a:spcBef>
                <a:spcPts val="725"/>
              </a:spcBef>
              <a:spcAft>
                <a:spcPts val="0"/>
              </a:spcAft>
              <a:buClrTx/>
              <a:buSzTx/>
              <a:buFontTx/>
              <a:buChar char="•"/>
              <a:tabLst>
                <a:tab pos="937894" algn="l"/>
              </a:tabLst>
              <a:defRPr/>
            </a:pPr>
            <a:r>
              <a:rPr kumimoji="0" sz="2000" b="0" i="0" u="none" strike="noStrike" kern="0" cap="none" spc="-20" normalizeH="0" baseline="0" noProof="0" dirty="0">
                <a:ln>
                  <a:noFill/>
                </a:ln>
                <a:solidFill>
                  <a:srgbClr val="003A5C"/>
                </a:solidFill>
                <a:effectLst/>
                <a:uLnTx/>
                <a:uFillTx/>
                <a:latin typeface="Calibri"/>
                <a:ea typeface="+mn-ea"/>
                <a:cs typeface="Calibri"/>
              </a:rPr>
              <a:t>Anti-</a:t>
            </a:r>
            <a:r>
              <a:rPr kumimoji="0" sz="2000" b="0" i="0" u="none" strike="noStrike" kern="0" cap="none" spc="-25" normalizeH="0" baseline="0" noProof="0" dirty="0">
                <a:ln>
                  <a:noFill/>
                </a:ln>
                <a:solidFill>
                  <a:srgbClr val="003A5C"/>
                </a:solidFill>
                <a:effectLst/>
                <a:uLnTx/>
                <a:uFillTx/>
                <a:latin typeface="Calibri"/>
                <a:ea typeface="+mn-ea"/>
                <a:cs typeface="Calibri"/>
              </a:rPr>
              <a:t>Harassment/Anti-</a:t>
            </a:r>
            <a:r>
              <a:rPr kumimoji="0" sz="2000" b="0" i="0" u="none" strike="noStrike" kern="0" cap="none" spc="0" normalizeH="0" baseline="0" noProof="0" dirty="0">
                <a:ln>
                  <a:noFill/>
                </a:ln>
                <a:solidFill>
                  <a:srgbClr val="003A5C"/>
                </a:solidFill>
                <a:effectLst/>
                <a:uLnTx/>
                <a:uFillTx/>
                <a:latin typeface="Calibri"/>
                <a:ea typeface="+mn-ea"/>
                <a:cs typeface="Calibri"/>
              </a:rPr>
              <a:t>Discrimination</a:t>
            </a:r>
            <a:r>
              <a:rPr kumimoji="0" sz="2000" b="0" i="0" u="none" strike="noStrike" kern="0" cap="none" spc="10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Policy</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937894" marR="0" lvl="1" indent="-239395" algn="l" defTabSz="914400" rtl="0" eaLnBrk="1" fontAlgn="auto" latinLnBrk="0" hangingPunct="1">
              <a:lnSpc>
                <a:spcPct val="100000"/>
              </a:lnSpc>
              <a:spcBef>
                <a:spcPts val="770"/>
              </a:spcBef>
              <a:spcAft>
                <a:spcPts val="0"/>
              </a:spcAft>
              <a:buClrTx/>
              <a:buSzTx/>
              <a:buFontTx/>
              <a:buChar char="•"/>
              <a:tabLst>
                <a:tab pos="937894" algn="l"/>
              </a:tabLst>
              <a:defRPr/>
            </a:pPr>
            <a:r>
              <a:rPr kumimoji="0" sz="2000" b="0" i="0" u="none" strike="noStrike" kern="0" cap="none" spc="0" normalizeH="0" baseline="0" noProof="0" dirty="0">
                <a:ln>
                  <a:noFill/>
                </a:ln>
                <a:solidFill>
                  <a:srgbClr val="003A5C"/>
                </a:solidFill>
                <a:effectLst/>
                <a:uLnTx/>
                <a:uFillTx/>
                <a:latin typeface="Calibri"/>
                <a:ea typeface="+mn-ea"/>
                <a:cs typeface="Calibri"/>
              </a:rPr>
              <a:t>Proprietary</a:t>
            </a:r>
            <a:r>
              <a:rPr kumimoji="0" sz="2000" b="0" i="0" u="none" strike="noStrike" kern="0" cap="none" spc="-60"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Information</a:t>
            </a:r>
            <a:r>
              <a:rPr kumimoji="0" sz="2000" b="0" i="0" u="none" strike="noStrike" kern="0" cap="none" spc="-80"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Policy</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937894" marR="0" lvl="1" indent="-239395" algn="l" defTabSz="914400" rtl="0" eaLnBrk="1" fontAlgn="auto" latinLnBrk="0" hangingPunct="1">
              <a:lnSpc>
                <a:spcPct val="100000"/>
              </a:lnSpc>
              <a:spcBef>
                <a:spcPts val="755"/>
              </a:spcBef>
              <a:spcAft>
                <a:spcPts val="0"/>
              </a:spcAft>
              <a:buClrTx/>
              <a:buSzTx/>
              <a:buFontTx/>
              <a:buChar char="•"/>
              <a:tabLst>
                <a:tab pos="937894" algn="l"/>
              </a:tabLst>
              <a:defRPr/>
            </a:pPr>
            <a:r>
              <a:rPr kumimoji="0" sz="2000" b="0" i="0" u="none" strike="noStrike" kern="0" cap="none" spc="0" normalizeH="0" baseline="0" noProof="0" dirty="0">
                <a:ln>
                  <a:noFill/>
                </a:ln>
                <a:solidFill>
                  <a:srgbClr val="003A5C"/>
                </a:solidFill>
                <a:effectLst/>
                <a:uLnTx/>
                <a:uFillTx/>
                <a:latin typeface="Calibri"/>
                <a:ea typeface="+mn-ea"/>
                <a:cs typeface="Calibri"/>
              </a:rPr>
              <a:t>Privacy</a:t>
            </a:r>
            <a:r>
              <a:rPr kumimoji="0" sz="2000" b="0" i="0" u="none" strike="noStrike" kern="0" cap="none" spc="-60"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Policy</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937894" marR="0" lvl="1" indent="-239395" algn="l" defTabSz="914400" rtl="0" eaLnBrk="1" fontAlgn="auto" latinLnBrk="0" hangingPunct="1">
              <a:lnSpc>
                <a:spcPct val="100000"/>
              </a:lnSpc>
              <a:spcBef>
                <a:spcPts val="755"/>
              </a:spcBef>
              <a:spcAft>
                <a:spcPts val="0"/>
              </a:spcAft>
              <a:buClrTx/>
              <a:buSzTx/>
              <a:buFontTx/>
              <a:buChar char="•"/>
              <a:tabLst>
                <a:tab pos="937894" algn="l"/>
              </a:tabLst>
              <a:defRPr/>
            </a:pPr>
            <a:r>
              <a:rPr kumimoji="0" sz="2000" b="0" i="0" u="none" strike="noStrike" kern="0" cap="none" spc="0" normalizeH="0" baseline="0" noProof="0" dirty="0">
                <a:ln>
                  <a:noFill/>
                </a:ln>
                <a:solidFill>
                  <a:srgbClr val="003A5C"/>
                </a:solidFill>
                <a:effectLst/>
                <a:uLnTx/>
                <a:uFillTx/>
                <a:latin typeface="Calibri"/>
                <a:ea typeface="+mn-ea"/>
                <a:cs typeface="Calibri"/>
              </a:rPr>
              <a:t>Computer</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End-</a:t>
            </a:r>
            <a:r>
              <a:rPr kumimoji="0" sz="2000" b="0" i="0" u="none" strike="noStrike" kern="0" cap="none" spc="0" normalizeH="0" baseline="0" noProof="0" dirty="0">
                <a:ln>
                  <a:noFill/>
                </a:ln>
                <a:solidFill>
                  <a:srgbClr val="003A5C"/>
                </a:solidFill>
                <a:effectLst/>
                <a:uLnTx/>
                <a:uFillTx/>
                <a:latin typeface="Calibri"/>
                <a:ea typeface="+mn-ea"/>
                <a:cs typeface="Calibri"/>
              </a:rPr>
              <a:t>User</a:t>
            </a:r>
            <a:r>
              <a:rPr kumimoji="0" sz="2000" b="0" i="0" u="none" strike="noStrike" kern="0" cap="none" spc="-2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Policy</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12700" marR="134620" lvl="0" indent="0" algn="l" defTabSz="914400" rtl="0" eaLnBrk="1" fontAlgn="auto" latinLnBrk="0" hangingPunct="1">
              <a:lnSpc>
                <a:spcPts val="2160"/>
              </a:lnSpc>
              <a:spcBef>
                <a:spcPts val="1045"/>
              </a:spcBef>
              <a:spcAft>
                <a:spcPts val="0"/>
              </a:spcAft>
              <a:buClrTx/>
              <a:buSzTx/>
              <a:buFontTx/>
              <a:buNone/>
              <a:tabLst/>
              <a:defRPr/>
            </a:pPr>
            <a:r>
              <a:rPr kumimoji="0" sz="2000" b="0" i="0" u="none" strike="noStrike" kern="0" cap="none" spc="0" normalizeH="0" baseline="0" noProof="0" dirty="0">
                <a:ln>
                  <a:noFill/>
                </a:ln>
                <a:solidFill>
                  <a:srgbClr val="003A5C"/>
                </a:solidFill>
                <a:effectLst/>
                <a:uLnTx/>
                <a:uFillTx/>
                <a:latin typeface="Calibri"/>
                <a:ea typeface="+mn-ea"/>
                <a:cs typeface="Calibri"/>
              </a:rPr>
              <a:t>GAI</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tools</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must</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not</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be</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used</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to</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create</a:t>
            </a:r>
            <a:r>
              <a:rPr kumimoji="0" sz="2000" b="0" i="0" u="none" strike="noStrike" kern="0" cap="none" spc="-30"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content</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that</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25" normalizeH="0" baseline="0" noProof="0" dirty="0">
                <a:ln>
                  <a:noFill/>
                </a:ln>
                <a:solidFill>
                  <a:srgbClr val="003A5C"/>
                </a:solidFill>
                <a:effectLst/>
                <a:uLnTx/>
                <a:uFillTx/>
                <a:latin typeface="Calibri"/>
                <a:ea typeface="+mn-ea"/>
                <a:cs typeface="Calibri"/>
              </a:rPr>
              <a:t>is </a:t>
            </a:r>
            <a:r>
              <a:rPr kumimoji="0" sz="2000" b="0" i="0" u="none" strike="noStrike" kern="0" cap="none" spc="-10" normalizeH="0" baseline="0" noProof="0" dirty="0">
                <a:ln>
                  <a:noFill/>
                </a:ln>
                <a:solidFill>
                  <a:srgbClr val="003A5C"/>
                </a:solidFill>
                <a:effectLst/>
                <a:uLnTx/>
                <a:uFillTx/>
                <a:latin typeface="Calibri"/>
                <a:ea typeface="+mn-ea"/>
                <a:cs typeface="Calibri"/>
              </a:rPr>
              <a:t>inappropriate,</a:t>
            </a:r>
            <a:r>
              <a:rPr kumimoji="0" sz="2000" b="0" i="0" u="none" strike="noStrike" kern="0" cap="none" spc="-2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discriminatory</a:t>
            </a:r>
            <a:r>
              <a:rPr kumimoji="0" sz="2000" b="0" i="0" u="none" strike="noStrike" kern="0" cap="none" spc="1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or</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otherwise</a:t>
            </a:r>
            <a:r>
              <a:rPr kumimoji="0" sz="2000" b="0" i="0" u="none" strike="noStrike" kern="0" cap="none" spc="-1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harmful</a:t>
            </a:r>
            <a:r>
              <a:rPr kumimoji="0" sz="2000" b="0" i="0" u="none" strike="noStrike" kern="0" cap="none" spc="-2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to</a:t>
            </a:r>
            <a:r>
              <a:rPr kumimoji="0" sz="2000" b="0" i="0" u="none" strike="noStrike" kern="0" cap="none" spc="-3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others</a:t>
            </a:r>
            <a:r>
              <a:rPr kumimoji="0" sz="2000" b="0" i="0" u="none" strike="noStrike" kern="0" cap="none" spc="-20" normalizeH="0" baseline="0" noProof="0" dirty="0">
                <a:ln>
                  <a:noFill/>
                </a:ln>
                <a:solidFill>
                  <a:srgbClr val="003A5C"/>
                </a:solidFill>
                <a:effectLst/>
                <a:uLnTx/>
                <a:uFillTx/>
                <a:latin typeface="Calibri"/>
                <a:ea typeface="+mn-ea"/>
                <a:cs typeface="Calibri"/>
              </a:rPr>
              <a:t> </a:t>
            </a:r>
            <a:r>
              <a:rPr kumimoji="0" sz="2000" b="0" i="0" u="none" strike="noStrike" kern="0" cap="none" spc="-25" normalizeH="0" baseline="0" noProof="0" dirty="0">
                <a:ln>
                  <a:noFill/>
                </a:ln>
                <a:solidFill>
                  <a:srgbClr val="003A5C"/>
                </a:solidFill>
                <a:effectLst/>
                <a:uLnTx/>
                <a:uFillTx/>
                <a:latin typeface="Calibri"/>
                <a:ea typeface="+mn-ea"/>
                <a:cs typeface="Calibri"/>
              </a:rPr>
              <a:t>or </a:t>
            </a:r>
            <a:r>
              <a:rPr kumimoji="0" sz="2000" b="0" i="0" u="none" strike="noStrike" kern="0" cap="none" spc="0" normalizeH="0" baseline="0" noProof="0" dirty="0">
                <a:ln>
                  <a:noFill/>
                </a:ln>
                <a:solidFill>
                  <a:srgbClr val="003A5C"/>
                </a:solidFill>
                <a:effectLst/>
                <a:uLnTx/>
                <a:uFillTx/>
                <a:latin typeface="Calibri"/>
                <a:ea typeface="+mn-ea"/>
                <a:cs typeface="Calibri"/>
              </a:rPr>
              <a:t>the</a:t>
            </a:r>
            <a:r>
              <a:rPr kumimoji="0" sz="2000" b="0" i="0" u="none" strike="noStrike" kern="0" cap="none" spc="-30"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company.</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a:p>
            <a:pPr marL="12700" marR="208915" lvl="0" indent="0" algn="l" defTabSz="914400" rtl="0" eaLnBrk="1" fontAlgn="auto" latinLnBrk="0" hangingPunct="1">
              <a:lnSpc>
                <a:spcPct val="90000"/>
              </a:lnSpc>
              <a:spcBef>
                <a:spcPts val="965"/>
              </a:spcBef>
              <a:spcAft>
                <a:spcPts val="0"/>
              </a:spcAft>
              <a:buClrTx/>
              <a:buSzTx/>
              <a:buFontTx/>
              <a:buNone/>
              <a:tabLst/>
              <a:defRPr/>
            </a:pPr>
            <a:r>
              <a:rPr kumimoji="0" sz="2000" b="0" i="0" u="none" strike="noStrike" kern="0" cap="none" spc="0" normalizeH="0" baseline="0" noProof="0" dirty="0">
                <a:ln>
                  <a:noFill/>
                </a:ln>
                <a:solidFill>
                  <a:srgbClr val="003A5C"/>
                </a:solidFill>
                <a:effectLst/>
                <a:uLnTx/>
                <a:uFillTx/>
                <a:latin typeface="Calibri"/>
                <a:ea typeface="+mn-ea"/>
                <a:cs typeface="Calibri"/>
              </a:rPr>
              <a:t>Employees</a:t>
            </a:r>
            <a:r>
              <a:rPr kumimoji="0" sz="2000" b="0" i="0" u="none" strike="noStrike" kern="0" cap="none" spc="-6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must</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apply</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the</a:t>
            </a:r>
            <a:r>
              <a:rPr kumimoji="0" sz="2000" b="0" i="0" u="none" strike="noStrike" kern="0" cap="none" spc="-6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same</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security</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best</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practices</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we</a:t>
            </a:r>
            <a:r>
              <a:rPr kumimoji="0" sz="2000" b="0" i="0" u="none" strike="noStrike" kern="0" cap="none" spc="-55" normalizeH="0" baseline="0" noProof="0" dirty="0">
                <a:ln>
                  <a:noFill/>
                </a:ln>
                <a:solidFill>
                  <a:srgbClr val="003A5C"/>
                </a:solidFill>
                <a:effectLst/>
                <a:uLnTx/>
                <a:uFillTx/>
                <a:latin typeface="Calibri"/>
                <a:ea typeface="+mn-ea"/>
                <a:cs typeface="Calibri"/>
              </a:rPr>
              <a:t> </a:t>
            </a:r>
            <a:r>
              <a:rPr kumimoji="0" sz="2000" b="0" i="0" u="none" strike="noStrike" kern="0" cap="none" spc="-25" normalizeH="0" baseline="0" noProof="0" dirty="0">
                <a:ln>
                  <a:noFill/>
                </a:ln>
                <a:solidFill>
                  <a:srgbClr val="003A5C"/>
                </a:solidFill>
                <a:effectLst/>
                <a:uLnTx/>
                <a:uFillTx/>
                <a:latin typeface="Calibri"/>
                <a:ea typeface="+mn-ea"/>
                <a:cs typeface="Calibri"/>
              </a:rPr>
              <a:t>use </a:t>
            </a:r>
            <a:r>
              <a:rPr kumimoji="0" sz="2000" b="0" i="0" u="none" strike="noStrike" kern="0" cap="none" spc="0" normalizeH="0" baseline="0" noProof="0" dirty="0">
                <a:ln>
                  <a:noFill/>
                </a:ln>
                <a:solidFill>
                  <a:srgbClr val="003A5C"/>
                </a:solidFill>
                <a:effectLst/>
                <a:uLnTx/>
                <a:uFillTx/>
                <a:latin typeface="Calibri"/>
                <a:ea typeface="+mn-ea"/>
                <a:cs typeface="Calibri"/>
              </a:rPr>
              <a:t>for</a:t>
            </a:r>
            <a:r>
              <a:rPr kumimoji="0" sz="2000" b="0" i="0" u="none" strike="noStrike" kern="0" cap="none" spc="-6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all</a:t>
            </a:r>
            <a:r>
              <a:rPr kumimoji="0" sz="2000" b="0" i="0" u="none" strike="noStrike" kern="0" cap="none" spc="-4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Company</a:t>
            </a:r>
            <a:r>
              <a:rPr kumimoji="0" sz="2000" b="0" i="0" u="none" strike="noStrike" kern="0" cap="none" spc="-7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and</a:t>
            </a:r>
            <a:r>
              <a:rPr kumimoji="0" sz="2000" b="0" i="0" u="none" strike="noStrike" kern="0" cap="none" spc="-6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customer</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data.</a:t>
            </a:r>
            <a:r>
              <a:rPr kumimoji="0" sz="2000" b="0" i="0" u="none" strike="noStrike" kern="0" cap="none" spc="-5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This</a:t>
            </a:r>
            <a:r>
              <a:rPr kumimoji="0" sz="2000" b="0" i="0" u="none" strike="noStrike" kern="0" cap="none" spc="-5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includes</a:t>
            </a:r>
            <a:r>
              <a:rPr kumimoji="0" sz="2000" b="0" i="0" u="none" strike="noStrike" kern="0" cap="none" spc="-5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using</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strong passwords,</a:t>
            </a:r>
            <a:r>
              <a:rPr kumimoji="0" sz="2000" b="0" i="0" u="none" strike="noStrike" kern="0" cap="none" spc="-6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keeping</a:t>
            </a:r>
            <a:r>
              <a:rPr kumimoji="0" sz="2000" b="0" i="0" u="none" strike="noStrike" kern="0" cap="none" spc="-6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software</a:t>
            </a:r>
            <a:r>
              <a:rPr kumimoji="0" sz="2000" b="0" i="0" u="none" strike="noStrike" kern="0" cap="none" spc="-60"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up-</a:t>
            </a:r>
            <a:r>
              <a:rPr kumimoji="0" sz="2000" b="0" i="0" u="none" strike="noStrike" kern="0" cap="none" spc="-20" normalizeH="0" baseline="0" noProof="0" dirty="0">
                <a:ln>
                  <a:noFill/>
                </a:ln>
                <a:solidFill>
                  <a:srgbClr val="003A5C"/>
                </a:solidFill>
                <a:effectLst/>
                <a:uLnTx/>
                <a:uFillTx/>
                <a:latin typeface="Calibri"/>
                <a:ea typeface="+mn-ea"/>
                <a:cs typeface="Calibri"/>
              </a:rPr>
              <a:t>to-</a:t>
            </a:r>
            <a:r>
              <a:rPr kumimoji="0" sz="2000" b="0" i="0" u="none" strike="noStrike" kern="0" cap="none" spc="0" normalizeH="0" baseline="0" noProof="0" dirty="0">
                <a:ln>
                  <a:noFill/>
                </a:ln>
                <a:solidFill>
                  <a:srgbClr val="003A5C"/>
                </a:solidFill>
                <a:effectLst/>
                <a:uLnTx/>
                <a:uFillTx/>
                <a:latin typeface="Calibri"/>
                <a:ea typeface="+mn-ea"/>
                <a:cs typeface="Calibri"/>
              </a:rPr>
              <a:t>date,</a:t>
            </a:r>
            <a:r>
              <a:rPr kumimoji="0" sz="2000" b="0" i="0" u="none" strike="noStrike" kern="0" cap="none" spc="-7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and</a:t>
            </a:r>
            <a:r>
              <a:rPr kumimoji="0" sz="2000" b="0" i="0" u="none" strike="noStrike" kern="0" cap="none" spc="-6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following</a:t>
            </a:r>
            <a:r>
              <a:rPr kumimoji="0" sz="2000" b="0" i="0" u="none" strike="noStrike" kern="0" cap="none" spc="-70" normalizeH="0" baseline="0" noProof="0" dirty="0">
                <a:ln>
                  <a:noFill/>
                </a:ln>
                <a:solidFill>
                  <a:srgbClr val="003A5C"/>
                </a:solidFill>
                <a:effectLst/>
                <a:uLnTx/>
                <a:uFillTx/>
                <a:latin typeface="Calibri"/>
                <a:ea typeface="+mn-ea"/>
                <a:cs typeface="Calibri"/>
              </a:rPr>
              <a:t> </a:t>
            </a:r>
            <a:r>
              <a:rPr kumimoji="0" sz="2000" b="0" i="0" u="none" strike="noStrike" kern="0" cap="none" spc="-25" normalizeH="0" baseline="0" noProof="0" dirty="0">
                <a:ln>
                  <a:noFill/>
                </a:ln>
                <a:solidFill>
                  <a:srgbClr val="003A5C"/>
                </a:solidFill>
                <a:effectLst/>
                <a:uLnTx/>
                <a:uFillTx/>
                <a:latin typeface="Calibri"/>
                <a:ea typeface="+mn-ea"/>
                <a:cs typeface="Calibri"/>
              </a:rPr>
              <a:t>the </a:t>
            </a:r>
            <a:r>
              <a:rPr kumimoji="0" sz="2000" b="0" i="0" u="none" strike="noStrike" kern="0" cap="none" spc="-10" normalizeH="0" baseline="0" noProof="0" dirty="0">
                <a:ln>
                  <a:noFill/>
                </a:ln>
                <a:solidFill>
                  <a:srgbClr val="003A5C"/>
                </a:solidFill>
                <a:effectLst/>
                <a:uLnTx/>
                <a:uFillTx/>
                <a:latin typeface="Calibri"/>
                <a:ea typeface="+mn-ea"/>
                <a:cs typeface="Calibri"/>
              </a:rPr>
              <a:t>Company’s</a:t>
            </a:r>
            <a:r>
              <a:rPr kumimoji="0" sz="2000" b="0" i="0" u="none" strike="noStrike" kern="0" cap="none" spc="-8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data</a:t>
            </a:r>
            <a:r>
              <a:rPr kumimoji="0" sz="2000" b="0" i="0" u="none" strike="noStrike" kern="0" cap="none" spc="-45"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retention</a:t>
            </a:r>
            <a:r>
              <a:rPr kumimoji="0" sz="2000" b="0" i="0" u="none" strike="noStrike" kern="0" cap="none" spc="-35"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and</a:t>
            </a:r>
            <a:r>
              <a:rPr kumimoji="0" sz="2000" b="0" i="0" u="none" strike="noStrike" kern="0" cap="none" spc="-50" normalizeH="0" baseline="0" noProof="0" dirty="0">
                <a:ln>
                  <a:noFill/>
                </a:ln>
                <a:solidFill>
                  <a:srgbClr val="003A5C"/>
                </a:solidFill>
                <a:effectLst/>
                <a:uLnTx/>
                <a:uFillTx/>
                <a:latin typeface="Calibri"/>
                <a:ea typeface="+mn-ea"/>
                <a:cs typeface="Calibri"/>
              </a:rPr>
              <a:t> </a:t>
            </a:r>
            <a:r>
              <a:rPr kumimoji="0" sz="2000" b="0" i="0" u="none" strike="noStrike" kern="0" cap="none" spc="0" normalizeH="0" baseline="0" noProof="0" dirty="0">
                <a:ln>
                  <a:noFill/>
                </a:ln>
                <a:solidFill>
                  <a:srgbClr val="003A5C"/>
                </a:solidFill>
                <a:effectLst/>
                <a:uLnTx/>
                <a:uFillTx/>
                <a:latin typeface="Calibri"/>
                <a:ea typeface="+mn-ea"/>
                <a:cs typeface="Calibri"/>
              </a:rPr>
              <a:t>disposal</a:t>
            </a:r>
            <a:r>
              <a:rPr kumimoji="0" sz="2000" b="0" i="0" u="none" strike="noStrike" kern="0" cap="none" spc="-50" normalizeH="0" baseline="0" noProof="0" dirty="0">
                <a:ln>
                  <a:noFill/>
                </a:ln>
                <a:solidFill>
                  <a:srgbClr val="003A5C"/>
                </a:solidFill>
                <a:effectLst/>
                <a:uLnTx/>
                <a:uFillTx/>
                <a:latin typeface="Calibri"/>
                <a:ea typeface="+mn-ea"/>
                <a:cs typeface="Calibri"/>
              </a:rPr>
              <a:t> </a:t>
            </a:r>
            <a:r>
              <a:rPr kumimoji="0" sz="2000" b="0" i="0" u="none" strike="noStrike" kern="0" cap="none" spc="-10" normalizeH="0" baseline="0" noProof="0" dirty="0">
                <a:ln>
                  <a:noFill/>
                </a:ln>
                <a:solidFill>
                  <a:srgbClr val="003A5C"/>
                </a:solidFill>
                <a:effectLst/>
                <a:uLnTx/>
                <a:uFillTx/>
                <a:latin typeface="Calibri"/>
                <a:ea typeface="+mn-ea"/>
                <a:cs typeface="Calibri"/>
              </a:rPr>
              <a:t>policies.</a:t>
            </a:r>
            <a:endParaRPr kumimoji="0" sz="2000" b="0" i="0" u="none" strike="noStrike" kern="0" cap="none" spc="0" normalizeH="0" baseline="0" noProof="0" dirty="0">
              <a:ln>
                <a:noFill/>
              </a:ln>
              <a:solidFill>
                <a:sysClr val="windowText" lastClr="000000"/>
              </a:solidFill>
              <a:effectLst/>
              <a:uLnTx/>
              <a:uFillTx/>
              <a:latin typeface="Calibri"/>
              <a:ea typeface="+mn-ea"/>
              <a:cs typeface="Calibri"/>
            </a:endParaRPr>
          </a:p>
        </p:txBody>
      </p:sp>
      <p:sp>
        <p:nvSpPr>
          <p:cNvPr id="8" name="Footer Placeholder 7">
            <a:extLst>
              <a:ext uri="{FF2B5EF4-FFF2-40B4-BE49-F238E27FC236}">
                <a16:creationId xmlns:a16="http://schemas.microsoft.com/office/drawing/2014/main" id="{12494564-7604-4B85-43E2-5B1A6A8AF15D}"/>
              </a:ext>
            </a:extLst>
          </p:cNvPr>
          <p:cNvSpPr>
            <a:spLocks noGrp="1"/>
          </p:cNvSpPr>
          <p:nvPr>
            <p:ph type="ftr" sz="quarter" idx="5"/>
          </p:nvPr>
        </p:nvSpPr>
        <p:spPr/>
        <p:txBody>
          <a:bodyPr/>
          <a:lstStyle/>
          <a:p>
            <a:pPr marL="317500">
              <a:lnSpc>
                <a:spcPct val="100000"/>
              </a:lnSpc>
              <a:spcBef>
                <a:spcPts val="105"/>
              </a:spcBef>
            </a:pPr>
            <a:r>
              <a:rPr lang="en-US"/>
              <a:t>GREYLING</a:t>
            </a:r>
            <a:r>
              <a:rPr lang="en-US" spc="-40"/>
              <a:t> </a:t>
            </a:r>
            <a:r>
              <a:rPr lang="en-US"/>
              <a:t>INSURANCE</a:t>
            </a:r>
            <a:r>
              <a:rPr lang="en-US" spc="-20"/>
              <a:t> </a:t>
            </a:r>
            <a:r>
              <a:rPr lang="en-US"/>
              <a:t>BROKERAGE</a:t>
            </a:r>
            <a:r>
              <a:rPr lang="en-US" spc="-50"/>
              <a:t> </a:t>
            </a:r>
            <a:r>
              <a:rPr lang="en-US"/>
              <a:t>&amp;</a:t>
            </a:r>
            <a:r>
              <a:rPr lang="en-US" spc="-20"/>
              <a:t> </a:t>
            </a:r>
            <a:r>
              <a:rPr lang="en-US"/>
              <a:t>RISK</a:t>
            </a:r>
            <a:r>
              <a:rPr lang="en-US" spc="-25"/>
              <a:t> </a:t>
            </a:r>
            <a:r>
              <a:rPr lang="en-US" spc="-10"/>
              <a:t>CONSULTING</a:t>
            </a:r>
            <a:endParaRPr lang="en-US" spc="-10" dirty="0"/>
          </a:p>
        </p:txBody>
      </p:sp>
      <p:pic>
        <p:nvPicPr>
          <p:cNvPr id="7" name="Picture 6">
            <a:extLst>
              <a:ext uri="{FF2B5EF4-FFF2-40B4-BE49-F238E27FC236}">
                <a16:creationId xmlns:a16="http://schemas.microsoft.com/office/drawing/2014/main" id="{EEECEA31-6161-B605-62A3-DCC88AC4E75F}"/>
              </a:ext>
            </a:extLst>
          </p:cNvPr>
          <p:cNvPicPr>
            <a:picLocks noChangeAspect="1"/>
          </p:cNvPicPr>
          <p:nvPr/>
        </p:nvPicPr>
        <p:blipFill>
          <a:blip r:embed="rId3"/>
          <a:stretch>
            <a:fillRect/>
          </a:stretch>
        </p:blipFill>
        <p:spPr>
          <a:xfrm>
            <a:off x="10030217" y="5974754"/>
            <a:ext cx="1877731" cy="652329"/>
          </a:xfrm>
          <a:prstGeom prst="rect">
            <a:avLst/>
          </a:prstGeom>
        </p:spPr>
      </p:pic>
    </p:spTree>
    <p:extLst>
      <p:ext uri="{BB962C8B-B14F-4D97-AF65-F5344CB8AC3E}">
        <p14:creationId xmlns:p14="http://schemas.microsoft.com/office/powerpoint/2010/main" val="18095496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FE7E9950-D6F8-B869-CCE5-9BC07BB3CE4F}"/>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507A5A6E-E28F-59B2-D08F-153D73F9C885}"/>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D39D0297-E8E2-8169-C107-B8C943541285}"/>
                </a:ext>
              </a:extLst>
            </p:cNvPr>
            <p:cNvSpPr/>
            <p:nvPr/>
          </p:nvSpPr>
          <p:spPr>
            <a:xfrm>
              <a:off x="0" y="0"/>
              <a:ext cx="6096000" cy="6858000"/>
            </a:xfrm>
            <a:custGeom>
              <a:avLst/>
              <a:gdLst/>
              <a:ahLst/>
              <a:cxnLst/>
              <a:rect l="l" t="t" r="r" b="b"/>
              <a:pathLst>
                <a:path w="6096000" h="6858000">
                  <a:moveTo>
                    <a:pt x="6096000" y="0"/>
                  </a:moveTo>
                  <a:lnTo>
                    <a:pt x="0" y="0"/>
                  </a:lnTo>
                  <a:lnTo>
                    <a:pt x="0" y="6858000"/>
                  </a:lnTo>
                  <a:lnTo>
                    <a:pt x="6096000" y="6858000"/>
                  </a:lnTo>
                  <a:lnTo>
                    <a:pt x="6096000" y="0"/>
                  </a:lnTo>
                  <a:close/>
                </a:path>
              </a:pathLst>
            </a:custGeom>
            <a:solidFill>
              <a:srgbClr val="003A5C"/>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pic>
          <p:nvPicPr>
            <p:cNvPr id="4" name="object 4">
              <a:extLst>
                <a:ext uri="{FF2B5EF4-FFF2-40B4-BE49-F238E27FC236}">
                  <a16:creationId xmlns:a16="http://schemas.microsoft.com/office/drawing/2014/main" id="{A40B25DD-0B9A-03A1-4778-3662CE5B9617}"/>
                </a:ext>
              </a:extLst>
            </p:cNvPr>
            <p:cNvPicPr/>
            <p:nvPr/>
          </p:nvPicPr>
          <p:blipFill>
            <a:blip r:embed="rId2" cstate="print"/>
            <a:stretch>
              <a:fillRect/>
            </a:stretch>
          </p:blipFill>
          <p:spPr>
            <a:xfrm>
              <a:off x="6096000" y="0"/>
              <a:ext cx="6096000" cy="3259709"/>
            </a:xfrm>
            <a:prstGeom prst="rect">
              <a:avLst/>
            </a:prstGeom>
          </p:spPr>
        </p:pic>
      </p:grpSp>
      <p:sp>
        <p:nvSpPr>
          <p:cNvPr id="5" name="object 5">
            <a:extLst>
              <a:ext uri="{FF2B5EF4-FFF2-40B4-BE49-F238E27FC236}">
                <a16:creationId xmlns:a16="http://schemas.microsoft.com/office/drawing/2014/main" id="{DDBE57E5-008D-2D70-7229-7F6FBB482EDA}"/>
              </a:ext>
            </a:extLst>
          </p:cNvPr>
          <p:cNvSpPr txBox="1"/>
          <p:nvPr/>
        </p:nvSpPr>
        <p:spPr>
          <a:xfrm>
            <a:off x="7965185" y="4552950"/>
            <a:ext cx="2146300" cy="57404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3600" b="1" i="0" u="none" strike="noStrike" kern="0" cap="none" spc="-10" normalizeH="0" baseline="0" noProof="0" dirty="0">
                <a:ln>
                  <a:noFill/>
                </a:ln>
                <a:solidFill>
                  <a:srgbClr val="003A5C"/>
                </a:solidFill>
                <a:effectLst/>
                <a:uLnTx/>
                <a:uFillTx/>
                <a:latin typeface="Century Gothic"/>
                <a:ea typeface="+mn-ea"/>
                <a:cs typeface="Century Gothic"/>
              </a:rPr>
              <a:t>Reporting</a:t>
            </a:r>
            <a:endParaRPr kumimoji="0" sz="3600" b="0" i="0" u="none" strike="noStrike" kern="0" cap="none" spc="0" normalizeH="0" baseline="0" noProof="0">
              <a:ln>
                <a:noFill/>
              </a:ln>
              <a:solidFill>
                <a:sysClr val="windowText" lastClr="000000"/>
              </a:solidFill>
              <a:effectLst/>
              <a:uLnTx/>
              <a:uFillTx/>
              <a:latin typeface="Century Gothic"/>
              <a:ea typeface="+mn-ea"/>
              <a:cs typeface="Century Gothic"/>
            </a:endParaRPr>
          </a:p>
        </p:txBody>
      </p:sp>
      <p:sp>
        <p:nvSpPr>
          <p:cNvPr id="9" name="object 9">
            <a:extLst>
              <a:ext uri="{FF2B5EF4-FFF2-40B4-BE49-F238E27FC236}">
                <a16:creationId xmlns:a16="http://schemas.microsoft.com/office/drawing/2014/main" id="{F67AAEB5-2639-A2CA-F2C3-E06C394376AA}"/>
              </a:ext>
            </a:extLst>
          </p:cNvPr>
          <p:cNvSpPr txBox="1">
            <a:spLocks noGrp="1"/>
          </p:cNvSpPr>
          <p:nvPr>
            <p:ph type="ftr" sz="quarter" idx="5"/>
          </p:nvPr>
        </p:nvSpPr>
        <p:spPr>
          <a:prstGeom prst="rect">
            <a:avLst/>
          </a:prstGeom>
        </p:spPr>
        <p:txBody>
          <a:bodyPr vert="horz" wrap="square" lIns="0" tIns="13335" rIns="0" bIns="0" rtlCol="0">
            <a:spAutoFit/>
          </a:bodyPr>
          <a:lstStyle/>
          <a:p>
            <a:pPr marL="317500" marR="0" lvl="0" indent="0" algn="l" defTabSz="914400" rtl="0" eaLnBrk="1" fontAlgn="auto" latinLnBrk="0" hangingPunct="1">
              <a:lnSpc>
                <a:spcPct val="100000"/>
              </a:lnSpc>
              <a:spcBef>
                <a:spcPts val="105"/>
              </a:spcBef>
              <a:spcAft>
                <a:spcPts val="0"/>
              </a:spcAft>
              <a:buClrTx/>
              <a:buSzTx/>
              <a:buFontTx/>
              <a:buNone/>
              <a:tabLst/>
              <a:defRPr/>
            </a:pPr>
            <a:r>
              <a:rPr kumimoji="0" sz="900" b="1" i="0" u="none" strike="noStrike" kern="0" cap="none" spc="0" normalizeH="0" baseline="0" noProof="0" dirty="0">
                <a:ln>
                  <a:noFill/>
                </a:ln>
                <a:solidFill>
                  <a:srgbClr val="FFFFFF"/>
                </a:solidFill>
                <a:effectLst/>
                <a:uLnTx/>
                <a:uFillTx/>
                <a:latin typeface="Century Gothic"/>
                <a:ea typeface="+mn-ea"/>
              </a:rPr>
              <a:t>GREYLING</a:t>
            </a:r>
            <a:r>
              <a:rPr kumimoji="0" sz="900" b="1" i="0" u="none" strike="noStrike" kern="0" cap="none" spc="-4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INSURANCE</a:t>
            </a:r>
            <a:r>
              <a:rPr kumimoji="0" sz="900" b="1" i="0" u="none" strike="noStrike" kern="0" cap="none" spc="-2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BROKERAGE</a:t>
            </a:r>
            <a:r>
              <a:rPr kumimoji="0" sz="900" b="1" i="0" u="none" strike="noStrike" kern="0" cap="none" spc="-5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&amp;</a:t>
            </a:r>
            <a:r>
              <a:rPr kumimoji="0" sz="900" b="1" i="0" u="none" strike="noStrike" kern="0" cap="none" spc="-2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RISK</a:t>
            </a:r>
            <a:r>
              <a:rPr kumimoji="0" sz="900" b="1" i="0" u="none" strike="noStrike" kern="0" cap="none" spc="-25" normalizeH="0" baseline="0" noProof="0" dirty="0">
                <a:ln>
                  <a:noFill/>
                </a:ln>
                <a:solidFill>
                  <a:srgbClr val="FFFFFF"/>
                </a:solidFill>
                <a:effectLst/>
                <a:uLnTx/>
                <a:uFillTx/>
                <a:latin typeface="Century Gothic"/>
                <a:ea typeface="+mn-ea"/>
              </a:rPr>
              <a:t> </a:t>
            </a:r>
            <a:r>
              <a:rPr kumimoji="0" sz="900" b="1" i="0" u="none" strike="noStrike" kern="0" cap="none" spc="-10" normalizeH="0" baseline="0" noProof="0" dirty="0">
                <a:ln>
                  <a:noFill/>
                </a:ln>
                <a:solidFill>
                  <a:srgbClr val="FFFFFF"/>
                </a:solidFill>
                <a:effectLst/>
                <a:uLnTx/>
                <a:uFillTx/>
                <a:latin typeface="Century Gothic"/>
                <a:ea typeface="+mn-ea"/>
              </a:rPr>
              <a:t>CONSULTING</a:t>
            </a:r>
          </a:p>
        </p:txBody>
      </p:sp>
      <p:sp>
        <p:nvSpPr>
          <p:cNvPr id="6" name="object 6">
            <a:extLst>
              <a:ext uri="{FF2B5EF4-FFF2-40B4-BE49-F238E27FC236}">
                <a16:creationId xmlns:a16="http://schemas.microsoft.com/office/drawing/2014/main" id="{6E1E22C2-E95B-E095-521B-8AD0F607BB8E}"/>
              </a:ext>
            </a:extLst>
          </p:cNvPr>
          <p:cNvSpPr txBox="1"/>
          <p:nvPr/>
        </p:nvSpPr>
        <p:spPr>
          <a:xfrm>
            <a:off x="323189" y="502412"/>
            <a:ext cx="5473700" cy="1977389"/>
          </a:xfrm>
          <a:prstGeom prst="rect">
            <a:avLst/>
          </a:prstGeom>
        </p:spPr>
        <p:txBody>
          <a:bodyPr vert="horz" wrap="square" lIns="0" tIns="43180" rIns="0" bIns="0" rtlCol="0">
            <a:spAutoFit/>
          </a:bodyPr>
          <a:lstStyle/>
          <a:p>
            <a:pPr marL="12700" marR="5080" lvl="0" indent="0" algn="l" defTabSz="914400" rtl="0" eaLnBrk="1" fontAlgn="auto" latinLnBrk="0" hangingPunct="1">
              <a:lnSpc>
                <a:spcPct val="90000"/>
              </a:lnSpc>
              <a:spcBef>
                <a:spcPts val="340"/>
              </a:spcBef>
              <a:spcAft>
                <a:spcPts val="0"/>
              </a:spcAft>
              <a:buClrTx/>
              <a:buSzTx/>
              <a:buFontTx/>
              <a:buNone/>
              <a:tabLst>
                <a:tab pos="3280410" algn="l"/>
              </a:tabLst>
              <a:defRPr/>
            </a:pPr>
            <a:r>
              <a:rPr kumimoji="0" sz="2000" b="0" i="0" u="none" strike="noStrike" kern="0" cap="none" spc="0" normalizeH="0" baseline="0" noProof="0" dirty="0">
                <a:ln>
                  <a:noFill/>
                </a:ln>
                <a:solidFill>
                  <a:srgbClr val="FFFFFF"/>
                </a:solidFill>
                <a:effectLst/>
                <a:uLnTx/>
                <a:uFillTx/>
                <a:latin typeface="Calibri"/>
                <a:ea typeface="+mn-ea"/>
                <a:cs typeface="Calibri"/>
              </a:rPr>
              <a:t>If</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you</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become</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aware</a:t>
            </a:r>
            <a:r>
              <a:rPr kumimoji="0" sz="2000" b="0" i="0" u="none" strike="noStrike" kern="0" cap="none" spc="-3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of</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an</a:t>
            </a:r>
            <a:r>
              <a:rPr kumimoji="0" sz="2000" b="0" i="0" u="none" strike="noStrike" kern="0" cap="none" spc="-2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actual</a:t>
            </a:r>
            <a:r>
              <a:rPr kumimoji="0" sz="2000" b="0" i="0" u="none" strike="noStrike" kern="0" cap="none" spc="-3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or</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potential </a:t>
            </a:r>
            <a:r>
              <a:rPr kumimoji="0" sz="2000" b="0" i="0" u="none" strike="noStrike" kern="0" cap="none" spc="0" normalizeH="0" baseline="0" noProof="0" dirty="0">
                <a:ln>
                  <a:noFill/>
                </a:ln>
                <a:solidFill>
                  <a:srgbClr val="FFFFFF"/>
                </a:solidFill>
                <a:effectLst/>
                <a:uLnTx/>
                <a:uFillTx/>
                <a:latin typeface="Calibri"/>
                <a:ea typeface="+mn-ea"/>
                <a:cs typeface="Calibri"/>
              </a:rPr>
              <a:t>violation</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of</a:t>
            </a:r>
            <a:r>
              <a:rPr kumimoji="0" sz="2000" b="0" i="0" u="none" strike="noStrike" kern="0" cap="none" spc="-5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this</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20" normalizeH="0" baseline="0" noProof="0" dirty="0">
                <a:ln>
                  <a:noFill/>
                </a:ln>
                <a:solidFill>
                  <a:srgbClr val="FFFFFF"/>
                </a:solidFill>
                <a:effectLst/>
                <a:uLnTx/>
                <a:uFillTx/>
                <a:latin typeface="Calibri"/>
                <a:ea typeface="+mn-ea"/>
                <a:cs typeface="Calibri"/>
              </a:rPr>
              <a:t>policy,</a:t>
            </a:r>
            <a:r>
              <a:rPr kumimoji="0" sz="2000" b="0" i="0" u="none" strike="noStrike" kern="0" cap="none" spc="-6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or</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have</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reason</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to</a:t>
            </a:r>
            <a:r>
              <a:rPr kumimoji="0" sz="2000" b="0" i="0" u="none" strike="noStrike" kern="0" cap="none" spc="-5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believe</a:t>
            </a:r>
            <a:r>
              <a:rPr kumimoji="0" sz="2000" b="0" i="0" u="none" strike="noStrike" kern="0" cap="none" spc="-20" normalizeH="0" baseline="0" noProof="0" dirty="0">
                <a:ln>
                  <a:noFill/>
                </a:ln>
                <a:solidFill>
                  <a:srgbClr val="FFFFFF"/>
                </a:solidFill>
                <a:effectLst/>
                <a:uLnTx/>
                <a:uFillTx/>
                <a:latin typeface="Calibri"/>
                <a:ea typeface="+mn-ea"/>
                <a:cs typeface="Calibri"/>
              </a:rPr>
              <a:t> that </a:t>
            </a:r>
            <a:r>
              <a:rPr kumimoji="0" sz="2000" b="0" i="0" u="none" strike="noStrike" kern="0" cap="none" spc="0" normalizeH="0" baseline="0" noProof="0" dirty="0">
                <a:ln>
                  <a:noFill/>
                </a:ln>
                <a:solidFill>
                  <a:srgbClr val="FFFFFF"/>
                </a:solidFill>
                <a:effectLst/>
                <a:uLnTx/>
                <a:uFillTx/>
                <a:latin typeface="Calibri"/>
                <a:ea typeface="+mn-ea"/>
                <a:cs typeface="Calibri"/>
              </a:rPr>
              <a:t>any</a:t>
            </a:r>
            <a:r>
              <a:rPr kumimoji="0" sz="2000" b="0" i="0" u="none" strike="noStrike" kern="0" cap="none" spc="-5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of</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the</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following</a:t>
            </a:r>
            <a:r>
              <a:rPr kumimoji="0" sz="2000" b="0" i="0" u="none" strike="noStrike" kern="0" cap="none" spc="-5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has</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been</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downloaded</a:t>
            </a:r>
            <a:r>
              <a:rPr kumimoji="0" sz="2000" b="0" i="0" u="none" strike="noStrike" kern="0" cap="none" spc="-6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to</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25" normalizeH="0" baseline="0" noProof="0" dirty="0">
                <a:ln>
                  <a:noFill/>
                </a:ln>
                <a:solidFill>
                  <a:srgbClr val="FFFFFF"/>
                </a:solidFill>
                <a:effectLst/>
                <a:uLnTx/>
                <a:uFillTx/>
                <a:latin typeface="Calibri"/>
                <a:ea typeface="+mn-ea"/>
                <a:cs typeface="Calibri"/>
              </a:rPr>
              <a:t>or </a:t>
            </a:r>
            <a:r>
              <a:rPr kumimoji="0" sz="2000" b="0" i="0" u="none" strike="noStrike" kern="0" cap="none" spc="0" normalizeH="0" baseline="0" noProof="0" dirty="0">
                <a:ln>
                  <a:noFill/>
                </a:ln>
                <a:solidFill>
                  <a:srgbClr val="FFFFFF"/>
                </a:solidFill>
                <a:effectLst/>
                <a:uLnTx/>
                <a:uFillTx/>
                <a:latin typeface="Calibri"/>
                <a:ea typeface="+mn-ea"/>
                <a:cs typeface="Calibri"/>
              </a:rPr>
              <a:t>installed</a:t>
            </a:r>
            <a:r>
              <a:rPr kumimoji="0" sz="2000" b="0" i="0" u="none" strike="noStrike" kern="0" cap="none" spc="-6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on</a:t>
            </a:r>
            <a:r>
              <a:rPr kumimoji="0" sz="2000" b="0" i="0" u="none" strike="noStrike" kern="0" cap="none" spc="-90"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Company’s</a:t>
            </a:r>
            <a:r>
              <a:rPr kumimoji="0" sz="2000" b="0" i="0" u="none" strike="noStrike" kern="0" cap="none" spc="-10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networks,</a:t>
            </a:r>
            <a:r>
              <a:rPr kumimoji="0" sz="2000" b="0" i="0" u="none" strike="noStrike" kern="0" cap="none" spc="-65"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systems,</a:t>
            </a:r>
            <a:r>
              <a:rPr kumimoji="0" sz="2000" b="0" i="0" u="none" strike="noStrike" kern="0" cap="none" spc="-55" normalizeH="0" baseline="0" noProof="0" dirty="0">
                <a:ln>
                  <a:noFill/>
                </a:ln>
                <a:solidFill>
                  <a:srgbClr val="FFFFFF"/>
                </a:solidFill>
                <a:effectLst/>
                <a:uLnTx/>
                <a:uFillTx/>
                <a:latin typeface="Calibri"/>
                <a:ea typeface="+mn-ea"/>
                <a:cs typeface="Calibri"/>
              </a:rPr>
              <a:t> </a:t>
            </a:r>
            <a:r>
              <a:rPr kumimoji="0" sz="2000" b="0" i="0" u="none" strike="noStrike" kern="0" cap="none" spc="-25" normalizeH="0" baseline="0" noProof="0" dirty="0">
                <a:ln>
                  <a:noFill/>
                </a:ln>
                <a:solidFill>
                  <a:srgbClr val="FFFFFF"/>
                </a:solidFill>
                <a:effectLst/>
                <a:uLnTx/>
                <a:uFillTx/>
                <a:latin typeface="Calibri"/>
                <a:ea typeface="+mn-ea"/>
                <a:cs typeface="Calibri"/>
              </a:rPr>
              <a:t>or </a:t>
            </a:r>
            <a:r>
              <a:rPr kumimoji="0" sz="2000" b="0" i="0" u="none" strike="noStrike" kern="0" cap="none" spc="0" normalizeH="0" baseline="0" noProof="0" dirty="0">
                <a:ln>
                  <a:noFill/>
                </a:ln>
                <a:solidFill>
                  <a:srgbClr val="FFFFFF"/>
                </a:solidFill>
                <a:effectLst/>
                <a:uLnTx/>
                <a:uFillTx/>
                <a:latin typeface="Calibri"/>
                <a:ea typeface="+mn-ea"/>
                <a:cs typeface="Calibri"/>
              </a:rPr>
              <a:t>devices,</a:t>
            </a:r>
            <a:r>
              <a:rPr kumimoji="0" sz="2000" b="0" i="0" u="none" strike="noStrike" kern="0" cap="none" spc="-6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you</a:t>
            </a:r>
            <a:r>
              <a:rPr kumimoji="0" sz="2000" b="0" i="0" u="none" strike="noStrike" kern="0" cap="none" spc="-7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must</a:t>
            </a:r>
            <a:r>
              <a:rPr kumimoji="0" sz="2000" b="0" i="0" u="none" strike="noStrike" kern="0" cap="none" spc="-5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promptly</a:t>
            </a:r>
            <a:r>
              <a:rPr kumimoji="0" sz="2000" b="0" i="0" u="none" strike="noStrike" kern="0" cap="none" spc="-6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disclose</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this</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fact</a:t>
            </a:r>
            <a:r>
              <a:rPr kumimoji="0" sz="2000" b="0" i="0" u="none" strike="noStrike" kern="0" cap="none" spc="-5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to</a:t>
            </a:r>
            <a:r>
              <a:rPr kumimoji="0" sz="2000" b="0" i="0" u="none" strike="noStrike" kern="0" cap="none" spc="-55" normalizeH="0" baseline="0" noProof="0" dirty="0">
                <a:ln>
                  <a:noFill/>
                </a:ln>
                <a:solidFill>
                  <a:srgbClr val="FFFFFF"/>
                </a:solidFill>
                <a:effectLst/>
                <a:uLnTx/>
                <a:uFillTx/>
                <a:latin typeface="Calibri"/>
                <a:ea typeface="+mn-ea"/>
                <a:cs typeface="Calibri"/>
              </a:rPr>
              <a:t> </a:t>
            </a:r>
            <a:r>
              <a:rPr kumimoji="0" sz="2000" b="0" i="0" u="none" strike="noStrike" kern="0" cap="none" spc="-25" normalizeH="0" baseline="0" noProof="0" dirty="0">
                <a:ln>
                  <a:noFill/>
                </a:ln>
                <a:solidFill>
                  <a:srgbClr val="FFFFFF"/>
                </a:solidFill>
                <a:effectLst/>
                <a:uLnTx/>
                <a:uFillTx/>
                <a:latin typeface="Calibri"/>
                <a:ea typeface="+mn-ea"/>
                <a:cs typeface="Calibri"/>
              </a:rPr>
              <a:t>the </a:t>
            </a:r>
            <a:r>
              <a:rPr kumimoji="0" sz="2000" b="0" i="0" u="none" strike="noStrike" kern="0" cap="none" spc="0" normalizeH="0" baseline="0" noProof="0" dirty="0">
                <a:ln>
                  <a:noFill/>
                </a:ln>
                <a:solidFill>
                  <a:srgbClr val="FFFFFF"/>
                </a:solidFill>
                <a:effectLst/>
                <a:uLnTx/>
                <a:uFillTx/>
                <a:latin typeface="Calibri"/>
                <a:ea typeface="+mn-ea"/>
                <a:cs typeface="Calibri"/>
              </a:rPr>
              <a:t>Company’s </a:t>
            </a:r>
            <a:r>
              <a:rPr kumimoji="0" sz="2000" b="0" i="0" u="heavy" strike="noStrike" kern="0" cap="none" spc="0" normalizeH="0" baseline="0" noProof="0" dirty="0">
                <a:ln>
                  <a:noFill/>
                </a:ln>
                <a:solidFill>
                  <a:srgbClr val="FFFFFF"/>
                </a:solidFill>
                <a:effectLst/>
                <a:uLnTx/>
                <a:uFill>
                  <a:solidFill>
                    <a:srgbClr val="FEFEFE"/>
                  </a:solidFill>
                </a:uFill>
                <a:latin typeface="Times New Roman"/>
                <a:ea typeface="+mn-ea"/>
                <a:cs typeface="Times New Roman"/>
              </a:rPr>
              <a:t>	</a:t>
            </a:r>
            <a:r>
              <a:rPr kumimoji="0" sz="2000" b="0" i="0" u="none" strike="noStrike" kern="0" cap="none" spc="0" normalizeH="0" baseline="0" noProof="0" dirty="0">
                <a:ln>
                  <a:noFill/>
                </a:ln>
                <a:solidFill>
                  <a:srgbClr val="FFFFFF"/>
                </a:solidFill>
                <a:effectLst/>
                <a:uLnTx/>
                <a:uFillTx/>
                <a:latin typeface="Calibri"/>
                <a:ea typeface="+mn-ea"/>
                <a:cs typeface="Calibri"/>
              </a:rPr>
              <a:t>together</a:t>
            </a:r>
            <a:r>
              <a:rPr kumimoji="0" sz="2000" b="0" i="0" u="none" strike="noStrike" kern="0" cap="none" spc="-8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with</a:t>
            </a:r>
            <a:r>
              <a:rPr kumimoji="0" sz="2000" b="0" i="0" u="none" strike="noStrike" kern="0" cap="none" spc="-60" normalizeH="0" baseline="0" noProof="0" dirty="0">
                <a:ln>
                  <a:noFill/>
                </a:ln>
                <a:solidFill>
                  <a:srgbClr val="FFFFFF"/>
                </a:solidFill>
                <a:effectLst/>
                <a:uLnTx/>
                <a:uFillTx/>
                <a:latin typeface="Calibri"/>
                <a:ea typeface="+mn-ea"/>
                <a:cs typeface="Calibri"/>
              </a:rPr>
              <a:t> </a:t>
            </a:r>
            <a:r>
              <a:rPr kumimoji="0" sz="2000" b="0" i="0" u="none" strike="noStrike" kern="0" cap="none" spc="-25" normalizeH="0" baseline="0" noProof="0" dirty="0">
                <a:ln>
                  <a:noFill/>
                </a:ln>
                <a:solidFill>
                  <a:srgbClr val="FFFFFF"/>
                </a:solidFill>
                <a:effectLst/>
                <a:uLnTx/>
                <a:uFillTx/>
                <a:latin typeface="Calibri"/>
                <a:ea typeface="+mn-ea"/>
                <a:cs typeface="Calibri"/>
              </a:rPr>
              <a:t>all </a:t>
            </a:r>
            <a:r>
              <a:rPr kumimoji="0" sz="2000" b="0" i="0" u="none" strike="noStrike" kern="0" cap="none" spc="-10" normalizeH="0" baseline="0" noProof="0" dirty="0">
                <a:ln>
                  <a:noFill/>
                </a:ln>
                <a:solidFill>
                  <a:srgbClr val="FFFFFF"/>
                </a:solidFill>
                <a:effectLst/>
                <a:uLnTx/>
                <a:uFillTx/>
                <a:latin typeface="Calibri"/>
                <a:ea typeface="+mn-ea"/>
                <a:cs typeface="Calibri"/>
              </a:rPr>
              <a:t>relevant</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documents</a:t>
            </a:r>
            <a:r>
              <a:rPr kumimoji="0" sz="2000" b="0" i="0" u="none" strike="noStrike" kern="0" cap="none" spc="-5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and</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information:</a:t>
            </a:r>
            <a:endParaRPr kumimoji="0" sz="2000" b="0" i="0" u="none" strike="noStrike" kern="0" cap="none" spc="0" normalizeH="0" baseline="0" noProof="0">
              <a:ln>
                <a:noFill/>
              </a:ln>
              <a:solidFill>
                <a:sysClr val="windowText" lastClr="000000"/>
              </a:solidFill>
              <a:effectLst/>
              <a:uLnTx/>
              <a:uFillTx/>
              <a:latin typeface="Calibri"/>
              <a:ea typeface="+mn-ea"/>
              <a:cs typeface="Calibri"/>
            </a:endParaRPr>
          </a:p>
        </p:txBody>
      </p:sp>
      <p:sp>
        <p:nvSpPr>
          <p:cNvPr id="7" name="object 7">
            <a:extLst>
              <a:ext uri="{FF2B5EF4-FFF2-40B4-BE49-F238E27FC236}">
                <a16:creationId xmlns:a16="http://schemas.microsoft.com/office/drawing/2014/main" id="{EAAD26A0-2E6D-BF6D-30AE-8EF53FC8849D}"/>
              </a:ext>
            </a:extLst>
          </p:cNvPr>
          <p:cNvSpPr txBox="1"/>
          <p:nvPr/>
        </p:nvSpPr>
        <p:spPr>
          <a:xfrm>
            <a:off x="666089" y="2575306"/>
            <a:ext cx="5132070" cy="3379470"/>
          </a:xfrm>
          <a:prstGeom prst="rect">
            <a:avLst/>
          </a:prstGeom>
        </p:spPr>
        <p:txBody>
          <a:bodyPr vert="horz" wrap="square" lIns="0" tIns="13335" rIns="0" bIns="0" rtlCol="0">
            <a:spAutoFit/>
          </a:bodyPr>
          <a:lstStyle/>
          <a:p>
            <a:pPr marL="355600" marR="0" lvl="0" indent="-342900" algn="l" defTabSz="914400" rtl="0" eaLnBrk="1" fontAlgn="auto" latinLnBrk="0" hangingPunct="1">
              <a:lnSpc>
                <a:spcPts val="2280"/>
              </a:lnSpc>
              <a:spcBef>
                <a:spcPts val="105"/>
              </a:spcBef>
              <a:spcAft>
                <a:spcPts val="0"/>
              </a:spcAft>
              <a:buClrTx/>
              <a:buSzTx/>
              <a:buFont typeface="Symbol"/>
              <a:buChar char=""/>
              <a:tabLst>
                <a:tab pos="355600" algn="l"/>
              </a:tabLst>
              <a:defRPr/>
            </a:pPr>
            <a:r>
              <a:rPr kumimoji="0" sz="2000" b="0" i="0" u="none" strike="noStrike" kern="0" cap="none" spc="0" normalizeH="0" baseline="0" noProof="0" dirty="0">
                <a:ln>
                  <a:noFill/>
                </a:ln>
                <a:solidFill>
                  <a:srgbClr val="FFFFFF"/>
                </a:solidFill>
                <a:effectLst/>
                <a:uLnTx/>
                <a:uFillTx/>
                <a:latin typeface="Calibri"/>
                <a:ea typeface="+mn-ea"/>
                <a:cs typeface="Calibri"/>
              </a:rPr>
              <a:t>An</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unlicensed</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GAI</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25" normalizeH="0" baseline="0" noProof="0" dirty="0">
                <a:ln>
                  <a:noFill/>
                </a:ln>
                <a:solidFill>
                  <a:srgbClr val="FFFFFF"/>
                </a:solidFill>
                <a:effectLst/>
                <a:uLnTx/>
                <a:uFillTx/>
                <a:latin typeface="Calibri"/>
                <a:ea typeface="+mn-ea"/>
                <a:cs typeface="Calibri"/>
              </a:rPr>
              <a:t>Tool,</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if</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usage</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requires</a:t>
            </a:r>
            <a:r>
              <a:rPr kumimoji="0" sz="2000" b="0" i="0" u="none" strike="noStrike" kern="0" cap="none" spc="-30" normalizeH="0" baseline="0" noProof="0" dirty="0">
                <a:ln>
                  <a:noFill/>
                </a:ln>
                <a:solidFill>
                  <a:srgbClr val="FFFFFF"/>
                </a:solidFill>
                <a:effectLst/>
                <a:uLnTx/>
                <a:uFillTx/>
                <a:latin typeface="Calibri"/>
                <a:ea typeface="+mn-ea"/>
                <a:cs typeface="Calibri"/>
              </a:rPr>
              <a:t> </a:t>
            </a:r>
            <a:r>
              <a:rPr kumimoji="0" sz="2000" b="0" i="0" u="none" strike="noStrike" kern="0" cap="none" spc="-50" normalizeH="0" baseline="0" noProof="0" dirty="0">
                <a:ln>
                  <a:noFill/>
                </a:ln>
                <a:solidFill>
                  <a:srgbClr val="FFFFFF"/>
                </a:solidFill>
                <a:effectLst/>
                <a:uLnTx/>
                <a:uFillTx/>
                <a:latin typeface="Calibri"/>
                <a:ea typeface="+mn-ea"/>
                <a:cs typeface="Calibri"/>
              </a:rPr>
              <a:t>a</a:t>
            </a:r>
            <a:endParaRPr kumimoji="0" sz="2000" b="0" i="0" u="none" strike="noStrike" kern="0" cap="none" spc="0" normalizeH="0" baseline="0" noProof="0">
              <a:ln>
                <a:noFill/>
              </a:ln>
              <a:solidFill>
                <a:sysClr val="windowText" lastClr="000000"/>
              </a:solidFill>
              <a:effectLst/>
              <a:uLnTx/>
              <a:uFillTx/>
              <a:latin typeface="Calibri"/>
              <a:ea typeface="+mn-ea"/>
              <a:cs typeface="Calibri"/>
            </a:endParaRPr>
          </a:p>
          <a:p>
            <a:pPr marL="355600" marR="0" lvl="0" indent="0" algn="l" defTabSz="914400" rtl="0" eaLnBrk="1" fontAlgn="auto" latinLnBrk="0" hangingPunct="1">
              <a:lnSpc>
                <a:spcPts val="2280"/>
              </a:lnSpc>
              <a:spcBef>
                <a:spcPts val="0"/>
              </a:spcBef>
              <a:spcAft>
                <a:spcPts val="0"/>
              </a:spcAft>
              <a:buClrTx/>
              <a:buSzTx/>
              <a:buFontTx/>
              <a:buNone/>
              <a:tabLst/>
              <a:defRPr/>
            </a:pPr>
            <a:r>
              <a:rPr kumimoji="0" sz="2000" b="0" i="0" u="none" strike="noStrike" kern="0" cap="none" spc="-10" normalizeH="0" baseline="0" noProof="0" dirty="0">
                <a:ln>
                  <a:noFill/>
                </a:ln>
                <a:solidFill>
                  <a:srgbClr val="FFFFFF"/>
                </a:solidFill>
                <a:effectLst/>
                <a:uLnTx/>
                <a:uFillTx/>
                <a:latin typeface="Calibri"/>
                <a:ea typeface="+mn-ea"/>
                <a:cs typeface="Calibri"/>
              </a:rPr>
              <a:t>license.</a:t>
            </a:r>
            <a:endParaRPr kumimoji="0" sz="2000" b="0" i="0" u="none" strike="noStrike" kern="0" cap="none" spc="0" normalizeH="0" baseline="0" noProof="0">
              <a:ln>
                <a:noFill/>
              </a:ln>
              <a:solidFill>
                <a:sysClr val="windowText" lastClr="000000"/>
              </a:solidFill>
              <a:effectLst/>
              <a:uLnTx/>
              <a:uFillTx/>
              <a:latin typeface="Calibri"/>
              <a:ea typeface="+mn-ea"/>
              <a:cs typeface="Calibri"/>
            </a:endParaRPr>
          </a:p>
          <a:p>
            <a:pPr marL="355600" marR="22225" lvl="0" indent="-343535" algn="l" defTabSz="914400" rtl="0" eaLnBrk="1" fontAlgn="auto" latinLnBrk="0" hangingPunct="1">
              <a:lnSpc>
                <a:spcPts val="2160"/>
              </a:lnSpc>
              <a:spcBef>
                <a:spcPts val="630"/>
              </a:spcBef>
              <a:spcAft>
                <a:spcPts val="0"/>
              </a:spcAft>
              <a:buClrTx/>
              <a:buSzTx/>
              <a:buFont typeface="Symbol"/>
              <a:buChar char=""/>
              <a:tabLst>
                <a:tab pos="355600" algn="l"/>
              </a:tabLst>
              <a:defRPr/>
            </a:pPr>
            <a:r>
              <a:rPr kumimoji="0" sz="2000" b="0" i="0" u="none" strike="noStrike" kern="0" cap="none" spc="0" normalizeH="0" baseline="0" noProof="0" dirty="0">
                <a:ln>
                  <a:noFill/>
                </a:ln>
                <a:solidFill>
                  <a:srgbClr val="FFFFFF"/>
                </a:solidFill>
                <a:effectLst/>
                <a:uLnTx/>
                <a:uFillTx/>
                <a:latin typeface="Calibri"/>
                <a:ea typeface="+mn-ea"/>
                <a:cs typeface="Calibri"/>
              </a:rPr>
              <a:t>A</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GAI</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30" normalizeH="0" baseline="0" noProof="0" dirty="0">
                <a:ln>
                  <a:noFill/>
                </a:ln>
                <a:solidFill>
                  <a:srgbClr val="FFFFFF"/>
                </a:solidFill>
                <a:effectLst/>
                <a:uLnTx/>
                <a:uFillTx/>
                <a:latin typeface="Calibri"/>
                <a:ea typeface="+mn-ea"/>
                <a:cs typeface="Calibri"/>
              </a:rPr>
              <a:t>Tool</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that</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has</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not</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been</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approved</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for</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25" normalizeH="0" baseline="0" noProof="0" dirty="0">
                <a:ln>
                  <a:noFill/>
                </a:ln>
                <a:solidFill>
                  <a:srgbClr val="FFFFFF"/>
                </a:solidFill>
                <a:effectLst/>
                <a:uLnTx/>
                <a:uFillTx/>
                <a:latin typeface="Calibri"/>
                <a:ea typeface="+mn-ea"/>
                <a:cs typeface="Calibri"/>
              </a:rPr>
              <a:t>use </a:t>
            </a:r>
            <a:r>
              <a:rPr kumimoji="0" sz="2000" b="0" i="0" u="none" strike="noStrike" kern="0" cap="none" spc="0" normalizeH="0" baseline="0" noProof="0" dirty="0">
                <a:ln>
                  <a:noFill/>
                </a:ln>
                <a:solidFill>
                  <a:srgbClr val="FFFFFF"/>
                </a:solidFill>
                <a:effectLst/>
                <a:uLnTx/>
                <a:uFillTx/>
                <a:latin typeface="Calibri"/>
                <a:ea typeface="+mn-ea"/>
                <a:cs typeface="Calibri"/>
              </a:rPr>
              <a:t>according</a:t>
            </a:r>
            <a:r>
              <a:rPr kumimoji="0" sz="2000" b="0" i="0" u="none" strike="noStrike" kern="0" cap="none" spc="-8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to</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this</a:t>
            </a:r>
            <a:r>
              <a:rPr kumimoji="0" sz="2000" b="0" i="0" u="none" strike="noStrike" kern="0" cap="none" spc="-60"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Policy.</a:t>
            </a:r>
            <a:endParaRPr kumimoji="0" sz="2000" b="0" i="0" u="none" strike="noStrike" kern="0" cap="none" spc="0" normalizeH="0" baseline="0" noProof="0">
              <a:ln>
                <a:noFill/>
              </a:ln>
              <a:solidFill>
                <a:sysClr val="windowText" lastClr="000000"/>
              </a:solidFill>
              <a:effectLst/>
              <a:uLnTx/>
              <a:uFillTx/>
              <a:latin typeface="Calibri"/>
              <a:ea typeface="+mn-ea"/>
              <a:cs typeface="Calibri"/>
            </a:endParaRPr>
          </a:p>
          <a:p>
            <a:pPr marL="355600" marR="958850" lvl="0" indent="-343535" algn="l" defTabSz="914400" rtl="0" eaLnBrk="1" fontAlgn="auto" latinLnBrk="0" hangingPunct="1">
              <a:lnSpc>
                <a:spcPts val="2160"/>
              </a:lnSpc>
              <a:spcBef>
                <a:spcPts val="600"/>
              </a:spcBef>
              <a:spcAft>
                <a:spcPts val="0"/>
              </a:spcAft>
              <a:buClrTx/>
              <a:buSzTx/>
              <a:buFont typeface="Symbol"/>
              <a:buChar char=""/>
              <a:tabLst>
                <a:tab pos="355600" algn="l"/>
              </a:tabLst>
              <a:defRPr/>
            </a:pPr>
            <a:r>
              <a:rPr kumimoji="0" sz="2000" b="0" i="0" u="none" strike="noStrike" kern="0" cap="none" spc="0" normalizeH="0" baseline="0" noProof="0" dirty="0">
                <a:ln>
                  <a:noFill/>
                </a:ln>
                <a:solidFill>
                  <a:srgbClr val="FFFFFF"/>
                </a:solidFill>
                <a:effectLst/>
                <a:uLnTx/>
                <a:uFillTx/>
                <a:latin typeface="Calibri"/>
                <a:ea typeface="+mn-ea"/>
                <a:cs typeface="Calibri"/>
              </a:rPr>
              <a:t>A</a:t>
            </a:r>
            <a:r>
              <a:rPr kumimoji="0" sz="2000" b="0" i="0" u="none" strike="noStrike" kern="0" cap="none" spc="-3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GAI</a:t>
            </a:r>
            <a:r>
              <a:rPr kumimoji="0" sz="2000" b="0" i="0" u="none" strike="noStrike" kern="0" cap="none" spc="-25" normalizeH="0" baseline="0" noProof="0" dirty="0">
                <a:ln>
                  <a:noFill/>
                </a:ln>
                <a:solidFill>
                  <a:srgbClr val="FFFFFF"/>
                </a:solidFill>
                <a:effectLst/>
                <a:uLnTx/>
                <a:uFillTx/>
                <a:latin typeface="Calibri"/>
                <a:ea typeface="+mn-ea"/>
                <a:cs typeface="Calibri"/>
              </a:rPr>
              <a:t> </a:t>
            </a:r>
            <a:r>
              <a:rPr kumimoji="0" sz="2000" b="0" i="0" u="none" strike="noStrike" kern="0" cap="none" spc="-30" normalizeH="0" baseline="0" noProof="0" dirty="0">
                <a:ln>
                  <a:noFill/>
                </a:ln>
                <a:solidFill>
                  <a:srgbClr val="FFFFFF"/>
                </a:solidFill>
                <a:effectLst/>
                <a:uLnTx/>
                <a:uFillTx/>
                <a:latin typeface="Calibri"/>
                <a:ea typeface="+mn-ea"/>
                <a:cs typeface="Calibri"/>
              </a:rPr>
              <a:t>Tool</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that</a:t>
            </a:r>
            <a:r>
              <a:rPr kumimoji="0" sz="2000" b="0" i="0" u="none" strike="noStrike" kern="0" cap="none" spc="-3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is</a:t>
            </a:r>
            <a:r>
              <a:rPr kumimoji="0" sz="2000" b="0" i="0" u="none" strike="noStrike" kern="0" cap="none" spc="-2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used</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outside</a:t>
            </a:r>
            <a:r>
              <a:rPr kumimoji="0" sz="2000" b="0" i="0" u="none" strike="noStrike" kern="0" cap="none" spc="-3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of</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25" normalizeH="0" baseline="0" noProof="0" dirty="0">
                <a:ln>
                  <a:noFill/>
                </a:ln>
                <a:solidFill>
                  <a:srgbClr val="FFFFFF"/>
                </a:solidFill>
                <a:effectLst/>
                <a:uLnTx/>
                <a:uFillTx/>
                <a:latin typeface="Calibri"/>
                <a:ea typeface="+mn-ea"/>
                <a:cs typeface="Calibri"/>
              </a:rPr>
              <a:t>the </a:t>
            </a:r>
            <a:r>
              <a:rPr kumimoji="0" sz="2000" b="0" i="0" u="none" strike="noStrike" kern="0" cap="none" spc="0" normalizeH="0" baseline="0" noProof="0" dirty="0">
                <a:ln>
                  <a:noFill/>
                </a:ln>
                <a:solidFill>
                  <a:srgbClr val="FFFFFF"/>
                </a:solidFill>
                <a:effectLst/>
                <a:uLnTx/>
                <a:uFillTx/>
                <a:latin typeface="Calibri"/>
                <a:ea typeface="+mn-ea"/>
                <a:cs typeface="Calibri"/>
              </a:rPr>
              <a:t>approved</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manner</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or</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scope.</a:t>
            </a:r>
            <a:endParaRPr kumimoji="0" sz="2000" b="0" i="0" u="none" strike="noStrike" kern="0" cap="none" spc="0" normalizeH="0" baseline="0" noProof="0">
              <a:ln>
                <a:noFill/>
              </a:ln>
              <a:solidFill>
                <a:sysClr val="windowText" lastClr="000000"/>
              </a:solidFill>
              <a:effectLst/>
              <a:uLnTx/>
              <a:uFillTx/>
              <a:latin typeface="Calibri"/>
              <a:ea typeface="+mn-ea"/>
              <a:cs typeface="Calibri"/>
            </a:endParaRPr>
          </a:p>
          <a:p>
            <a:pPr marL="355600" marR="518795" lvl="0" indent="-343535" algn="l" defTabSz="914400" rtl="0" eaLnBrk="1" fontAlgn="auto" latinLnBrk="0" hangingPunct="1">
              <a:lnSpc>
                <a:spcPts val="2160"/>
              </a:lnSpc>
              <a:spcBef>
                <a:spcPts val="605"/>
              </a:spcBef>
              <a:spcAft>
                <a:spcPts val="0"/>
              </a:spcAft>
              <a:buClrTx/>
              <a:buSzTx/>
              <a:buFont typeface="Symbol"/>
              <a:buChar char=""/>
              <a:tabLst>
                <a:tab pos="355600" algn="l"/>
              </a:tabLst>
              <a:defRPr/>
            </a:pPr>
            <a:r>
              <a:rPr kumimoji="0" sz="2000" b="0" i="0" u="none" strike="noStrike" kern="0" cap="none" spc="0" normalizeH="0" baseline="0" noProof="0" dirty="0">
                <a:ln>
                  <a:noFill/>
                </a:ln>
                <a:solidFill>
                  <a:srgbClr val="FFFFFF"/>
                </a:solidFill>
                <a:effectLst/>
                <a:uLnTx/>
                <a:uFillTx/>
                <a:latin typeface="Calibri"/>
                <a:ea typeface="+mn-ea"/>
                <a:cs typeface="Calibri"/>
              </a:rPr>
              <a:t>A</a:t>
            </a:r>
            <a:r>
              <a:rPr kumimoji="0" sz="2000" b="0" i="0" u="none" strike="noStrike" kern="0" cap="none" spc="-3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GAI</a:t>
            </a:r>
            <a:r>
              <a:rPr kumimoji="0" sz="2000" b="0" i="0" u="none" strike="noStrike" kern="0" cap="none" spc="-30" normalizeH="0" baseline="0" noProof="0" dirty="0">
                <a:ln>
                  <a:noFill/>
                </a:ln>
                <a:solidFill>
                  <a:srgbClr val="FFFFFF"/>
                </a:solidFill>
                <a:effectLst/>
                <a:uLnTx/>
                <a:uFillTx/>
                <a:latin typeface="Calibri"/>
                <a:ea typeface="+mn-ea"/>
                <a:cs typeface="Calibri"/>
              </a:rPr>
              <a:t> Tool</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that</a:t>
            </a:r>
            <a:r>
              <a:rPr kumimoji="0" sz="2000" b="0" i="0" u="none" strike="noStrike" kern="0" cap="none" spc="-3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poses</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an</a:t>
            </a:r>
            <a:r>
              <a:rPr kumimoji="0" sz="2000" b="0" i="0" u="none" strike="noStrike" kern="0" cap="none" spc="-30"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identified, </a:t>
            </a:r>
            <a:r>
              <a:rPr kumimoji="0" sz="2000" b="0" i="0" u="none" strike="noStrike" kern="0" cap="none" spc="0" normalizeH="0" baseline="0" noProof="0" dirty="0">
                <a:ln>
                  <a:noFill/>
                </a:ln>
                <a:solidFill>
                  <a:srgbClr val="FFFFFF"/>
                </a:solidFill>
                <a:effectLst/>
                <a:uLnTx/>
                <a:uFillTx/>
                <a:latin typeface="Calibri"/>
                <a:ea typeface="+mn-ea"/>
                <a:cs typeface="Calibri"/>
              </a:rPr>
              <a:t>unaddressed</a:t>
            </a:r>
            <a:r>
              <a:rPr kumimoji="0" sz="2000" b="0" i="0" u="none" strike="noStrike" kern="0" cap="none" spc="-6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security</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risk</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or</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contains</a:t>
            </a:r>
            <a:r>
              <a:rPr kumimoji="0" sz="2000" b="0" i="0" u="none" strike="noStrike" kern="0" cap="none" spc="-60" normalizeH="0" baseline="0" noProof="0" dirty="0">
                <a:ln>
                  <a:noFill/>
                </a:ln>
                <a:solidFill>
                  <a:srgbClr val="FFFFFF"/>
                </a:solidFill>
                <a:effectLst/>
                <a:uLnTx/>
                <a:uFillTx/>
                <a:latin typeface="Calibri"/>
                <a:ea typeface="+mn-ea"/>
                <a:cs typeface="Calibri"/>
              </a:rPr>
              <a:t> </a:t>
            </a:r>
            <a:r>
              <a:rPr kumimoji="0" sz="2000" b="0" i="0" u="none" strike="noStrike" kern="0" cap="none" spc="-25" normalizeH="0" baseline="0" noProof="0" dirty="0">
                <a:ln>
                  <a:noFill/>
                </a:ln>
                <a:solidFill>
                  <a:srgbClr val="FFFFFF"/>
                </a:solidFill>
                <a:effectLst/>
                <a:uLnTx/>
                <a:uFillTx/>
                <a:latin typeface="Calibri"/>
                <a:ea typeface="+mn-ea"/>
                <a:cs typeface="Calibri"/>
              </a:rPr>
              <a:t>any </a:t>
            </a:r>
            <a:r>
              <a:rPr kumimoji="0" sz="2000" b="0" i="0" u="none" strike="noStrike" kern="0" cap="none" spc="0" normalizeH="0" baseline="0" noProof="0" dirty="0">
                <a:ln>
                  <a:noFill/>
                </a:ln>
                <a:solidFill>
                  <a:srgbClr val="FFFFFF"/>
                </a:solidFill>
                <a:effectLst/>
                <a:uLnTx/>
                <a:uFillTx/>
                <a:latin typeface="Calibri"/>
                <a:ea typeface="+mn-ea"/>
                <a:cs typeface="Calibri"/>
              </a:rPr>
              <a:t>material</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defects</a:t>
            </a:r>
            <a:r>
              <a:rPr kumimoji="0" sz="2000" b="0" i="0" u="none" strike="noStrike" kern="0" cap="none" spc="-7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or</a:t>
            </a:r>
            <a:r>
              <a:rPr kumimoji="0" sz="2000" b="0" i="0" u="none" strike="noStrike" kern="0" cap="none" spc="-8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malicious</a:t>
            </a:r>
            <a:r>
              <a:rPr kumimoji="0" sz="2000" b="0" i="0" u="none" strike="noStrike" kern="0" cap="none" spc="-65" normalizeH="0" baseline="0" noProof="0" dirty="0">
                <a:ln>
                  <a:noFill/>
                </a:ln>
                <a:solidFill>
                  <a:srgbClr val="FFFFFF"/>
                </a:solidFill>
                <a:effectLst/>
                <a:uLnTx/>
                <a:uFillTx/>
                <a:latin typeface="Calibri"/>
                <a:ea typeface="+mn-ea"/>
                <a:cs typeface="Calibri"/>
              </a:rPr>
              <a:t> </a:t>
            </a:r>
            <a:r>
              <a:rPr kumimoji="0" sz="2000" b="0" i="0" u="none" strike="noStrike" kern="0" cap="none" spc="-20" normalizeH="0" baseline="0" noProof="0" dirty="0">
                <a:ln>
                  <a:noFill/>
                </a:ln>
                <a:solidFill>
                  <a:srgbClr val="FFFFFF"/>
                </a:solidFill>
                <a:effectLst/>
                <a:uLnTx/>
                <a:uFillTx/>
                <a:latin typeface="Calibri"/>
                <a:ea typeface="+mn-ea"/>
                <a:cs typeface="Calibri"/>
              </a:rPr>
              <a:t>code.</a:t>
            </a:r>
            <a:endParaRPr kumimoji="0" sz="2000" b="0" i="0" u="none" strike="noStrike" kern="0" cap="none" spc="0" normalizeH="0" baseline="0" noProof="0">
              <a:ln>
                <a:noFill/>
              </a:ln>
              <a:solidFill>
                <a:sysClr val="windowText" lastClr="000000"/>
              </a:solidFill>
              <a:effectLst/>
              <a:uLnTx/>
              <a:uFillTx/>
              <a:latin typeface="Calibri"/>
              <a:ea typeface="+mn-ea"/>
              <a:cs typeface="Calibri"/>
            </a:endParaRPr>
          </a:p>
          <a:p>
            <a:pPr marL="355600" marR="5080" lvl="0" indent="-343535" algn="l" defTabSz="914400" rtl="0" eaLnBrk="1" fontAlgn="auto" latinLnBrk="0" hangingPunct="1">
              <a:lnSpc>
                <a:spcPts val="2160"/>
              </a:lnSpc>
              <a:spcBef>
                <a:spcPts val="600"/>
              </a:spcBef>
              <a:spcAft>
                <a:spcPts val="0"/>
              </a:spcAft>
              <a:buClrTx/>
              <a:buSzTx/>
              <a:buFont typeface="Symbol"/>
              <a:buChar char=""/>
              <a:tabLst>
                <a:tab pos="355600" algn="l"/>
              </a:tabLst>
              <a:defRPr/>
            </a:pPr>
            <a:r>
              <a:rPr kumimoji="0" sz="2000" b="0" i="0" u="none" strike="noStrike" kern="0" cap="none" spc="0" normalizeH="0" baseline="0" noProof="0" dirty="0">
                <a:ln>
                  <a:noFill/>
                </a:ln>
                <a:solidFill>
                  <a:srgbClr val="FFFFFF"/>
                </a:solidFill>
                <a:effectLst/>
                <a:uLnTx/>
                <a:uFillTx/>
                <a:latin typeface="Calibri"/>
                <a:ea typeface="+mn-ea"/>
                <a:cs typeface="Calibri"/>
              </a:rPr>
              <a:t>A</a:t>
            </a:r>
            <a:r>
              <a:rPr kumimoji="0" sz="2000" b="0" i="0" u="none" strike="noStrike" kern="0" cap="none" spc="-5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GAI</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30" normalizeH="0" baseline="0" noProof="0" dirty="0">
                <a:ln>
                  <a:noFill/>
                </a:ln>
                <a:solidFill>
                  <a:srgbClr val="FFFFFF"/>
                </a:solidFill>
                <a:effectLst/>
                <a:uLnTx/>
                <a:uFillTx/>
                <a:latin typeface="Calibri"/>
                <a:ea typeface="+mn-ea"/>
                <a:cs typeface="Calibri"/>
              </a:rPr>
              <a:t>Tool</a:t>
            </a:r>
            <a:r>
              <a:rPr kumimoji="0" sz="2000" b="0" i="0" u="none" strike="noStrike" kern="0" cap="none" spc="-6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that</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reports</a:t>
            </a:r>
            <a:r>
              <a:rPr kumimoji="0" sz="2000" b="0" i="0" u="none" strike="noStrike" kern="0" cap="none" spc="-50"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inaccurate</a:t>
            </a:r>
            <a:r>
              <a:rPr kumimoji="0" sz="2000" b="0" i="0" u="none" strike="noStrike" kern="0" cap="none" spc="-45"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information </a:t>
            </a:r>
            <a:r>
              <a:rPr kumimoji="0" sz="2000" b="0" i="0" u="none" strike="noStrike" kern="0" cap="none" spc="0" normalizeH="0" baseline="0" noProof="0" dirty="0">
                <a:ln>
                  <a:noFill/>
                </a:ln>
                <a:solidFill>
                  <a:srgbClr val="FFFFFF"/>
                </a:solidFill>
                <a:effectLst/>
                <a:uLnTx/>
                <a:uFillTx/>
                <a:latin typeface="Calibri"/>
                <a:ea typeface="+mn-ea"/>
                <a:cs typeface="Calibri"/>
              </a:rPr>
              <a:t>or</a:t>
            </a:r>
            <a:r>
              <a:rPr kumimoji="0" sz="2000" b="0" i="0" u="none" strike="noStrike" kern="0" cap="none" spc="-55"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regularly</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makes</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0" normalizeH="0" baseline="0" noProof="0" dirty="0">
                <a:ln>
                  <a:noFill/>
                </a:ln>
                <a:solidFill>
                  <a:srgbClr val="FFFFFF"/>
                </a:solidFill>
                <a:effectLst/>
                <a:uLnTx/>
                <a:uFillTx/>
                <a:latin typeface="Calibri"/>
                <a:ea typeface="+mn-ea"/>
                <a:cs typeface="Calibri"/>
              </a:rPr>
              <a:t>up</a:t>
            </a:r>
            <a:r>
              <a:rPr kumimoji="0" sz="2000" b="0" i="0" u="none" strike="noStrike" kern="0" cap="none" spc="-40" normalizeH="0" baseline="0" noProof="0" dirty="0">
                <a:ln>
                  <a:noFill/>
                </a:ln>
                <a:solidFill>
                  <a:srgbClr val="FFFFFF"/>
                </a:solidFill>
                <a:effectLst/>
                <a:uLnTx/>
                <a:uFillTx/>
                <a:latin typeface="Calibri"/>
                <a:ea typeface="+mn-ea"/>
                <a:cs typeface="Calibri"/>
              </a:rPr>
              <a:t> </a:t>
            </a:r>
            <a:r>
              <a:rPr kumimoji="0" sz="2000" b="0" i="0" u="none" strike="noStrike" kern="0" cap="none" spc="-10" normalizeH="0" baseline="0" noProof="0" dirty="0">
                <a:ln>
                  <a:noFill/>
                </a:ln>
                <a:solidFill>
                  <a:srgbClr val="FFFFFF"/>
                </a:solidFill>
                <a:effectLst/>
                <a:uLnTx/>
                <a:uFillTx/>
                <a:latin typeface="Calibri"/>
                <a:ea typeface="+mn-ea"/>
                <a:cs typeface="Calibri"/>
              </a:rPr>
              <a:t>information.</a:t>
            </a:r>
            <a:endParaRPr kumimoji="0" sz="2000" b="0" i="0" u="none" strike="noStrike" kern="0" cap="none" spc="0" normalizeH="0" baseline="0" noProof="0">
              <a:ln>
                <a:noFill/>
              </a:ln>
              <a:solidFill>
                <a:sysClr val="windowText" lastClr="000000"/>
              </a:solidFill>
              <a:effectLst/>
              <a:uLnTx/>
              <a:uFillTx/>
              <a:latin typeface="Calibri"/>
              <a:ea typeface="+mn-ea"/>
              <a:cs typeface="Calibri"/>
            </a:endParaRPr>
          </a:p>
        </p:txBody>
      </p:sp>
      <p:pic>
        <p:nvPicPr>
          <p:cNvPr id="8" name="Picture 7">
            <a:extLst>
              <a:ext uri="{FF2B5EF4-FFF2-40B4-BE49-F238E27FC236}">
                <a16:creationId xmlns:a16="http://schemas.microsoft.com/office/drawing/2014/main" id="{F646F065-F93B-FAFD-C2BE-42DAF76D7094}"/>
              </a:ext>
            </a:extLst>
          </p:cNvPr>
          <p:cNvPicPr>
            <a:picLocks noChangeAspect="1"/>
          </p:cNvPicPr>
          <p:nvPr/>
        </p:nvPicPr>
        <p:blipFill>
          <a:blip r:embed="rId3"/>
          <a:stretch>
            <a:fillRect/>
          </a:stretch>
        </p:blipFill>
        <p:spPr>
          <a:xfrm>
            <a:off x="10007915" y="5907847"/>
            <a:ext cx="1877731" cy="652329"/>
          </a:xfrm>
          <a:prstGeom prst="rect">
            <a:avLst/>
          </a:prstGeom>
        </p:spPr>
      </p:pic>
    </p:spTree>
    <p:extLst>
      <p:ext uri="{BB962C8B-B14F-4D97-AF65-F5344CB8AC3E}">
        <p14:creationId xmlns:p14="http://schemas.microsoft.com/office/powerpoint/2010/main" val="25671811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D8DC2121-9DDB-D75A-FBA0-71B05523404E}"/>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B1100FB6-E33B-409A-858E-19ED7983C9DC}"/>
              </a:ext>
            </a:extLst>
          </p:cNvPr>
          <p:cNvGrpSpPr/>
          <p:nvPr/>
        </p:nvGrpSpPr>
        <p:grpSpPr>
          <a:xfrm>
            <a:off x="6096000" y="0"/>
            <a:ext cx="6096000" cy="6858000"/>
            <a:chOff x="6096000" y="0"/>
            <a:chExt cx="6096000" cy="6858000"/>
          </a:xfrm>
        </p:grpSpPr>
        <p:sp>
          <p:nvSpPr>
            <p:cNvPr id="3" name="object 3">
              <a:extLst>
                <a:ext uri="{FF2B5EF4-FFF2-40B4-BE49-F238E27FC236}">
                  <a16:creationId xmlns:a16="http://schemas.microsoft.com/office/drawing/2014/main" id="{F6FAB7F2-A89E-56EF-0A3D-4FC6574BABE3}"/>
                </a:ext>
              </a:extLst>
            </p:cNvPr>
            <p:cNvSpPr/>
            <p:nvPr/>
          </p:nvSpPr>
          <p:spPr>
            <a:xfrm>
              <a:off x="6096000" y="0"/>
              <a:ext cx="6096000" cy="6858000"/>
            </a:xfrm>
            <a:custGeom>
              <a:avLst/>
              <a:gdLst/>
              <a:ahLst/>
              <a:cxnLst/>
              <a:rect l="l" t="t" r="r" b="b"/>
              <a:pathLst>
                <a:path w="6096000" h="6858000">
                  <a:moveTo>
                    <a:pt x="6096000" y="0"/>
                  </a:moveTo>
                  <a:lnTo>
                    <a:pt x="0" y="0"/>
                  </a:lnTo>
                  <a:lnTo>
                    <a:pt x="0" y="6858000"/>
                  </a:lnTo>
                  <a:lnTo>
                    <a:pt x="6096000" y="6858000"/>
                  </a:lnTo>
                  <a:lnTo>
                    <a:pt x="6096000" y="0"/>
                  </a:lnTo>
                  <a:close/>
                </a:path>
              </a:pathLst>
            </a:custGeom>
            <a:solidFill>
              <a:srgbClr val="0F171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pic>
          <p:nvPicPr>
            <p:cNvPr id="4" name="object 4">
              <a:extLst>
                <a:ext uri="{FF2B5EF4-FFF2-40B4-BE49-F238E27FC236}">
                  <a16:creationId xmlns:a16="http://schemas.microsoft.com/office/drawing/2014/main" id="{6C151C39-688B-028E-1C8E-A70672EDCEFD}"/>
                </a:ext>
              </a:extLst>
            </p:cNvPr>
            <p:cNvPicPr/>
            <p:nvPr/>
          </p:nvPicPr>
          <p:blipFill>
            <a:blip r:embed="rId2" cstate="print"/>
            <a:stretch>
              <a:fillRect/>
            </a:stretch>
          </p:blipFill>
          <p:spPr>
            <a:xfrm>
              <a:off x="10828909" y="369620"/>
              <a:ext cx="1118031" cy="405968"/>
            </a:xfrm>
            <a:prstGeom prst="rect">
              <a:avLst/>
            </a:prstGeom>
          </p:spPr>
        </p:pic>
      </p:grpSp>
      <p:sp>
        <p:nvSpPr>
          <p:cNvPr id="5" name="object 5">
            <a:extLst>
              <a:ext uri="{FF2B5EF4-FFF2-40B4-BE49-F238E27FC236}">
                <a16:creationId xmlns:a16="http://schemas.microsoft.com/office/drawing/2014/main" id="{B8AA8039-277E-F8A7-82D1-593935FBCBDC}"/>
              </a:ext>
            </a:extLst>
          </p:cNvPr>
          <p:cNvSpPr txBox="1">
            <a:spLocks noGrp="1"/>
          </p:cNvSpPr>
          <p:nvPr>
            <p:ph type="title"/>
          </p:nvPr>
        </p:nvSpPr>
        <p:spPr>
          <a:xfrm>
            <a:off x="383540" y="431037"/>
            <a:ext cx="4874895" cy="1009650"/>
          </a:xfrm>
          <a:prstGeom prst="rect">
            <a:avLst/>
          </a:prstGeom>
        </p:spPr>
        <p:txBody>
          <a:bodyPr vert="horz" wrap="square" lIns="0" tIns="71120" rIns="0" bIns="0" rtlCol="0">
            <a:spAutoFit/>
          </a:bodyPr>
          <a:lstStyle/>
          <a:p>
            <a:pPr marL="12700" marR="5080">
              <a:lnSpc>
                <a:spcPts val="3670"/>
              </a:lnSpc>
              <a:spcBef>
                <a:spcPts val="560"/>
              </a:spcBef>
            </a:pPr>
            <a:r>
              <a:rPr sz="3400" dirty="0"/>
              <a:t>Enforcement</a:t>
            </a:r>
            <a:r>
              <a:rPr sz="3400" spc="-105" dirty="0"/>
              <a:t> </a:t>
            </a:r>
            <a:r>
              <a:rPr sz="3400" dirty="0"/>
              <a:t>of</a:t>
            </a:r>
            <a:r>
              <a:rPr sz="3400" spc="-120" dirty="0"/>
              <a:t> </a:t>
            </a:r>
            <a:r>
              <a:rPr sz="3400" dirty="0"/>
              <a:t>Policy</a:t>
            </a:r>
            <a:r>
              <a:rPr sz="3400" spc="-120" dirty="0"/>
              <a:t> </a:t>
            </a:r>
            <a:r>
              <a:rPr sz="3400" spc="-50" dirty="0"/>
              <a:t>/ </a:t>
            </a:r>
            <a:r>
              <a:rPr sz="3400" spc="-10" dirty="0"/>
              <a:t>Disciplinary</a:t>
            </a:r>
            <a:r>
              <a:rPr sz="3400" spc="-120" dirty="0"/>
              <a:t> </a:t>
            </a:r>
            <a:r>
              <a:rPr sz="3400" spc="-10" dirty="0"/>
              <a:t>Terms</a:t>
            </a:r>
            <a:endParaRPr sz="3400"/>
          </a:p>
        </p:txBody>
      </p:sp>
      <p:sp>
        <p:nvSpPr>
          <p:cNvPr id="6" name="object 6">
            <a:extLst>
              <a:ext uri="{FF2B5EF4-FFF2-40B4-BE49-F238E27FC236}">
                <a16:creationId xmlns:a16="http://schemas.microsoft.com/office/drawing/2014/main" id="{0433E3A8-3C0C-1584-5F00-DB8B2498A8A8}"/>
              </a:ext>
            </a:extLst>
          </p:cNvPr>
          <p:cNvSpPr txBox="1"/>
          <p:nvPr/>
        </p:nvSpPr>
        <p:spPr>
          <a:xfrm>
            <a:off x="431088" y="1767281"/>
            <a:ext cx="5166995" cy="3684270"/>
          </a:xfrm>
          <a:prstGeom prst="rect">
            <a:avLst/>
          </a:prstGeom>
        </p:spPr>
        <p:txBody>
          <a:bodyPr vert="horz" wrap="square" lIns="0" tIns="49530" rIns="0" bIns="0" rtlCol="0">
            <a:spAutoFit/>
          </a:bodyPr>
          <a:lstStyle/>
          <a:p>
            <a:pPr marL="12700" marR="5080" lvl="0" indent="0" algn="l" defTabSz="914400" rtl="0" eaLnBrk="1" fontAlgn="auto" latinLnBrk="0" hangingPunct="1">
              <a:lnSpc>
                <a:spcPct val="90000"/>
              </a:lnSpc>
              <a:spcBef>
                <a:spcPts val="390"/>
              </a:spcBef>
              <a:spcAft>
                <a:spcPts val="0"/>
              </a:spcAft>
              <a:buClrTx/>
              <a:buSzTx/>
              <a:buFontTx/>
              <a:buNone/>
              <a:tabLst/>
              <a:defRPr/>
            </a:pPr>
            <a:r>
              <a:rPr kumimoji="0" sz="2400" b="0" i="0" u="none" strike="noStrike" kern="0" cap="none" spc="0" normalizeH="0" baseline="0" noProof="0" dirty="0">
                <a:ln>
                  <a:noFill/>
                </a:ln>
                <a:solidFill>
                  <a:srgbClr val="003A5C"/>
                </a:solidFill>
                <a:effectLst/>
                <a:uLnTx/>
                <a:uFillTx/>
                <a:latin typeface="Calibri"/>
                <a:ea typeface="+mn-ea"/>
                <a:cs typeface="Calibri"/>
              </a:rPr>
              <a:t>Any</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user</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who</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violates</a:t>
            </a:r>
            <a:r>
              <a:rPr kumimoji="0" sz="2400" b="0" i="0" u="none" strike="noStrike" kern="0" cap="none" spc="-4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this</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policy</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25" normalizeH="0" baseline="0" noProof="0" dirty="0">
                <a:ln>
                  <a:noFill/>
                </a:ln>
                <a:solidFill>
                  <a:srgbClr val="003A5C"/>
                </a:solidFill>
                <a:effectLst/>
                <a:uLnTx/>
                <a:uFillTx/>
                <a:latin typeface="Calibri"/>
                <a:ea typeface="+mn-ea"/>
                <a:cs typeface="Calibri"/>
              </a:rPr>
              <a:t>or </a:t>
            </a:r>
            <a:r>
              <a:rPr kumimoji="0" sz="2400" b="0" i="0" u="none" strike="noStrike" kern="0" cap="none" spc="0" normalizeH="0" baseline="0" noProof="0" dirty="0">
                <a:ln>
                  <a:noFill/>
                </a:ln>
                <a:solidFill>
                  <a:srgbClr val="003A5C"/>
                </a:solidFill>
                <a:effectLst/>
                <a:uLnTx/>
                <a:uFillTx/>
                <a:latin typeface="Calibri"/>
                <a:ea typeface="+mn-ea"/>
                <a:cs typeface="Calibri"/>
              </a:rPr>
              <a:t>misuses</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GAI</a:t>
            </a:r>
            <a:r>
              <a:rPr kumimoji="0" sz="2400" b="0" i="0" u="none" strike="noStrike" kern="0" cap="none" spc="-7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tools</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may</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face</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disciplinary </a:t>
            </a:r>
            <a:r>
              <a:rPr kumimoji="0" sz="2400" b="0" i="0" u="none" strike="noStrike" kern="0" cap="none" spc="0" normalizeH="0" baseline="0" noProof="0" dirty="0">
                <a:ln>
                  <a:noFill/>
                </a:ln>
                <a:solidFill>
                  <a:srgbClr val="003A5C"/>
                </a:solidFill>
                <a:effectLst/>
                <a:uLnTx/>
                <a:uFillTx/>
                <a:latin typeface="Calibri"/>
                <a:ea typeface="+mn-ea"/>
                <a:cs typeface="Calibri"/>
              </a:rPr>
              <a:t>action,</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up</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to</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and</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including</a:t>
            </a:r>
            <a:r>
              <a:rPr kumimoji="0" sz="2400" b="0" i="0" u="none" strike="noStrike" kern="0" cap="none" spc="-4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termination</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25" normalizeH="0" baseline="0" noProof="0" dirty="0">
                <a:ln>
                  <a:noFill/>
                </a:ln>
                <a:solidFill>
                  <a:srgbClr val="003A5C"/>
                </a:solidFill>
                <a:effectLst/>
                <a:uLnTx/>
                <a:uFillTx/>
                <a:latin typeface="Calibri"/>
                <a:ea typeface="+mn-ea"/>
                <a:cs typeface="Calibri"/>
              </a:rPr>
              <a:t>of </a:t>
            </a:r>
            <a:r>
              <a:rPr kumimoji="0" sz="2400" b="0" i="0" u="none" strike="noStrike" kern="0" cap="none" spc="-10" normalizeH="0" baseline="0" noProof="0" dirty="0">
                <a:ln>
                  <a:noFill/>
                </a:ln>
                <a:solidFill>
                  <a:srgbClr val="003A5C"/>
                </a:solidFill>
                <a:effectLst/>
                <a:uLnTx/>
                <a:uFillTx/>
                <a:latin typeface="Calibri"/>
                <a:ea typeface="+mn-ea"/>
                <a:cs typeface="Calibri"/>
              </a:rPr>
              <a:t>employment</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or</a:t>
            </a:r>
            <a:r>
              <a:rPr kumimoji="0" sz="2400" b="0" i="0" u="none" strike="noStrike" kern="0" cap="none" spc="-15"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contract,</a:t>
            </a:r>
            <a:r>
              <a:rPr kumimoji="0" sz="2400" b="0" i="0" u="none" strike="noStrike" kern="0" cap="none" spc="-5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depending</a:t>
            </a:r>
            <a:r>
              <a:rPr kumimoji="0" sz="2400" b="0" i="0" u="none" strike="noStrike" kern="0" cap="none" spc="-15" normalizeH="0" baseline="0" noProof="0" dirty="0">
                <a:ln>
                  <a:noFill/>
                </a:ln>
                <a:solidFill>
                  <a:srgbClr val="003A5C"/>
                </a:solidFill>
                <a:effectLst/>
                <a:uLnTx/>
                <a:uFillTx/>
                <a:latin typeface="Calibri"/>
                <a:ea typeface="+mn-ea"/>
                <a:cs typeface="Calibri"/>
              </a:rPr>
              <a:t> </a:t>
            </a:r>
            <a:r>
              <a:rPr kumimoji="0" sz="2400" b="0" i="0" u="none" strike="noStrike" kern="0" cap="none" spc="-25" normalizeH="0" baseline="0" noProof="0" dirty="0">
                <a:ln>
                  <a:noFill/>
                </a:ln>
                <a:solidFill>
                  <a:srgbClr val="003A5C"/>
                </a:solidFill>
                <a:effectLst/>
                <a:uLnTx/>
                <a:uFillTx/>
                <a:latin typeface="Calibri"/>
                <a:ea typeface="+mn-ea"/>
                <a:cs typeface="Calibri"/>
              </a:rPr>
              <a:t>on </a:t>
            </a:r>
            <a:r>
              <a:rPr kumimoji="0" sz="2400" b="0" i="0" u="none" strike="noStrike" kern="0" cap="none" spc="0" normalizeH="0" baseline="0" noProof="0" dirty="0">
                <a:ln>
                  <a:noFill/>
                </a:ln>
                <a:solidFill>
                  <a:srgbClr val="003A5C"/>
                </a:solidFill>
                <a:effectLst/>
                <a:uLnTx/>
                <a:uFillTx/>
                <a:latin typeface="Calibri"/>
                <a:ea typeface="+mn-ea"/>
                <a:cs typeface="Calibri"/>
              </a:rPr>
              <a:t>the</a:t>
            </a:r>
            <a:r>
              <a:rPr kumimoji="0" sz="2400" b="0" i="0" u="none" strike="noStrike" kern="0" cap="none" spc="-6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severity</a:t>
            </a:r>
            <a:r>
              <a:rPr kumimoji="0" sz="2400" b="0" i="0" u="none" strike="noStrike" kern="0" cap="none" spc="-7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and</a:t>
            </a:r>
            <a:r>
              <a:rPr kumimoji="0" sz="2400" b="0" i="0" u="none" strike="noStrike" kern="0" cap="none" spc="-7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frequency</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of</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25" normalizeH="0" baseline="0" noProof="0" dirty="0">
                <a:ln>
                  <a:noFill/>
                </a:ln>
                <a:solidFill>
                  <a:srgbClr val="003A5C"/>
                </a:solidFill>
                <a:effectLst/>
                <a:uLnTx/>
                <a:uFillTx/>
                <a:latin typeface="Calibri"/>
                <a:ea typeface="+mn-ea"/>
                <a:cs typeface="Calibri"/>
              </a:rPr>
              <a:t>the </a:t>
            </a:r>
            <a:r>
              <a:rPr kumimoji="0" sz="2400" b="0" i="0" u="none" strike="noStrike" kern="0" cap="none" spc="0" normalizeH="0" baseline="0" noProof="0" dirty="0">
                <a:ln>
                  <a:noFill/>
                </a:ln>
                <a:solidFill>
                  <a:srgbClr val="003A5C"/>
                </a:solidFill>
                <a:effectLst/>
                <a:uLnTx/>
                <a:uFillTx/>
                <a:latin typeface="Calibri"/>
                <a:ea typeface="+mn-ea"/>
                <a:cs typeface="Calibri"/>
              </a:rPr>
              <a:t>violation,</a:t>
            </a:r>
            <a:r>
              <a:rPr kumimoji="0" sz="2400" b="0" i="0" u="none" strike="noStrike" kern="0" cap="none" spc="-4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and</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at</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the</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Company’s</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20" normalizeH="0" baseline="0" noProof="0" dirty="0">
                <a:ln>
                  <a:noFill/>
                </a:ln>
                <a:solidFill>
                  <a:srgbClr val="003A5C"/>
                </a:solidFill>
                <a:effectLst/>
                <a:uLnTx/>
                <a:uFillTx/>
                <a:latin typeface="Calibri"/>
                <a:ea typeface="+mn-ea"/>
                <a:cs typeface="Calibri"/>
              </a:rPr>
              <a:t>sole </a:t>
            </a:r>
            <a:r>
              <a:rPr kumimoji="0" sz="2400" b="0" i="0" u="none" strike="noStrike" kern="0" cap="none" spc="0" normalizeH="0" baseline="0" noProof="0" dirty="0">
                <a:ln>
                  <a:noFill/>
                </a:ln>
                <a:solidFill>
                  <a:srgbClr val="003A5C"/>
                </a:solidFill>
                <a:effectLst/>
                <a:uLnTx/>
                <a:uFillTx/>
                <a:latin typeface="Calibri"/>
                <a:ea typeface="+mn-ea"/>
                <a:cs typeface="Calibri"/>
              </a:rPr>
              <a:t>discretion.</a:t>
            </a:r>
            <a:r>
              <a:rPr kumimoji="0" sz="2400" b="0" i="0" u="none" strike="noStrike" kern="0" cap="none" spc="-8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The</a:t>
            </a:r>
            <a:r>
              <a:rPr kumimoji="0" sz="2400" b="0" i="0" u="none" strike="noStrike" kern="0" cap="none" spc="-4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Company</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may</a:t>
            </a:r>
            <a:r>
              <a:rPr kumimoji="0" sz="2400" b="0" i="0" u="none" strike="noStrike" kern="0" cap="none" spc="-6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also</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20" normalizeH="0" baseline="0" noProof="0" dirty="0">
                <a:ln>
                  <a:noFill/>
                </a:ln>
                <a:solidFill>
                  <a:srgbClr val="003A5C"/>
                </a:solidFill>
                <a:effectLst/>
                <a:uLnTx/>
                <a:uFillTx/>
                <a:latin typeface="Calibri"/>
                <a:ea typeface="+mn-ea"/>
                <a:cs typeface="Calibri"/>
              </a:rPr>
              <a:t>take </a:t>
            </a:r>
            <a:r>
              <a:rPr kumimoji="0" sz="2400" b="0" i="0" u="none" strike="noStrike" kern="0" cap="none" spc="0" normalizeH="0" baseline="0" noProof="0" dirty="0">
                <a:ln>
                  <a:noFill/>
                </a:ln>
                <a:solidFill>
                  <a:srgbClr val="003A5C"/>
                </a:solidFill>
                <a:effectLst/>
                <a:uLnTx/>
                <a:uFillTx/>
                <a:latin typeface="Calibri"/>
                <a:ea typeface="+mn-ea"/>
                <a:cs typeface="Calibri"/>
              </a:rPr>
              <a:t>legal</a:t>
            </a:r>
            <a:r>
              <a:rPr kumimoji="0" sz="2400" b="0" i="0" u="none" strike="noStrike" kern="0" cap="none" spc="-7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action</a:t>
            </a:r>
            <a:r>
              <a:rPr kumimoji="0" sz="2400" b="0" i="0" u="none" strike="noStrike" kern="0" cap="none" spc="-8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against</a:t>
            </a:r>
            <a:r>
              <a:rPr kumimoji="0" sz="2400" b="0" i="0" u="none" strike="noStrike" kern="0" cap="none" spc="-6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the</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30" normalizeH="0" baseline="0" noProof="0" dirty="0">
                <a:ln>
                  <a:noFill/>
                </a:ln>
                <a:solidFill>
                  <a:srgbClr val="003A5C"/>
                </a:solidFill>
                <a:effectLst/>
                <a:uLnTx/>
                <a:uFillTx/>
                <a:latin typeface="Calibri"/>
                <a:ea typeface="+mn-ea"/>
                <a:cs typeface="Calibri"/>
              </a:rPr>
              <a:t>user,</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if</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25" normalizeH="0" baseline="0" noProof="0" dirty="0">
                <a:ln>
                  <a:noFill/>
                </a:ln>
                <a:solidFill>
                  <a:srgbClr val="003A5C"/>
                </a:solidFill>
                <a:effectLst/>
                <a:uLnTx/>
                <a:uFillTx/>
                <a:latin typeface="Calibri"/>
                <a:ea typeface="+mn-ea"/>
                <a:cs typeface="Calibri"/>
              </a:rPr>
              <a:t>the </a:t>
            </a:r>
            <a:r>
              <a:rPr kumimoji="0" sz="2400" b="0" i="0" u="none" strike="noStrike" kern="0" cap="none" spc="0" normalizeH="0" baseline="0" noProof="0" dirty="0">
                <a:ln>
                  <a:noFill/>
                </a:ln>
                <a:solidFill>
                  <a:srgbClr val="003A5C"/>
                </a:solidFill>
                <a:effectLst/>
                <a:uLnTx/>
                <a:uFillTx/>
                <a:latin typeface="Calibri"/>
                <a:ea typeface="+mn-ea"/>
                <a:cs typeface="Calibri"/>
              </a:rPr>
              <a:t>violation</a:t>
            </a:r>
            <a:r>
              <a:rPr kumimoji="0" sz="2400" b="0" i="0" u="none" strike="noStrike" kern="0" cap="none" spc="-7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causes</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or</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results</a:t>
            </a:r>
            <a:r>
              <a:rPr kumimoji="0" sz="2400" b="0" i="0" u="none" strike="noStrike" kern="0" cap="none" spc="-7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in</a:t>
            </a:r>
            <a:r>
              <a:rPr kumimoji="0" sz="2400" b="0" i="0" u="none" strike="noStrike" kern="0" cap="none" spc="-6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any</a:t>
            </a:r>
            <a:r>
              <a:rPr kumimoji="0" sz="2400" b="0" i="0" u="none" strike="noStrike" kern="0" cap="none" spc="-65"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damage, </a:t>
            </a:r>
            <a:r>
              <a:rPr kumimoji="0" sz="2400" b="0" i="0" u="none" strike="noStrike" kern="0" cap="none" spc="0" normalizeH="0" baseline="0" noProof="0" dirty="0">
                <a:ln>
                  <a:noFill/>
                </a:ln>
                <a:solidFill>
                  <a:srgbClr val="003A5C"/>
                </a:solidFill>
                <a:effectLst/>
                <a:uLnTx/>
                <a:uFillTx/>
                <a:latin typeface="Calibri"/>
                <a:ea typeface="+mn-ea"/>
                <a:cs typeface="Calibri"/>
              </a:rPr>
              <a:t>loss,</a:t>
            </a:r>
            <a:r>
              <a:rPr kumimoji="0" sz="2400" b="0" i="0" u="none" strike="noStrike" kern="0" cap="none" spc="-3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or</a:t>
            </a:r>
            <a:r>
              <a:rPr kumimoji="0" sz="2400" b="0" i="0" u="none" strike="noStrike" kern="0" cap="none" spc="-2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liability</a:t>
            </a:r>
            <a:r>
              <a:rPr kumimoji="0" sz="2400" b="0" i="0" u="none" strike="noStrike" kern="0" cap="none" spc="-4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to</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the</a:t>
            </a:r>
            <a:r>
              <a:rPr kumimoji="0" sz="2400" b="0" i="0" u="none" strike="noStrike" kern="0" cap="none" spc="-25" normalizeH="0" baseline="0" noProof="0" dirty="0">
                <a:ln>
                  <a:noFill/>
                </a:ln>
                <a:solidFill>
                  <a:srgbClr val="003A5C"/>
                </a:solidFill>
                <a:effectLst/>
                <a:uLnTx/>
                <a:uFillTx/>
                <a:latin typeface="Calibri"/>
                <a:ea typeface="+mn-ea"/>
                <a:cs typeface="Calibri"/>
              </a:rPr>
              <a:t> Company,</a:t>
            </a:r>
            <a:r>
              <a:rPr kumimoji="0" sz="2400" b="0" i="0" u="none" strike="noStrike" kern="0" cap="none" spc="-55" normalizeH="0" baseline="0" noProof="0" dirty="0">
                <a:ln>
                  <a:noFill/>
                </a:ln>
                <a:solidFill>
                  <a:srgbClr val="003A5C"/>
                </a:solidFill>
                <a:effectLst/>
                <a:uLnTx/>
                <a:uFillTx/>
                <a:latin typeface="Calibri"/>
                <a:ea typeface="+mn-ea"/>
                <a:cs typeface="Calibri"/>
              </a:rPr>
              <a:t> </a:t>
            </a:r>
            <a:r>
              <a:rPr kumimoji="0" sz="2400" b="0" i="0" u="none" strike="noStrike" kern="0" cap="none" spc="-25" normalizeH="0" baseline="0" noProof="0" dirty="0">
                <a:ln>
                  <a:noFill/>
                </a:ln>
                <a:solidFill>
                  <a:srgbClr val="003A5C"/>
                </a:solidFill>
                <a:effectLst/>
                <a:uLnTx/>
                <a:uFillTx/>
                <a:latin typeface="Calibri"/>
                <a:ea typeface="+mn-ea"/>
                <a:cs typeface="Calibri"/>
              </a:rPr>
              <a:t>its </a:t>
            </a:r>
            <a:r>
              <a:rPr kumimoji="0" sz="2400" b="0" i="0" u="none" strike="noStrike" kern="0" cap="none" spc="0" normalizeH="0" baseline="0" noProof="0" dirty="0">
                <a:ln>
                  <a:noFill/>
                </a:ln>
                <a:solidFill>
                  <a:srgbClr val="003A5C"/>
                </a:solidFill>
                <a:effectLst/>
                <a:uLnTx/>
                <a:uFillTx/>
                <a:latin typeface="Calibri"/>
                <a:ea typeface="+mn-ea"/>
                <a:cs typeface="Calibri"/>
              </a:rPr>
              <a:t>clients,</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partners,</a:t>
            </a:r>
            <a:r>
              <a:rPr kumimoji="0" sz="2400" b="0" i="0" u="none" strike="noStrike" kern="0" cap="none" spc="-4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or</a:t>
            </a:r>
            <a:r>
              <a:rPr kumimoji="0" sz="2400" b="0" i="0" u="none" strike="noStrike" kern="0" cap="none" spc="-30" normalizeH="0" baseline="0" noProof="0" dirty="0">
                <a:ln>
                  <a:noFill/>
                </a:ln>
                <a:solidFill>
                  <a:srgbClr val="003A5C"/>
                </a:solidFill>
                <a:effectLst/>
                <a:uLnTx/>
                <a:uFillTx/>
                <a:latin typeface="Calibri"/>
                <a:ea typeface="+mn-ea"/>
                <a:cs typeface="Calibri"/>
              </a:rPr>
              <a:t> </a:t>
            </a:r>
            <a:r>
              <a:rPr kumimoji="0" sz="2400" b="0" i="0" u="none" strike="noStrike" kern="0" cap="none" spc="0" normalizeH="0" baseline="0" noProof="0" dirty="0">
                <a:ln>
                  <a:noFill/>
                </a:ln>
                <a:solidFill>
                  <a:srgbClr val="003A5C"/>
                </a:solidFill>
                <a:effectLst/>
                <a:uLnTx/>
                <a:uFillTx/>
                <a:latin typeface="Calibri"/>
                <a:ea typeface="+mn-ea"/>
                <a:cs typeface="Calibri"/>
              </a:rPr>
              <a:t>the</a:t>
            </a:r>
            <a:r>
              <a:rPr kumimoji="0" sz="2400" b="0" i="0" u="none" strike="noStrike" kern="0" cap="none" spc="-35" normalizeH="0" baseline="0" noProof="0" dirty="0">
                <a:ln>
                  <a:noFill/>
                </a:ln>
                <a:solidFill>
                  <a:srgbClr val="003A5C"/>
                </a:solidFill>
                <a:effectLst/>
                <a:uLnTx/>
                <a:uFillTx/>
                <a:latin typeface="Calibri"/>
                <a:ea typeface="+mn-ea"/>
                <a:cs typeface="Calibri"/>
              </a:rPr>
              <a:t> </a:t>
            </a:r>
            <a:r>
              <a:rPr kumimoji="0" sz="2400" b="0" i="0" u="none" strike="noStrike" kern="0" cap="none" spc="-10" normalizeH="0" baseline="0" noProof="0" dirty="0">
                <a:ln>
                  <a:noFill/>
                </a:ln>
                <a:solidFill>
                  <a:srgbClr val="003A5C"/>
                </a:solidFill>
                <a:effectLst/>
                <a:uLnTx/>
                <a:uFillTx/>
                <a:latin typeface="Calibri"/>
                <a:ea typeface="+mn-ea"/>
                <a:cs typeface="Calibri"/>
              </a:rPr>
              <a:t>public.</a:t>
            </a:r>
            <a:endParaRPr kumimoji="0" sz="2400" b="0" i="0" u="none" strike="noStrike" kern="0" cap="none" spc="0" normalizeH="0" baseline="0" noProof="0">
              <a:ln>
                <a:noFill/>
              </a:ln>
              <a:solidFill>
                <a:sysClr val="windowText" lastClr="000000"/>
              </a:solidFill>
              <a:effectLst/>
              <a:uLnTx/>
              <a:uFillTx/>
              <a:latin typeface="Calibri"/>
              <a:ea typeface="+mn-ea"/>
              <a:cs typeface="Calibri"/>
            </a:endParaRPr>
          </a:p>
        </p:txBody>
      </p:sp>
      <p:grpSp>
        <p:nvGrpSpPr>
          <p:cNvPr id="7" name="object 7">
            <a:extLst>
              <a:ext uri="{FF2B5EF4-FFF2-40B4-BE49-F238E27FC236}">
                <a16:creationId xmlns:a16="http://schemas.microsoft.com/office/drawing/2014/main" id="{359D0336-7A7D-CB4B-4B8A-DE9B81207FA0}"/>
              </a:ext>
            </a:extLst>
          </p:cNvPr>
          <p:cNvGrpSpPr/>
          <p:nvPr/>
        </p:nvGrpSpPr>
        <p:grpSpPr>
          <a:xfrm>
            <a:off x="6004559" y="0"/>
            <a:ext cx="6187440" cy="6858000"/>
            <a:chOff x="6004559" y="0"/>
            <a:chExt cx="6187440" cy="6858000"/>
          </a:xfrm>
        </p:grpSpPr>
        <p:pic>
          <p:nvPicPr>
            <p:cNvPr id="8" name="object 8">
              <a:extLst>
                <a:ext uri="{FF2B5EF4-FFF2-40B4-BE49-F238E27FC236}">
                  <a16:creationId xmlns:a16="http://schemas.microsoft.com/office/drawing/2014/main" id="{71327912-9C30-52E9-1A74-06D8799DCD8B}"/>
                </a:ext>
              </a:extLst>
            </p:cNvPr>
            <p:cNvPicPr/>
            <p:nvPr/>
          </p:nvPicPr>
          <p:blipFill>
            <a:blip r:embed="rId3" cstate="print"/>
            <a:stretch>
              <a:fillRect/>
            </a:stretch>
          </p:blipFill>
          <p:spPr>
            <a:xfrm>
              <a:off x="6004559" y="0"/>
              <a:ext cx="6187440" cy="6858000"/>
            </a:xfrm>
            <a:prstGeom prst="rect">
              <a:avLst/>
            </a:prstGeom>
          </p:spPr>
        </p:pic>
        <p:pic>
          <p:nvPicPr>
            <p:cNvPr id="9" name="object 9">
              <a:extLst>
                <a:ext uri="{FF2B5EF4-FFF2-40B4-BE49-F238E27FC236}">
                  <a16:creationId xmlns:a16="http://schemas.microsoft.com/office/drawing/2014/main" id="{48A3E404-F190-6A15-8635-6E3ED32C6C79}"/>
                </a:ext>
              </a:extLst>
            </p:cNvPr>
            <p:cNvPicPr/>
            <p:nvPr/>
          </p:nvPicPr>
          <p:blipFill>
            <a:blip r:embed="rId4" cstate="print"/>
            <a:stretch>
              <a:fillRect/>
            </a:stretch>
          </p:blipFill>
          <p:spPr>
            <a:xfrm>
              <a:off x="6095999" y="0"/>
              <a:ext cx="6096000" cy="6857998"/>
            </a:xfrm>
            <a:prstGeom prst="rect">
              <a:avLst/>
            </a:prstGeom>
          </p:spPr>
        </p:pic>
      </p:grpSp>
      <p:sp>
        <p:nvSpPr>
          <p:cNvPr id="11" name="object 11">
            <a:extLst>
              <a:ext uri="{FF2B5EF4-FFF2-40B4-BE49-F238E27FC236}">
                <a16:creationId xmlns:a16="http://schemas.microsoft.com/office/drawing/2014/main" id="{0DD68FE8-5AD1-D31B-7CF6-28E6B25D9838}"/>
              </a:ext>
            </a:extLst>
          </p:cNvPr>
          <p:cNvSpPr txBox="1">
            <a:spLocks noGrp="1"/>
          </p:cNvSpPr>
          <p:nvPr>
            <p:ph type="ftr" sz="quarter" idx="5"/>
          </p:nvPr>
        </p:nvSpPr>
        <p:spPr>
          <a:prstGeom prst="rect">
            <a:avLst/>
          </a:prstGeom>
        </p:spPr>
        <p:txBody>
          <a:bodyPr vert="horz" wrap="square" lIns="0" tIns="13335" rIns="0" bIns="0" rtlCol="0">
            <a:spAutoFit/>
          </a:bodyPr>
          <a:lstStyle/>
          <a:p>
            <a:pPr marL="317500" marR="0" lvl="0" indent="0" algn="l" defTabSz="914400" rtl="0" eaLnBrk="1" fontAlgn="auto" latinLnBrk="0" hangingPunct="1">
              <a:lnSpc>
                <a:spcPct val="100000"/>
              </a:lnSpc>
              <a:spcBef>
                <a:spcPts val="105"/>
              </a:spcBef>
              <a:spcAft>
                <a:spcPts val="0"/>
              </a:spcAft>
              <a:buClrTx/>
              <a:buSzTx/>
              <a:buFontTx/>
              <a:buNone/>
              <a:tabLst/>
              <a:defRPr/>
            </a:pPr>
            <a:r>
              <a:rPr kumimoji="0" sz="900" b="1" i="0" u="none" strike="noStrike" kern="0" cap="none" spc="0" normalizeH="0" baseline="0" noProof="0" dirty="0">
                <a:ln>
                  <a:noFill/>
                </a:ln>
                <a:solidFill>
                  <a:srgbClr val="FFFFFF"/>
                </a:solidFill>
                <a:effectLst/>
                <a:uLnTx/>
                <a:uFillTx/>
                <a:latin typeface="Century Gothic"/>
                <a:ea typeface="+mn-ea"/>
              </a:rPr>
              <a:t>GREYLING</a:t>
            </a:r>
            <a:r>
              <a:rPr kumimoji="0" sz="900" b="1" i="0" u="none" strike="noStrike" kern="0" cap="none" spc="-4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INSURANCE</a:t>
            </a:r>
            <a:r>
              <a:rPr kumimoji="0" sz="900" b="1" i="0" u="none" strike="noStrike" kern="0" cap="none" spc="-2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BROKERAGE</a:t>
            </a:r>
            <a:r>
              <a:rPr kumimoji="0" sz="900" b="1" i="0" u="none" strike="noStrike" kern="0" cap="none" spc="-5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&amp;</a:t>
            </a:r>
            <a:r>
              <a:rPr kumimoji="0" sz="900" b="1" i="0" u="none" strike="noStrike" kern="0" cap="none" spc="-20" normalizeH="0" baseline="0" noProof="0" dirty="0">
                <a:ln>
                  <a:noFill/>
                </a:ln>
                <a:solidFill>
                  <a:srgbClr val="FFFFFF"/>
                </a:solidFill>
                <a:effectLst/>
                <a:uLnTx/>
                <a:uFillTx/>
                <a:latin typeface="Century Gothic"/>
                <a:ea typeface="+mn-ea"/>
              </a:rPr>
              <a:t> </a:t>
            </a:r>
            <a:r>
              <a:rPr kumimoji="0" sz="900" b="1" i="0" u="none" strike="noStrike" kern="0" cap="none" spc="0" normalizeH="0" baseline="0" noProof="0" dirty="0">
                <a:ln>
                  <a:noFill/>
                </a:ln>
                <a:solidFill>
                  <a:srgbClr val="FFFFFF"/>
                </a:solidFill>
                <a:effectLst/>
                <a:uLnTx/>
                <a:uFillTx/>
                <a:latin typeface="Century Gothic"/>
                <a:ea typeface="+mn-ea"/>
              </a:rPr>
              <a:t>RISK</a:t>
            </a:r>
            <a:r>
              <a:rPr kumimoji="0" sz="900" b="1" i="0" u="none" strike="noStrike" kern="0" cap="none" spc="-25" normalizeH="0" baseline="0" noProof="0" dirty="0">
                <a:ln>
                  <a:noFill/>
                </a:ln>
                <a:solidFill>
                  <a:srgbClr val="FFFFFF"/>
                </a:solidFill>
                <a:effectLst/>
                <a:uLnTx/>
                <a:uFillTx/>
                <a:latin typeface="Century Gothic"/>
                <a:ea typeface="+mn-ea"/>
              </a:rPr>
              <a:t> </a:t>
            </a:r>
            <a:r>
              <a:rPr kumimoji="0" sz="900" b="1" i="0" u="none" strike="noStrike" kern="0" cap="none" spc="-10" normalizeH="0" baseline="0" noProof="0" dirty="0">
                <a:ln>
                  <a:noFill/>
                </a:ln>
                <a:solidFill>
                  <a:srgbClr val="FFFFFF"/>
                </a:solidFill>
                <a:effectLst/>
                <a:uLnTx/>
                <a:uFillTx/>
                <a:latin typeface="Century Gothic"/>
                <a:ea typeface="+mn-ea"/>
              </a:rPr>
              <a:t>CONSULTING</a:t>
            </a:r>
          </a:p>
        </p:txBody>
      </p:sp>
      <p:pic>
        <p:nvPicPr>
          <p:cNvPr id="10" name="Picture 9">
            <a:extLst>
              <a:ext uri="{FF2B5EF4-FFF2-40B4-BE49-F238E27FC236}">
                <a16:creationId xmlns:a16="http://schemas.microsoft.com/office/drawing/2014/main" id="{46AFD130-6A20-B2BF-8162-0E812BE4A762}"/>
              </a:ext>
            </a:extLst>
          </p:cNvPr>
          <p:cNvPicPr>
            <a:picLocks noChangeAspect="1"/>
          </p:cNvPicPr>
          <p:nvPr/>
        </p:nvPicPr>
        <p:blipFill>
          <a:blip r:embed="rId5"/>
          <a:stretch>
            <a:fillRect/>
          </a:stretch>
        </p:blipFill>
        <p:spPr>
          <a:xfrm>
            <a:off x="10152880" y="5879506"/>
            <a:ext cx="1877731" cy="652329"/>
          </a:xfrm>
          <a:prstGeom prst="rect">
            <a:avLst/>
          </a:prstGeom>
        </p:spPr>
      </p:pic>
    </p:spTree>
    <p:extLst>
      <p:ext uri="{BB962C8B-B14F-4D97-AF65-F5344CB8AC3E}">
        <p14:creationId xmlns:p14="http://schemas.microsoft.com/office/powerpoint/2010/main" val="40893757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2902ADE8-867F-4655-D066-C234FDE92BC7}"/>
            </a:ext>
          </a:extLst>
        </p:cNvPr>
        <p:cNvGrpSpPr/>
        <p:nvPr/>
      </p:nvGrpSpPr>
      <p:grpSpPr>
        <a:xfrm>
          <a:off x="0" y="0"/>
          <a:ext cx="0" cy="0"/>
          <a:chOff x="0" y="0"/>
          <a:chExt cx="0" cy="0"/>
        </a:xfrm>
      </p:grpSpPr>
      <p:pic>
        <p:nvPicPr>
          <p:cNvPr id="2" name="object 2">
            <a:extLst>
              <a:ext uri="{FF2B5EF4-FFF2-40B4-BE49-F238E27FC236}">
                <a16:creationId xmlns:a16="http://schemas.microsoft.com/office/drawing/2014/main" id="{24877EA0-E6F4-349D-110C-0AD2EFE47EF1}"/>
              </a:ext>
            </a:extLst>
          </p:cNvPr>
          <p:cNvPicPr/>
          <p:nvPr/>
        </p:nvPicPr>
        <p:blipFill>
          <a:blip r:embed="rId2" cstate="print"/>
          <a:stretch>
            <a:fillRect/>
          </a:stretch>
        </p:blipFill>
        <p:spPr>
          <a:xfrm>
            <a:off x="-2" y="0"/>
            <a:ext cx="12192003" cy="1576451"/>
          </a:xfrm>
          <a:prstGeom prst="rect">
            <a:avLst/>
          </a:prstGeom>
        </p:spPr>
      </p:pic>
      <p:sp>
        <p:nvSpPr>
          <p:cNvPr id="3" name="object 3">
            <a:extLst>
              <a:ext uri="{FF2B5EF4-FFF2-40B4-BE49-F238E27FC236}">
                <a16:creationId xmlns:a16="http://schemas.microsoft.com/office/drawing/2014/main" id="{BCD08000-D4AF-C87F-1E20-21D2797E5E05}"/>
              </a:ext>
            </a:extLst>
          </p:cNvPr>
          <p:cNvSpPr txBox="1">
            <a:spLocks noGrp="1"/>
          </p:cNvSpPr>
          <p:nvPr>
            <p:ph type="title"/>
          </p:nvPr>
        </p:nvSpPr>
        <p:spPr>
          <a:xfrm>
            <a:off x="806907" y="356997"/>
            <a:ext cx="6638925" cy="635000"/>
          </a:xfrm>
          <a:prstGeom prst="rect">
            <a:avLst/>
          </a:prstGeom>
        </p:spPr>
        <p:txBody>
          <a:bodyPr vert="horz" wrap="square" lIns="0" tIns="12065" rIns="0" bIns="0" rtlCol="0">
            <a:spAutoFit/>
          </a:bodyPr>
          <a:lstStyle/>
          <a:p>
            <a:pPr marL="12700">
              <a:lnSpc>
                <a:spcPct val="100000"/>
              </a:lnSpc>
              <a:spcBef>
                <a:spcPts val="95"/>
              </a:spcBef>
            </a:pPr>
            <a:r>
              <a:rPr sz="4000" dirty="0">
                <a:solidFill>
                  <a:srgbClr val="FFFFFF"/>
                </a:solidFill>
              </a:rPr>
              <a:t>Recording</a:t>
            </a:r>
            <a:r>
              <a:rPr sz="4000" spc="-165" dirty="0">
                <a:solidFill>
                  <a:srgbClr val="FFFFFF"/>
                </a:solidFill>
              </a:rPr>
              <a:t> </a:t>
            </a:r>
            <a:r>
              <a:rPr sz="4000" dirty="0">
                <a:solidFill>
                  <a:srgbClr val="FFFFFF"/>
                </a:solidFill>
              </a:rPr>
              <a:t>Virtual</a:t>
            </a:r>
            <a:r>
              <a:rPr sz="4000" spc="-175" dirty="0">
                <a:solidFill>
                  <a:srgbClr val="FFFFFF"/>
                </a:solidFill>
              </a:rPr>
              <a:t> </a:t>
            </a:r>
            <a:r>
              <a:rPr sz="4000" spc="-10" dirty="0">
                <a:solidFill>
                  <a:srgbClr val="FFFFFF"/>
                </a:solidFill>
              </a:rPr>
              <a:t>Meetings</a:t>
            </a:r>
            <a:endParaRPr sz="4000"/>
          </a:p>
        </p:txBody>
      </p:sp>
      <p:sp>
        <p:nvSpPr>
          <p:cNvPr id="6" name="object 6">
            <a:extLst>
              <a:ext uri="{FF2B5EF4-FFF2-40B4-BE49-F238E27FC236}">
                <a16:creationId xmlns:a16="http://schemas.microsoft.com/office/drawing/2014/main" id="{9AF3328F-BEB4-0912-205F-57AD9AAE5AE6}"/>
              </a:ext>
            </a:extLst>
          </p:cNvPr>
          <p:cNvSpPr/>
          <p:nvPr/>
        </p:nvSpPr>
        <p:spPr>
          <a:xfrm>
            <a:off x="1991931" y="2019210"/>
            <a:ext cx="563245" cy="992505"/>
          </a:xfrm>
          <a:custGeom>
            <a:avLst/>
            <a:gdLst/>
            <a:ahLst/>
            <a:cxnLst/>
            <a:rect l="l" t="t" r="r" b="b"/>
            <a:pathLst>
              <a:path w="563244" h="992505">
                <a:moveTo>
                  <a:pt x="434086" y="146608"/>
                </a:moveTo>
                <a:lnTo>
                  <a:pt x="426339" y="100177"/>
                </a:lnTo>
                <a:lnTo>
                  <a:pt x="404736" y="59918"/>
                </a:lnTo>
                <a:lnTo>
                  <a:pt x="371754" y="28219"/>
                </a:lnTo>
                <a:lnTo>
                  <a:pt x="329869" y="7454"/>
                </a:lnTo>
                <a:lnTo>
                  <a:pt x="281571" y="0"/>
                </a:lnTo>
                <a:lnTo>
                  <a:pt x="233273" y="7454"/>
                </a:lnTo>
                <a:lnTo>
                  <a:pt x="191389" y="28219"/>
                </a:lnTo>
                <a:lnTo>
                  <a:pt x="158407" y="59918"/>
                </a:lnTo>
                <a:lnTo>
                  <a:pt x="136804" y="100177"/>
                </a:lnTo>
                <a:lnTo>
                  <a:pt x="129057" y="146608"/>
                </a:lnTo>
                <a:lnTo>
                  <a:pt x="129057" y="530021"/>
                </a:lnTo>
                <a:lnTo>
                  <a:pt x="136804" y="576440"/>
                </a:lnTo>
                <a:lnTo>
                  <a:pt x="158407" y="616699"/>
                </a:lnTo>
                <a:lnTo>
                  <a:pt x="191389" y="648398"/>
                </a:lnTo>
                <a:lnTo>
                  <a:pt x="233273" y="669163"/>
                </a:lnTo>
                <a:lnTo>
                  <a:pt x="281571" y="676617"/>
                </a:lnTo>
                <a:lnTo>
                  <a:pt x="329869" y="669163"/>
                </a:lnTo>
                <a:lnTo>
                  <a:pt x="371754" y="648398"/>
                </a:lnTo>
                <a:lnTo>
                  <a:pt x="404736" y="616699"/>
                </a:lnTo>
                <a:lnTo>
                  <a:pt x="426339" y="576440"/>
                </a:lnTo>
                <a:lnTo>
                  <a:pt x="434086" y="530021"/>
                </a:lnTo>
                <a:lnTo>
                  <a:pt x="316763" y="530021"/>
                </a:lnTo>
                <a:lnTo>
                  <a:pt x="316763" y="484911"/>
                </a:lnTo>
                <a:lnTo>
                  <a:pt x="434086" y="484911"/>
                </a:lnTo>
                <a:lnTo>
                  <a:pt x="434086" y="417245"/>
                </a:lnTo>
                <a:lnTo>
                  <a:pt x="316763" y="417245"/>
                </a:lnTo>
                <a:lnTo>
                  <a:pt x="316763" y="372148"/>
                </a:lnTo>
                <a:lnTo>
                  <a:pt x="434086" y="372148"/>
                </a:lnTo>
                <a:lnTo>
                  <a:pt x="434086" y="304482"/>
                </a:lnTo>
                <a:lnTo>
                  <a:pt x="316763" y="304482"/>
                </a:lnTo>
                <a:lnTo>
                  <a:pt x="316763" y="259372"/>
                </a:lnTo>
                <a:lnTo>
                  <a:pt x="434086" y="259372"/>
                </a:lnTo>
                <a:lnTo>
                  <a:pt x="434086" y="191706"/>
                </a:lnTo>
                <a:lnTo>
                  <a:pt x="316763" y="191706"/>
                </a:lnTo>
                <a:lnTo>
                  <a:pt x="316763" y="146608"/>
                </a:lnTo>
                <a:lnTo>
                  <a:pt x="434086" y="146608"/>
                </a:lnTo>
                <a:close/>
              </a:path>
              <a:path w="563244" h="992505">
                <a:moveTo>
                  <a:pt x="563143" y="924712"/>
                </a:moveTo>
                <a:lnTo>
                  <a:pt x="316763" y="924712"/>
                </a:lnTo>
                <a:lnTo>
                  <a:pt x="316763" y="787133"/>
                </a:lnTo>
                <a:lnTo>
                  <a:pt x="364909" y="776643"/>
                </a:lnTo>
                <a:lnTo>
                  <a:pt x="409359" y="758380"/>
                </a:lnTo>
                <a:lnTo>
                  <a:pt x="449275" y="733132"/>
                </a:lnTo>
                <a:lnTo>
                  <a:pt x="483806" y="701713"/>
                </a:lnTo>
                <a:lnTo>
                  <a:pt x="512127" y="664895"/>
                </a:lnTo>
                <a:lnTo>
                  <a:pt x="533387" y="623481"/>
                </a:lnTo>
                <a:lnTo>
                  <a:pt x="546773" y="578256"/>
                </a:lnTo>
                <a:lnTo>
                  <a:pt x="551408" y="530021"/>
                </a:lnTo>
                <a:lnTo>
                  <a:pt x="551408" y="417245"/>
                </a:lnTo>
                <a:lnTo>
                  <a:pt x="481025" y="417245"/>
                </a:lnTo>
                <a:lnTo>
                  <a:pt x="481025" y="530021"/>
                </a:lnTo>
                <a:lnTo>
                  <a:pt x="475754" y="574014"/>
                </a:lnTo>
                <a:lnTo>
                  <a:pt x="460768" y="614387"/>
                </a:lnTo>
                <a:lnTo>
                  <a:pt x="437248" y="649973"/>
                </a:lnTo>
                <a:lnTo>
                  <a:pt x="406374" y="679653"/>
                </a:lnTo>
                <a:lnTo>
                  <a:pt x="369341" y="702259"/>
                </a:lnTo>
                <a:lnTo>
                  <a:pt x="327342" y="716673"/>
                </a:lnTo>
                <a:lnTo>
                  <a:pt x="281571" y="721728"/>
                </a:lnTo>
                <a:lnTo>
                  <a:pt x="235800" y="716673"/>
                </a:lnTo>
                <a:lnTo>
                  <a:pt x="193802" y="702259"/>
                </a:lnTo>
                <a:lnTo>
                  <a:pt x="156768" y="679653"/>
                </a:lnTo>
                <a:lnTo>
                  <a:pt x="125895" y="649973"/>
                </a:lnTo>
                <a:lnTo>
                  <a:pt x="102374" y="614387"/>
                </a:lnTo>
                <a:lnTo>
                  <a:pt x="87388" y="574014"/>
                </a:lnTo>
                <a:lnTo>
                  <a:pt x="82130" y="530021"/>
                </a:lnTo>
                <a:lnTo>
                  <a:pt x="82130" y="417245"/>
                </a:lnTo>
                <a:lnTo>
                  <a:pt x="11734" y="417245"/>
                </a:lnTo>
                <a:lnTo>
                  <a:pt x="11734" y="530021"/>
                </a:lnTo>
                <a:lnTo>
                  <a:pt x="16370" y="578256"/>
                </a:lnTo>
                <a:lnTo>
                  <a:pt x="29756" y="623481"/>
                </a:lnTo>
                <a:lnTo>
                  <a:pt x="51015" y="664895"/>
                </a:lnTo>
                <a:lnTo>
                  <a:pt x="79336" y="701713"/>
                </a:lnTo>
                <a:lnTo>
                  <a:pt x="113868" y="733132"/>
                </a:lnTo>
                <a:lnTo>
                  <a:pt x="153784" y="758380"/>
                </a:lnTo>
                <a:lnTo>
                  <a:pt x="198234" y="776643"/>
                </a:lnTo>
                <a:lnTo>
                  <a:pt x="246380" y="787133"/>
                </a:lnTo>
                <a:lnTo>
                  <a:pt x="246380" y="924712"/>
                </a:lnTo>
                <a:lnTo>
                  <a:pt x="0" y="924712"/>
                </a:lnTo>
                <a:lnTo>
                  <a:pt x="0" y="992378"/>
                </a:lnTo>
                <a:lnTo>
                  <a:pt x="563143" y="992378"/>
                </a:lnTo>
                <a:lnTo>
                  <a:pt x="563143" y="924712"/>
                </a:lnTo>
                <a:close/>
              </a:path>
            </a:pathLst>
          </a:custGeom>
          <a:solidFill>
            <a:srgbClr val="FFBE3E"/>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7" name="object 7">
            <a:extLst>
              <a:ext uri="{FF2B5EF4-FFF2-40B4-BE49-F238E27FC236}">
                <a16:creationId xmlns:a16="http://schemas.microsoft.com/office/drawing/2014/main" id="{E2A7A10B-CB4C-195A-2029-C30F75E7D230}"/>
              </a:ext>
            </a:extLst>
          </p:cNvPr>
          <p:cNvSpPr txBox="1"/>
          <p:nvPr/>
        </p:nvSpPr>
        <p:spPr>
          <a:xfrm>
            <a:off x="897636" y="3167252"/>
            <a:ext cx="3313429" cy="824865"/>
          </a:xfrm>
          <a:prstGeom prst="rect">
            <a:avLst/>
          </a:prstGeom>
        </p:spPr>
        <p:txBody>
          <a:bodyPr vert="horz" wrap="square" lIns="0" tIns="34290" rIns="0" bIns="0" rtlCol="0">
            <a:spAutoFit/>
          </a:bodyPr>
          <a:lstStyle/>
          <a:p>
            <a:pPr marL="38100" marR="30480" lvl="0" indent="0" algn="l" defTabSz="914400" rtl="0" eaLnBrk="1" fontAlgn="auto" latinLnBrk="0" hangingPunct="1">
              <a:lnSpc>
                <a:spcPts val="1540"/>
              </a:lnSpc>
              <a:spcBef>
                <a:spcPts val="270"/>
              </a:spcBef>
              <a:spcAft>
                <a:spcPts val="0"/>
              </a:spcAft>
              <a:buClrTx/>
              <a:buSzTx/>
              <a:buFontTx/>
              <a:buNone/>
              <a:tabLst/>
              <a:defRPr/>
            </a:pPr>
            <a:r>
              <a:rPr kumimoji="0" sz="1400" b="0" i="0" u="none" strike="noStrike" kern="0" cap="none" spc="0" normalizeH="0" baseline="0" noProof="0" dirty="0">
                <a:ln>
                  <a:noFill/>
                </a:ln>
                <a:solidFill>
                  <a:srgbClr val="0F171F"/>
                </a:solidFill>
                <a:effectLst/>
                <a:uLnTx/>
                <a:uFillTx/>
                <a:latin typeface="Calibri"/>
                <a:ea typeface="+mn-ea"/>
                <a:cs typeface="Calibri"/>
              </a:rPr>
              <a:t>Minimum</a:t>
            </a:r>
            <a:r>
              <a:rPr kumimoji="0" sz="1400" b="0" i="0" u="none" strike="noStrike" kern="0" cap="none" spc="-2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of</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3</a:t>
            </a:r>
            <a:r>
              <a:rPr kumimoji="0" sz="1400" b="0" i="0" u="none" strike="noStrike" kern="0" cap="none" spc="-2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files</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created</a:t>
            </a:r>
            <a:r>
              <a:rPr kumimoji="0" sz="1400" b="0" i="0" u="none" strike="noStrike" kern="0" cap="none" spc="-25"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(typically</a:t>
            </a:r>
            <a:r>
              <a:rPr kumimoji="0" sz="1400" b="0" i="0" u="none" strike="noStrike" kern="0" cap="none" spc="-2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will</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25" normalizeH="0" baseline="0" noProof="0" dirty="0">
                <a:ln>
                  <a:noFill/>
                </a:ln>
                <a:solidFill>
                  <a:srgbClr val="0F171F"/>
                </a:solidFill>
                <a:effectLst/>
                <a:uLnTx/>
                <a:uFillTx/>
                <a:latin typeface="Calibri"/>
                <a:ea typeface="+mn-ea"/>
                <a:cs typeface="Calibri"/>
              </a:rPr>
              <a:t>be </a:t>
            </a:r>
            <a:r>
              <a:rPr kumimoji="0" sz="1400" b="0" i="0" u="none" strike="noStrike" kern="0" cap="none" spc="0" normalizeH="0" baseline="0" noProof="0" dirty="0">
                <a:ln>
                  <a:noFill/>
                </a:ln>
                <a:solidFill>
                  <a:srgbClr val="0F171F"/>
                </a:solidFill>
                <a:effectLst/>
                <a:uLnTx/>
                <a:uFillTx/>
                <a:latin typeface="Calibri"/>
                <a:ea typeface="+mn-ea"/>
                <a:cs typeface="Calibri"/>
              </a:rPr>
              <a:t>MP4</a:t>
            </a:r>
            <a:r>
              <a:rPr kumimoji="0" sz="1400" b="0" i="0" u="none" strike="noStrike" kern="0" cap="none" spc="-5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video,</a:t>
            </a:r>
            <a:r>
              <a:rPr kumimoji="0" sz="1400" b="0" i="0" u="none" strike="noStrike" kern="0" cap="none" spc="-4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MP4</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audio,</a:t>
            </a:r>
            <a:r>
              <a:rPr kumimoji="0" sz="1400" b="0" i="0" u="none" strike="noStrike" kern="0" cap="none" spc="-4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.txt</a:t>
            </a:r>
            <a:r>
              <a:rPr kumimoji="0" sz="1400" b="0" i="0" u="none" strike="noStrike" kern="0" cap="none" spc="-5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of</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any</a:t>
            </a:r>
            <a:r>
              <a:rPr kumimoji="0" sz="1400" b="0" i="0" u="none" strike="noStrike" kern="0" cap="none" spc="-40"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chats); enabling</a:t>
            </a:r>
            <a:r>
              <a:rPr kumimoji="0" sz="1400" b="0" i="0" u="none" strike="noStrike" kern="0" cap="none" spc="-1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audio</a:t>
            </a:r>
            <a:r>
              <a:rPr kumimoji="0" sz="1400" b="0" i="0" u="none" strike="noStrike" kern="0" cap="none" spc="-20"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transcript</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option</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creates </a:t>
            </a:r>
            <a:r>
              <a:rPr kumimoji="0" sz="1400" b="0" i="0" u="none" strike="noStrike" kern="0" cap="none" spc="0" normalizeH="0" baseline="0" noProof="0" dirty="0">
                <a:ln>
                  <a:noFill/>
                </a:ln>
                <a:solidFill>
                  <a:srgbClr val="0F171F"/>
                </a:solidFill>
                <a:effectLst/>
                <a:uLnTx/>
                <a:uFillTx/>
                <a:latin typeface="Calibri"/>
                <a:ea typeface="+mn-ea"/>
                <a:cs typeface="Calibri"/>
              </a:rPr>
              <a:t>a</a:t>
            </a:r>
            <a:r>
              <a:rPr kumimoji="0" sz="1400" b="0" i="0" u="none" strike="noStrike" kern="0" cap="none" spc="-20" normalizeH="0" baseline="0" noProof="0" dirty="0">
                <a:ln>
                  <a:noFill/>
                </a:ln>
                <a:solidFill>
                  <a:srgbClr val="0F171F"/>
                </a:solidFill>
                <a:effectLst/>
                <a:uLnTx/>
                <a:uFillTx/>
                <a:latin typeface="Calibri"/>
                <a:ea typeface="+mn-ea"/>
                <a:cs typeface="Calibri"/>
              </a:rPr>
              <a:t> </a:t>
            </a:r>
            <a:r>
              <a:rPr kumimoji="0" sz="1400" b="0" i="0" u="none" strike="noStrike" kern="0" cap="none" spc="-25" normalizeH="0" baseline="0" noProof="0" dirty="0">
                <a:ln>
                  <a:noFill/>
                </a:ln>
                <a:solidFill>
                  <a:srgbClr val="0F171F"/>
                </a:solidFill>
                <a:effectLst/>
                <a:uLnTx/>
                <a:uFillTx/>
                <a:latin typeface="Calibri"/>
                <a:ea typeface="+mn-ea"/>
                <a:cs typeface="Calibri"/>
              </a:rPr>
              <a:t>4</a:t>
            </a:r>
            <a:r>
              <a:rPr kumimoji="0" sz="1350" b="0" i="0" u="none" strike="noStrike" kern="0" cap="none" spc="-37" normalizeH="0" baseline="24691" noProof="0" dirty="0">
                <a:ln>
                  <a:noFill/>
                </a:ln>
                <a:solidFill>
                  <a:srgbClr val="0F171F"/>
                </a:solidFill>
                <a:effectLst/>
                <a:uLnTx/>
                <a:uFillTx/>
                <a:latin typeface="Calibri"/>
                <a:ea typeface="+mn-ea"/>
                <a:cs typeface="Calibri"/>
              </a:rPr>
              <a:t>th</a:t>
            </a:r>
            <a:r>
              <a:rPr kumimoji="0" sz="1350" b="0" i="0" u="none" strike="noStrike" kern="0" cap="none" spc="750" normalizeH="0" baseline="24691"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file</a:t>
            </a:r>
            <a:r>
              <a:rPr kumimoji="0" sz="1400" b="0" i="0" u="none" strike="noStrike" kern="0" cap="none" spc="-50"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(.vtt</a:t>
            </a:r>
            <a:r>
              <a:rPr kumimoji="0" sz="1400" b="0" i="0" u="none" strike="noStrike" kern="0" cap="none" spc="-6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text</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file)</a:t>
            </a:r>
            <a:endParaRPr kumimoji="0" sz="1400" b="0" i="0" u="none" strike="noStrike" kern="0" cap="none" spc="0" normalizeH="0" baseline="0" noProof="0">
              <a:ln>
                <a:noFill/>
              </a:ln>
              <a:solidFill>
                <a:sysClr val="windowText" lastClr="000000"/>
              </a:solidFill>
              <a:effectLst/>
              <a:uLnTx/>
              <a:uFillTx/>
              <a:latin typeface="Calibri"/>
              <a:ea typeface="+mn-ea"/>
              <a:cs typeface="Calibri"/>
            </a:endParaRPr>
          </a:p>
        </p:txBody>
      </p:sp>
      <p:sp>
        <p:nvSpPr>
          <p:cNvPr id="8" name="object 8">
            <a:extLst>
              <a:ext uri="{FF2B5EF4-FFF2-40B4-BE49-F238E27FC236}">
                <a16:creationId xmlns:a16="http://schemas.microsoft.com/office/drawing/2014/main" id="{71D26302-3A69-DB43-424E-D64D411DEC13}"/>
              </a:ext>
            </a:extLst>
          </p:cNvPr>
          <p:cNvSpPr txBox="1"/>
          <p:nvPr/>
        </p:nvSpPr>
        <p:spPr>
          <a:xfrm>
            <a:off x="862075" y="4301185"/>
            <a:ext cx="3158490" cy="630555"/>
          </a:xfrm>
          <a:prstGeom prst="rect">
            <a:avLst/>
          </a:prstGeom>
        </p:spPr>
        <p:txBody>
          <a:bodyPr vert="horz" wrap="square" lIns="0" tIns="34925" rIns="0" bIns="0" rtlCol="0">
            <a:spAutoFit/>
          </a:bodyPr>
          <a:lstStyle/>
          <a:p>
            <a:pPr marL="12700" marR="5080" lvl="0" indent="0" algn="l" defTabSz="914400" rtl="0" eaLnBrk="1" fontAlgn="auto" latinLnBrk="0" hangingPunct="1">
              <a:lnSpc>
                <a:spcPts val="1540"/>
              </a:lnSpc>
              <a:spcBef>
                <a:spcPts val="275"/>
              </a:spcBef>
              <a:spcAft>
                <a:spcPts val="0"/>
              </a:spcAft>
              <a:buClrTx/>
              <a:buSzTx/>
              <a:buFontTx/>
              <a:buNone/>
              <a:tabLst/>
              <a:defRPr/>
            </a:pPr>
            <a:r>
              <a:rPr kumimoji="0" sz="1400" b="0" i="0" u="none" strike="noStrike" kern="0" cap="none" spc="-10" normalizeH="0" baseline="0" noProof="0" dirty="0">
                <a:ln>
                  <a:noFill/>
                </a:ln>
                <a:solidFill>
                  <a:srgbClr val="0F171F"/>
                </a:solidFill>
                <a:effectLst/>
                <a:uLnTx/>
                <a:uFillTx/>
                <a:latin typeface="Calibri"/>
                <a:ea typeface="+mn-ea"/>
                <a:cs typeface="Calibri"/>
              </a:rPr>
              <a:t>Depending</a:t>
            </a:r>
            <a:r>
              <a:rPr kumimoji="0" sz="1400" b="0" i="0" u="none" strike="noStrike" kern="0" cap="none" spc="-2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on</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the</a:t>
            </a:r>
            <a:r>
              <a:rPr kumimoji="0" sz="1400" b="0" i="0" u="none" strike="noStrike" kern="0" cap="none" spc="-2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account</a:t>
            </a:r>
            <a:r>
              <a:rPr kumimoji="0" sz="1400" b="0" i="0" u="none" strike="noStrike" kern="0" cap="none" spc="-20"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settings,</a:t>
            </a:r>
            <a:r>
              <a:rPr kumimoji="0" sz="1400" b="0" i="0" u="none" strike="noStrike" kern="0" cap="none" spc="-15" normalizeH="0" baseline="0" noProof="0" dirty="0">
                <a:ln>
                  <a:noFill/>
                </a:ln>
                <a:solidFill>
                  <a:srgbClr val="0F171F"/>
                </a:solidFill>
                <a:effectLst/>
                <a:uLnTx/>
                <a:uFillTx/>
                <a:latin typeface="Calibri"/>
                <a:ea typeface="+mn-ea"/>
                <a:cs typeface="Calibri"/>
              </a:rPr>
              <a:t> </a:t>
            </a:r>
            <a:r>
              <a:rPr kumimoji="0" sz="1400" b="0" i="0" u="none" strike="noStrike" kern="0" cap="none" spc="-20" normalizeH="0" baseline="0" noProof="0" dirty="0">
                <a:ln>
                  <a:noFill/>
                </a:ln>
                <a:solidFill>
                  <a:srgbClr val="0F171F"/>
                </a:solidFill>
                <a:effectLst/>
                <a:uLnTx/>
                <a:uFillTx/>
                <a:latin typeface="Calibri"/>
                <a:ea typeface="+mn-ea"/>
                <a:cs typeface="Calibri"/>
              </a:rPr>
              <a:t>every </a:t>
            </a:r>
            <a:r>
              <a:rPr kumimoji="0" sz="1400" b="0" i="0" u="none" strike="noStrike" kern="0" cap="none" spc="-10" normalizeH="0" baseline="0" noProof="0" dirty="0">
                <a:ln>
                  <a:noFill/>
                </a:ln>
                <a:solidFill>
                  <a:srgbClr val="0F171F"/>
                </a:solidFill>
                <a:effectLst/>
                <a:uLnTx/>
                <a:uFillTx/>
                <a:latin typeface="Calibri"/>
                <a:ea typeface="+mn-ea"/>
                <a:cs typeface="Calibri"/>
              </a:rPr>
              <a:t>individual</a:t>
            </a:r>
            <a:r>
              <a:rPr kumimoji="0" sz="1400" b="0" i="0" u="none" strike="noStrike" kern="0" cap="none" spc="-25"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participant</a:t>
            </a:r>
            <a:r>
              <a:rPr kumimoji="0" sz="1400" b="0" i="0" u="none" strike="noStrike" kern="0" cap="none" spc="-1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may</a:t>
            </a:r>
            <a:r>
              <a:rPr kumimoji="0" sz="1400" b="0" i="0" u="none" strike="noStrike" kern="0" cap="none" spc="-2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be</a:t>
            </a:r>
            <a:r>
              <a:rPr kumimoji="0" sz="1400" b="0" i="0" u="none" strike="noStrike" kern="0" cap="none" spc="-2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able</a:t>
            </a:r>
            <a:r>
              <a:rPr kumimoji="0" sz="1400" b="0" i="0" u="none" strike="noStrike" kern="0" cap="none" spc="-2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to</a:t>
            </a:r>
            <a:r>
              <a:rPr kumimoji="0" sz="1400" b="0" i="0" u="none" strike="noStrike" kern="0" cap="none" spc="-15"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locally store</a:t>
            </a:r>
            <a:r>
              <a:rPr kumimoji="0" sz="1400" b="0" i="0" u="none" strike="noStrike" kern="0" cap="none" spc="-50"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recorded</a:t>
            </a:r>
            <a:r>
              <a:rPr kumimoji="0" sz="1400" b="0" i="0" u="none" strike="noStrike" kern="0" cap="none" spc="-2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copies</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of</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the</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meetings</a:t>
            </a:r>
            <a:endParaRPr kumimoji="0" sz="1400" b="0" i="0" u="none" strike="noStrike" kern="0" cap="none" spc="0" normalizeH="0" baseline="0" noProof="0">
              <a:ln>
                <a:noFill/>
              </a:ln>
              <a:solidFill>
                <a:sysClr val="windowText" lastClr="000000"/>
              </a:solidFill>
              <a:effectLst/>
              <a:uLnTx/>
              <a:uFillTx/>
              <a:latin typeface="Calibri"/>
              <a:ea typeface="+mn-ea"/>
              <a:cs typeface="Calibri"/>
            </a:endParaRPr>
          </a:p>
        </p:txBody>
      </p:sp>
      <p:sp>
        <p:nvSpPr>
          <p:cNvPr id="9" name="object 9">
            <a:extLst>
              <a:ext uri="{FF2B5EF4-FFF2-40B4-BE49-F238E27FC236}">
                <a16:creationId xmlns:a16="http://schemas.microsoft.com/office/drawing/2014/main" id="{1ACD9878-AA39-3D7E-3106-54B7901AAD54}"/>
              </a:ext>
            </a:extLst>
          </p:cNvPr>
          <p:cNvSpPr/>
          <p:nvPr/>
        </p:nvSpPr>
        <p:spPr>
          <a:xfrm>
            <a:off x="5635599" y="2131986"/>
            <a:ext cx="924560" cy="767080"/>
          </a:xfrm>
          <a:custGeom>
            <a:avLst/>
            <a:gdLst/>
            <a:ahLst/>
            <a:cxnLst/>
            <a:rect l="l" t="t" r="r" b="b"/>
            <a:pathLst>
              <a:path w="924559" h="767080">
                <a:moveTo>
                  <a:pt x="863498" y="310108"/>
                </a:moveTo>
                <a:lnTo>
                  <a:pt x="707986" y="248094"/>
                </a:lnTo>
                <a:lnTo>
                  <a:pt x="422363" y="134175"/>
                </a:lnTo>
                <a:lnTo>
                  <a:pt x="422363" y="293192"/>
                </a:lnTo>
                <a:lnTo>
                  <a:pt x="393661" y="334746"/>
                </a:lnTo>
                <a:lnTo>
                  <a:pt x="375437" y="338302"/>
                </a:lnTo>
                <a:lnTo>
                  <a:pt x="357212" y="334746"/>
                </a:lnTo>
                <a:lnTo>
                  <a:pt x="342290" y="325056"/>
                </a:lnTo>
                <a:lnTo>
                  <a:pt x="332206" y="310705"/>
                </a:lnTo>
                <a:lnTo>
                  <a:pt x="328510" y="293192"/>
                </a:lnTo>
                <a:lnTo>
                  <a:pt x="332206" y="275678"/>
                </a:lnTo>
                <a:lnTo>
                  <a:pt x="342290" y="261340"/>
                </a:lnTo>
                <a:lnTo>
                  <a:pt x="357212" y="251650"/>
                </a:lnTo>
                <a:lnTo>
                  <a:pt x="375437" y="248094"/>
                </a:lnTo>
                <a:lnTo>
                  <a:pt x="393661" y="251650"/>
                </a:lnTo>
                <a:lnTo>
                  <a:pt x="408584" y="261340"/>
                </a:lnTo>
                <a:lnTo>
                  <a:pt x="418668" y="275678"/>
                </a:lnTo>
                <a:lnTo>
                  <a:pt x="422363" y="293192"/>
                </a:lnTo>
                <a:lnTo>
                  <a:pt x="422363" y="134175"/>
                </a:lnTo>
                <a:lnTo>
                  <a:pt x="235826" y="59766"/>
                </a:lnTo>
                <a:lnTo>
                  <a:pt x="127889" y="310108"/>
                </a:lnTo>
                <a:lnTo>
                  <a:pt x="340245" y="395820"/>
                </a:lnTo>
                <a:lnTo>
                  <a:pt x="340245" y="439801"/>
                </a:lnTo>
                <a:lnTo>
                  <a:pt x="332828" y="474827"/>
                </a:lnTo>
                <a:lnTo>
                  <a:pt x="312674" y="503516"/>
                </a:lnTo>
                <a:lnTo>
                  <a:pt x="282829" y="522897"/>
                </a:lnTo>
                <a:lnTo>
                  <a:pt x="246380" y="530009"/>
                </a:lnTo>
                <a:lnTo>
                  <a:pt x="70396" y="530009"/>
                </a:lnTo>
                <a:lnTo>
                  <a:pt x="70396" y="0"/>
                </a:lnTo>
                <a:lnTo>
                  <a:pt x="0" y="0"/>
                </a:lnTo>
                <a:lnTo>
                  <a:pt x="0" y="766826"/>
                </a:lnTo>
                <a:lnTo>
                  <a:pt x="70396" y="766826"/>
                </a:lnTo>
                <a:lnTo>
                  <a:pt x="70396" y="597674"/>
                </a:lnTo>
                <a:lnTo>
                  <a:pt x="246380" y="597674"/>
                </a:lnTo>
                <a:lnTo>
                  <a:pt x="289915" y="592010"/>
                </a:lnTo>
                <a:lnTo>
                  <a:pt x="329120" y="576033"/>
                </a:lnTo>
                <a:lnTo>
                  <a:pt x="362381" y="551294"/>
                </a:lnTo>
                <a:lnTo>
                  <a:pt x="379514" y="530009"/>
                </a:lnTo>
                <a:lnTo>
                  <a:pt x="388124" y="519315"/>
                </a:lnTo>
                <a:lnTo>
                  <a:pt x="404736" y="481647"/>
                </a:lnTo>
                <a:lnTo>
                  <a:pt x="410629" y="439801"/>
                </a:lnTo>
                <a:lnTo>
                  <a:pt x="410629" y="422884"/>
                </a:lnTo>
                <a:lnTo>
                  <a:pt x="610082" y="501815"/>
                </a:lnTo>
                <a:lnTo>
                  <a:pt x="714425" y="422884"/>
                </a:lnTo>
                <a:lnTo>
                  <a:pt x="826223" y="338302"/>
                </a:lnTo>
                <a:lnTo>
                  <a:pt x="863498" y="310108"/>
                </a:lnTo>
                <a:close/>
              </a:path>
              <a:path w="924559" h="767080">
                <a:moveTo>
                  <a:pt x="924509" y="420624"/>
                </a:moveTo>
                <a:lnTo>
                  <a:pt x="838860" y="386791"/>
                </a:lnTo>
                <a:lnTo>
                  <a:pt x="734441" y="465734"/>
                </a:lnTo>
                <a:lnTo>
                  <a:pt x="820089" y="499567"/>
                </a:lnTo>
                <a:lnTo>
                  <a:pt x="924509" y="420624"/>
                </a:lnTo>
                <a:close/>
              </a:path>
            </a:pathLst>
          </a:custGeom>
          <a:solidFill>
            <a:srgbClr val="525558"/>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10" name="object 10">
            <a:extLst>
              <a:ext uri="{FF2B5EF4-FFF2-40B4-BE49-F238E27FC236}">
                <a16:creationId xmlns:a16="http://schemas.microsoft.com/office/drawing/2014/main" id="{2D867460-C86C-0DBD-FC0E-B7F6B56D3F51}"/>
              </a:ext>
            </a:extLst>
          </p:cNvPr>
          <p:cNvSpPr txBox="1"/>
          <p:nvPr/>
        </p:nvSpPr>
        <p:spPr>
          <a:xfrm>
            <a:off x="4467225" y="3200526"/>
            <a:ext cx="3256279" cy="715645"/>
          </a:xfrm>
          <a:prstGeom prst="rect">
            <a:avLst/>
          </a:prstGeom>
        </p:spPr>
        <p:txBody>
          <a:bodyPr vert="horz" wrap="square" lIns="0" tIns="32384" rIns="0" bIns="0" rtlCol="0">
            <a:spAutoFit/>
          </a:bodyPr>
          <a:lstStyle/>
          <a:p>
            <a:pPr marL="17145" marR="5080" lvl="0" indent="-5080" algn="just" defTabSz="914400" rtl="0" eaLnBrk="1" fontAlgn="auto" latinLnBrk="0" hangingPunct="1">
              <a:lnSpc>
                <a:spcPct val="91600"/>
              </a:lnSpc>
              <a:spcBef>
                <a:spcPts val="254"/>
              </a:spcBef>
              <a:spcAft>
                <a:spcPts val="0"/>
              </a:spcAft>
              <a:buClrTx/>
              <a:buSzTx/>
              <a:buFontTx/>
              <a:buNone/>
              <a:tabLst/>
              <a:defRPr/>
            </a:pPr>
            <a:r>
              <a:rPr kumimoji="0" sz="1600" b="1" i="0" u="none" strike="noStrike" kern="0" cap="none" spc="-10" normalizeH="0" baseline="0" noProof="0" dirty="0">
                <a:ln>
                  <a:noFill/>
                </a:ln>
                <a:solidFill>
                  <a:srgbClr val="0F171F"/>
                </a:solidFill>
                <a:effectLst/>
                <a:uLnTx/>
                <a:uFillTx/>
                <a:latin typeface="Calibri"/>
                <a:ea typeface="+mn-ea"/>
                <a:cs typeface="Calibri"/>
              </a:rPr>
              <a:t>“Would</a:t>
            </a:r>
            <a:r>
              <a:rPr kumimoji="0" sz="1600" b="1" i="0" u="none" strike="noStrike" kern="0" cap="none" spc="-50"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I</a:t>
            </a:r>
            <a:r>
              <a:rPr kumimoji="0" sz="1600" b="1" i="0" u="none" strike="noStrike" kern="0" cap="none" spc="-40"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have</a:t>
            </a:r>
            <a:r>
              <a:rPr kumimoji="0" sz="1600" b="1" i="0" u="none" strike="noStrike" kern="0" cap="none" spc="-45"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brought</a:t>
            </a:r>
            <a:r>
              <a:rPr kumimoji="0" sz="1600" b="1" i="0" u="none" strike="noStrike" kern="0" cap="none" spc="-15"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a</a:t>
            </a:r>
            <a:r>
              <a:rPr kumimoji="0" sz="1600" b="1" i="0" u="none" strike="noStrike" kern="0" cap="none" spc="-50"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video</a:t>
            </a:r>
            <a:r>
              <a:rPr kumimoji="0" sz="1600" b="1" i="0" u="none" strike="noStrike" kern="0" cap="none" spc="-40" normalizeH="0" baseline="0" noProof="0" dirty="0">
                <a:ln>
                  <a:noFill/>
                </a:ln>
                <a:solidFill>
                  <a:srgbClr val="0F171F"/>
                </a:solidFill>
                <a:effectLst/>
                <a:uLnTx/>
                <a:uFillTx/>
                <a:latin typeface="Calibri"/>
                <a:ea typeface="+mn-ea"/>
                <a:cs typeface="Calibri"/>
              </a:rPr>
              <a:t> </a:t>
            </a:r>
            <a:r>
              <a:rPr kumimoji="0" sz="1600" b="1" i="0" u="none" strike="noStrike" kern="0" cap="none" spc="-10" normalizeH="0" baseline="0" noProof="0" dirty="0">
                <a:ln>
                  <a:noFill/>
                </a:ln>
                <a:solidFill>
                  <a:srgbClr val="0F171F"/>
                </a:solidFill>
                <a:effectLst/>
                <a:uLnTx/>
                <a:uFillTx/>
                <a:latin typeface="Calibri"/>
                <a:ea typeface="+mn-ea"/>
                <a:cs typeface="Calibri"/>
              </a:rPr>
              <a:t>camera </a:t>
            </a:r>
            <a:r>
              <a:rPr kumimoji="0" sz="1600" b="1" i="0" u="none" strike="noStrike" kern="0" cap="none" spc="0" normalizeH="0" baseline="0" noProof="0" dirty="0">
                <a:ln>
                  <a:noFill/>
                </a:ln>
                <a:solidFill>
                  <a:srgbClr val="0F171F"/>
                </a:solidFill>
                <a:effectLst/>
                <a:uLnTx/>
                <a:uFillTx/>
                <a:latin typeface="Calibri"/>
                <a:ea typeface="+mn-ea"/>
                <a:cs typeface="Calibri"/>
              </a:rPr>
              <a:t>to</a:t>
            </a:r>
            <a:r>
              <a:rPr kumimoji="0" sz="1600" b="1" i="0" u="none" strike="noStrike" kern="0" cap="none" spc="-30"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this</a:t>
            </a:r>
            <a:r>
              <a:rPr kumimoji="0" sz="1600" b="1" i="0" u="none" strike="noStrike" kern="0" cap="none" spc="-15"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meeting</a:t>
            </a:r>
            <a:r>
              <a:rPr kumimoji="0" sz="1600" b="1" i="0" u="none" strike="noStrike" kern="0" cap="none" spc="-20"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if</a:t>
            </a:r>
            <a:r>
              <a:rPr kumimoji="0" sz="1600" b="1" i="0" u="none" strike="noStrike" kern="0" cap="none" spc="-30"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we</a:t>
            </a:r>
            <a:r>
              <a:rPr kumimoji="0" sz="1600" b="1" i="0" u="none" strike="noStrike" kern="0" cap="none" spc="-25"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were</a:t>
            </a:r>
            <a:r>
              <a:rPr kumimoji="0" sz="1600" b="1" i="0" u="none" strike="noStrike" kern="0" cap="none" spc="-30"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all</a:t>
            </a:r>
            <a:r>
              <a:rPr kumimoji="0" sz="1600" b="1" i="0" u="none" strike="noStrike" kern="0" cap="none" spc="-30" normalizeH="0" baseline="0" noProof="0" dirty="0">
                <a:ln>
                  <a:noFill/>
                </a:ln>
                <a:solidFill>
                  <a:srgbClr val="0F171F"/>
                </a:solidFill>
                <a:effectLst/>
                <a:uLnTx/>
                <a:uFillTx/>
                <a:latin typeface="Calibri"/>
                <a:ea typeface="+mn-ea"/>
                <a:cs typeface="Calibri"/>
              </a:rPr>
              <a:t> </a:t>
            </a:r>
            <a:r>
              <a:rPr kumimoji="0" sz="1600" b="1" i="0" u="none" strike="noStrike" kern="0" cap="none" spc="-10" normalizeH="0" baseline="0" noProof="0" dirty="0">
                <a:ln>
                  <a:noFill/>
                </a:ln>
                <a:solidFill>
                  <a:srgbClr val="0F171F"/>
                </a:solidFill>
                <a:effectLst/>
                <a:uLnTx/>
                <a:uFillTx/>
                <a:latin typeface="Calibri"/>
                <a:ea typeface="+mn-ea"/>
                <a:cs typeface="Calibri"/>
              </a:rPr>
              <a:t>together </a:t>
            </a:r>
            <a:r>
              <a:rPr kumimoji="0" sz="1600" b="1" i="0" u="none" strike="noStrike" kern="0" cap="none" spc="0" normalizeH="0" baseline="0" noProof="0" dirty="0">
                <a:ln>
                  <a:noFill/>
                </a:ln>
                <a:solidFill>
                  <a:srgbClr val="0F171F"/>
                </a:solidFill>
                <a:effectLst/>
                <a:uLnTx/>
                <a:uFillTx/>
                <a:latin typeface="Calibri"/>
                <a:ea typeface="+mn-ea"/>
                <a:cs typeface="Calibri"/>
              </a:rPr>
              <a:t>in</a:t>
            </a:r>
            <a:r>
              <a:rPr kumimoji="0" sz="1600" b="1" i="0" u="none" strike="noStrike" kern="0" cap="none" spc="-55"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person</a:t>
            </a:r>
            <a:r>
              <a:rPr kumimoji="0" sz="1600" b="1" i="0" u="none" strike="noStrike" kern="0" cap="none" spc="-30"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around</a:t>
            </a:r>
            <a:r>
              <a:rPr kumimoji="0" sz="1600" b="1" i="0" u="none" strike="noStrike" kern="0" cap="none" spc="-40" normalizeH="0" baseline="0" noProof="0" dirty="0">
                <a:ln>
                  <a:noFill/>
                </a:ln>
                <a:solidFill>
                  <a:srgbClr val="0F171F"/>
                </a:solidFill>
                <a:effectLst/>
                <a:uLnTx/>
                <a:uFillTx/>
                <a:latin typeface="Calibri"/>
                <a:ea typeface="+mn-ea"/>
                <a:cs typeface="Calibri"/>
              </a:rPr>
              <a:t> </a:t>
            </a:r>
            <a:r>
              <a:rPr kumimoji="0" sz="1600" b="1" i="0" u="none" strike="noStrike" kern="0" cap="none" spc="0" normalizeH="0" baseline="0" noProof="0" dirty="0">
                <a:ln>
                  <a:noFill/>
                </a:ln>
                <a:solidFill>
                  <a:srgbClr val="0F171F"/>
                </a:solidFill>
                <a:effectLst/>
                <a:uLnTx/>
                <a:uFillTx/>
                <a:latin typeface="Calibri"/>
                <a:ea typeface="+mn-ea"/>
                <a:cs typeface="Calibri"/>
              </a:rPr>
              <a:t>a</a:t>
            </a:r>
            <a:r>
              <a:rPr kumimoji="0" sz="1600" b="1" i="0" u="none" strike="noStrike" kern="0" cap="none" spc="-50" normalizeH="0" baseline="0" noProof="0" dirty="0">
                <a:ln>
                  <a:noFill/>
                </a:ln>
                <a:solidFill>
                  <a:srgbClr val="0F171F"/>
                </a:solidFill>
                <a:effectLst/>
                <a:uLnTx/>
                <a:uFillTx/>
                <a:latin typeface="Calibri"/>
                <a:ea typeface="+mn-ea"/>
                <a:cs typeface="Calibri"/>
              </a:rPr>
              <a:t> </a:t>
            </a:r>
            <a:r>
              <a:rPr kumimoji="0" sz="1600" b="1" i="0" u="none" strike="noStrike" kern="0" cap="none" spc="-10" normalizeH="0" baseline="0" noProof="0" dirty="0">
                <a:ln>
                  <a:noFill/>
                </a:ln>
                <a:solidFill>
                  <a:srgbClr val="0F171F"/>
                </a:solidFill>
                <a:effectLst/>
                <a:uLnTx/>
                <a:uFillTx/>
                <a:latin typeface="Calibri"/>
                <a:ea typeface="+mn-ea"/>
                <a:cs typeface="Calibri"/>
              </a:rPr>
              <a:t>conference</a:t>
            </a:r>
            <a:r>
              <a:rPr kumimoji="0" sz="1600" b="1" i="0" u="none" strike="noStrike" kern="0" cap="none" spc="-35" normalizeH="0" baseline="0" noProof="0" dirty="0">
                <a:ln>
                  <a:noFill/>
                </a:ln>
                <a:solidFill>
                  <a:srgbClr val="0F171F"/>
                </a:solidFill>
                <a:effectLst/>
                <a:uLnTx/>
                <a:uFillTx/>
                <a:latin typeface="Calibri"/>
                <a:ea typeface="+mn-ea"/>
                <a:cs typeface="Calibri"/>
              </a:rPr>
              <a:t> </a:t>
            </a:r>
            <a:r>
              <a:rPr kumimoji="0" sz="1600" b="1" i="0" u="none" strike="noStrike" kern="0" cap="none" spc="-10" normalizeH="0" baseline="0" noProof="0" dirty="0">
                <a:ln>
                  <a:noFill/>
                </a:ln>
                <a:solidFill>
                  <a:srgbClr val="0F171F"/>
                </a:solidFill>
                <a:effectLst/>
                <a:uLnTx/>
                <a:uFillTx/>
                <a:latin typeface="Calibri"/>
                <a:ea typeface="+mn-ea"/>
                <a:cs typeface="Calibri"/>
              </a:rPr>
              <a:t>table?”</a:t>
            </a:r>
            <a:endParaRPr kumimoji="0" sz="1600" b="0" i="0" u="none" strike="noStrike" kern="0" cap="none" spc="0" normalizeH="0" baseline="0" noProof="0">
              <a:ln>
                <a:noFill/>
              </a:ln>
              <a:solidFill>
                <a:sysClr val="windowText" lastClr="000000"/>
              </a:solidFill>
              <a:effectLst/>
              <a:uLnTx/>
              <a:uFillTx/>
              <a:latin typeface="Calibri"/>
              <a:ea typeface="+mn-ea"/>
              <a:cs typeface="Calibri"/>
            </a:endParaRPr>
          </a:p>
        </p:txBody>
      </p:sp>
      <p:sp>
        <p:nvSpPr>
          <p:cNvPr id="11" name="object 11">
            <a:extLst>
              <a:ext uri="{FF2B5EF4-FFF2-40B4-BE49-F238E27FC236}">
                <a16:creationId xmlns:a16="http://schemas.microsoft.com/office/drawing/2014/main" id="{71A1BDBA-8462-BA76-E097-9CDB84FB6F6D}"/>
              </a:ext>
            </a:extLst>
          </p:cNvPr>
          <p:cNvSpPr/>
          <p:nvPr/>
        </p:nvSpPr>
        <p:spPr>
          <a:xfrm>
            <a:off x="10204717" y="2270467"/>
            <a:ext cx="187325" cy="419734"/>
          </a:xfrm>
          <a:custGeom>
            <a:avLst/>
            <a:gdLst/>
            <a:ahLst/>
            <a:cxnLst/>
            <a:rect l="l" t="t" r="r" b="b"/>
            <a:pathLst>
              <a:path w="187325" h="419735">
                <a:moveTo>
                  <a:pt x="91427" y="226936"/>
                </a:moveTo>
                <a:lnTo>
                  <a:pt x="91071" y="182600"/>
                </a:lnTo>
                <a:lnTo>
                  <a:pt x="81572" y="139026"/>
                </a:lnTo>
                <a:lnTo>
                  <a:pt x="62941" y="97624"/>
                </a:lnTo>
                <a:lnTo>
                  <a:pt x="35191" y="59766"/>
                </a:lnTo>
                <a:lnTo>
                  <a:pt x="0" y="88861"/>
                </a:lnTo>
                <a:lnTo>
                  <a:pt x="21285" y="117894"/>
                </a:lnTo>
                <a:lnTo>
                  <a:pt x="36093" y="150063"/>
                </a:lnTo>
                <a:lnTo>
                  <a:pt x="44081" y="184391"/>
                </a:lnTo>
                <a:lnTo>
                  <a:pt x="44932" y="219900"/>
                </a:lnTo>
                <a:lnTo>
                  <a:pt x="40932" y="245757"/>
                </a:lnTo>
                <a:lnTo>
                  <a:pt x="33096" y="270649"/>
                </a:lnTo>
                <a:lnTo>
                  <a:pt x="21590" y="294182"/>
                </a:lnTo>
                <a:lnTo>
                  <a:pt x="6565" y="315976"/>
                </a:lnTo>
                <a:lnTo>
                  <a:pt x="37541" y="350596"/>
                </a:lnTo>
                <a:lnTo>
                  <a:pt x="64681" y="312331"/>
                </a:lnTo>
                <a:lnTo>
                  <a:pt x="82638" y="270649"/>
                </a:lnTo>
                <a:lnTo>
                  <a:pt x="91427" y="226936"/>
                </a:lnTo>
                <a:close/>
              </a:path>
              <a:path w="187325" h="419735">
                <a:moveTo>
                  <a:pt x="186791" y="211074"/>
                </a:moveTo>
                <a:lnTo>
                  <a:pt x="184251" y="166166"/>
                </a:lnTo>
                <a:lnTo>
                  <a:pt x="175056" y="121869"/>
                </a:lnTo>
                <a:lnTo>
                  <a:pt x="159207" y="78930"/>
                </a:lnTo>
                <a:lnTo>
                  <a:pt x="136677" y="38061"/>
                </a:lnTo>
                <a:lnTo>
                  <a:pt x="107467" y="0"/>
                </a:lnTo>
                <a:lnTo>
                  <a:pt x="72275" y="29095"/>
                </a:lnTo>
                <a:lnTo>
                  <a:pt x="103962" y="72986"/>
                </a:lnTo>
                <a:lnTo>
                  <a:pt x="125895" y="121526"/>
                </a:lnTo>
                <a:lnTo>
                  <a:pt x="137604" y="173240"/>
                </a:lnTo>
                <a:lnTo>
                  <a:pt x="138582" y="226669"/>
                </a:lnTo>
                <a:lnTo>
                  <a:pt x="131610" y="270103"/>
                </a:lnTo>
                <a:lnTo>
                  <a:pt x="117551" y="311607"/>
                </a:lnTo>
                <a:lnTo>
                  <a:pt x="96723" y="350405"/>
                </a:lnTo>
                <a:lnTo>
                  <a:pt x="69456" y="385673"/>
                </a:lnTo>
                <a:lnTo>
                  <a:pt x="100190" y="419493"/>
                </a:lnTo>
                <a:lnTo>
                  <a:pt x="130708" y="382397"/>
                </a:lnTo>
                <a:lnTo>
                  <a:pt x="154647" y="342277"/>
                </a:lnTo>
                <a:lnTo>
                  <a:pt x="171970" y="299859"/>
                </a:lnTo>
                <a:lnTo>
                  <a:pt x="182689" y="255892"/>
                </a:lnTo>
                <a:lnTo>
                  <a:pt x="186791" y="211074"/>
                </a:lnTo>
                <a:close/>
              </a:path>
            </a:pathLst>
          </a:custGeom>
          <a:solidFill>
            <a:srgbClr val="878A8D"/>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12" name="object 12">
            <a:extLst>
              <a:ext uri="{FF2B5EF4-FFF2-40B4-BE49-F238E27FC236}">
                <a16:creationId xmlns:a16="http://schemas.microsoft.com/office/drawing/2014/main" id="{E1759438-B7F1-49E0-3B82-8F74D6018C6A}"/>
              </a:ext>
            </a:extLst>
          </p:cNvPr>
          <p:cNvSpPr/>
          <p:nvPr/>
        </p:nvSpPr>
        <p:spPr>
          <a:xfrm>
            <a:off x="9441751" y="2271369"/>
            <a:ext cx="186690" cy="419734"/>
          </a:xfrm>
          <a:custGeom>
            <a:avLst/>
            <a:gdLst/>
            <a:ahLst/>
            <a:cxnLst/>
            <a:rect l="l" t="t" r="r" b="b"/>
            <a:pathLst>
              <a:path w="186690" h="419735">
                <a:moveTo>
                  <a:pt x="117348" y="385216"/>
                </a:moveTo>
                <a:lnTo>
                  <a:pt x="86791" y="344995"/>
                </a:lnTo>
                <a:lnTo>
                  <a:pt x="64846" y="301218"/>
                </a:lnTo>
                <a:lnTo>
                  <a:pt x="51523" y="255054"/>
                </a:lnTo>
                <a:lnTo>
                  <a:pt x="46824" y="207657"/>
                </a:lnTo>
                <a:lnTo>
                  <a:pt x="50774" y="160210"/>
                </a:lnTo>
                <a:lnTo>
                  <a:pt x="63360" y="113855"/>
                </a:lnTo>
                <a:lnTo>
                  <a:pt x="84607" y="69761"/>
                </a:lnTo>
                <a:lnTo>
                  <a:pt x="114528" y="29095"/>
                </a:lnTo>
                <a:lnTo>
                  <a:pt x="79324" y="0"/>
                </a:lnTo>
                <a:lnTo>
                  <a:pt x="50114" y="38061"/>
                </a:lnTo>
                <a:lnTo>
                  <a:pt x="27584" y="78930"/>
                </a:lnTo>
                <a:lnTo>
                  <a:pt x="11734" y="121869"/>
                </a:lnTo>
                <a:lnTo>
                  <a:pt x="2540" y="166166"/>
                </a:lnTo>
                <a:lnTo>
                  <a:pt x="0" y="211074"/>
                </a:lnTo>
                <a:lnTo>
                  <a:pt x="4089" y="255892"/>
                </a:lnTo>
                <a:lnTo>
                  <a:pt x="14820" y="299859"/>
                </a:lnTo>
                <a:lnTo>
                  <a:pt x="32143" y="342277"/>
                </a:lnTo>
                <a:lnTo>
                  <a:pt x="56083" y="382397"/>
                </a:lnTo>
                <a:lnTo>
                  <a:pt x="86601" y="419493"/>
                </a:lnTo>
                <a:lnTo>
                  <a:pt x="86601" y="419049"/>
                </a:lnTo>
                <a:lnTo>
                  <a:pt x="117348" y="385216"/>
                </a:lnTo>
                <a:close/>
              </a:path>
              <a:path w="186690" h="419735">
                <a:moveTo>
                  <a:pt x="186321" y="87960"/>
                </a:moveTo>
                <a:lnTo>
                  <a:pt x="151130" y="58864"/>
                </a:lnTo>
                <a:lnTo>
                  <a:pt x="124155" y="94932"/>
                </a:lnTo>
                <a:lnTo>
                  <a:pt x="105435" y="135064"/>
                </a:lnTo>
                <a:lnTo>
                  <a:pt x="95389" y="177965"/>
                </a:lnTo>
                <a:lnTo>
                  <a:pt x="94462" y="222377"/>
                </a:lnTo>
                <a:lnTo>
                  <a:pt x="99949" y="257022"/>
                </a:lnTo>
                <a:lnTo>
                  <a:pt x="110985" y="290195"/>
                </a:lnTo>
                <a:lnTo>
                  <a:pt x="127304" y="321297"/>
                </a:lnTo>
                <a:lnTo>
                  <a:pt x="148666" y="349694"/>
                </a:lnTo>
                <a:lnTo>
                  <a:pt x="179641" y="315074"/>
                </a:lnTo>
                <a:lnTo>
                  <a:pt x="153911" y="271691"/>
                </a:lnTo>
                <a:lnTo>
                  <a:pt x="141795" y="224523"/>
                </a:lnTo>
                <a:lnTo>
                  <a:pt x="143205" y="176314"/>
                </a:lnTo>
                <a:lnTo>
                  <a:pt x="158076" y="129870"/>
                </a:lnTo>
                <a:lnTo>
                  <a:pt x="186321" y="87960"/>
                </a:lnTo>
                <a:close/>
              </a:path>
            </a:pathLst>
          </a:custGeom>
          <a:solidFill>
            <a:srgbClr val="878A8D"/>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13" name="object 13">
            <a:extLst>
              <a:ext uri="{FF2B5EF4-FFF2-40B4-BE49-F238E27FC236}">
                <a16:creationId xmlns:a16="http://schemas.microsoft.com/office/drawing/2014/main" id="{A84AB670-CD0E-80EA-143D-51FEF064280C}"/>
              </a:ext>
            </a:extLst>
          </p:cNvPr>
          <p:cNvSpPr/>
          <p:nvPr/>
        </p:nvSpPr>
        <p:spPr>
          <a:xfrm>
            <a:off x="9699295" y="2130069"/>
            <a:ext cx="435609" cy="767080"/>
          </a:xfrm>
          <a:custGeom>
            <a:avLst/>
            <a:gdLst/>
            <a:ahLst/>
            <a:cxnLst/>
            <a:rect l="l" t="t" r="r" b="b"/>
            <a:pathLst>
              <a:path w="435609" h="767080">
                <a:moveTo>
                  <a:pt x="334949" y="113334"/>
                </a:moveTo>
                <a:lnTo>
                  <a:pt x="325691" y="69215"/>
                </a:lnTo>
                <a:lnTo>
                  <a:pt x="300418" y="33185"/>
                </a:lnTo>
                <a:lnTo>
                  <a:pt x="262940" y="8902"/>
                </a:lnTo>
                <a:lnTo>
                  <a:pt x="217043" y="0"/>
                </a:lnTo>
                <a:lnTo>
                  <a:pt x="171145" y="8902"/>
                </a:lnTo>
                <a:lnTo>
                  <a:pt x="133667" y="33185"/>
                </a:lnTo>
                <a:lnTo>
                  <a:pt x="108407" y="69215"/>
                </a:lnTo>
                <a:lnTo>
                  <a:pt x="99136" y="113334"/>
                </a:lnTo>
                <a:lnTo>
                  <a:pt x="99136" y="409575"/>
                </a:lnTo>
                <a:lnTo>
                  <a:pt x="108127" y="453517"/>
                </a:lnTo>
                <a:lnTo>
                  <a:pt x="133083" y="489483"/>
                </a:lnTo>
                <a:lnTo>
                  <a:pt x="170243" y="513829"/>
                </a:lnTo>
                <a:lnTo>
                  <a:pt x="217043" y="522909"/>
                </a:lnTo>
                <a:lnTo>
                  <a:pt x="262712" y="514045"/>
                </a:lnTo>
                <a:lnTo>
                  <a:pt x="299999" y="489877"/>
                </a:lnTo>
                <a:lnTo>
                  <a:pt x="325145" y="454037"/>
                </a:lnTo>
                <a:lnTo>
                  <a:pt x="334365" y="409575"/>
                </a:lnTo>
                <a:lnTo>
                  <a:pt x="244259" y="409575"/>
                </a:lnTo>
                <a:lnTo>
                  <a:pt x="244259" y="374726"/>
                </a:lnTo>
                <a:lnTo>
                  <a:pt x="334949" y="374726"/>
                </a:lnTo>
                <a:lnTo>
                  <a:pt x="334949" y="322402"/>
                </a:lnTo>
                <a:lnTo>
                  <a:pt x="244259" y="322402"/>
                </a:lnTo>
                <a:lnTo>
                  <a:pt x="244259" y="287553"/>
                </a:lnTo>
                <a:lnTo>
                  <a:pt x="334949" y="287553"/>
                </a:lnTo>
                <a:lnTo>
                  <a:pt x="334949" y="235343"/>
                </a:lnTo>
                <a:lnTo>
                  <a:pt x="244259" y="235343"/>
                </a:lnTo>
                <a:lnTo>
                  <a:pt x="244259" y="200494"/>
                </a:lnTo>
                <a:lnTo>
                  <a:pt x="334949" y="200494"/>
                </a:lnTo>
                <a:lnTo>
                  <a:pt x="334949" y="148513"/>
                </a:lnTo>
                <a:lnTo>
                  <a:pt x="244259" y="148513"/>
                </a:lnTo>
                <a:lnTo>
                  <a:pt x="244259" y="113334"/>
                </a:lnTo>
                <a:lnTo>
                  <a:pt x="334949" y="113334"/>
                </a:lnTo>
                <a:close/>
              </a:path>
              <a:path w="435609" h="767080">
                <a:moveTo>
                  <a:pt x="435267" y="714616"/>
                </a:moveTo>
                <a:lnTo>
                  <a:pt x="244259" y="714616"/>
                </a:lnTo>
                <a:lnTo>
                  <a:pt x="244259" y="608279"/>
                </a:lnTo>
                <a:lnTo>
                  <a:pt x="293712" y="595985"/>
                </a:lnTo>
                <a:lnTo>
                  <a:pt x="337362" y="573278"/>
                </a:lnTo>
                <a:lnTo>
                  <a:pt x="373799" y="541718"/>
                </a:lnTo>
                <a:lnTo>
                  <a:pt x="401586" y="502869"/>
                </a:lnTo>
                <a:lnTo>
                  <a:pt x="419303" y="458304"/>
                </a:lnTo>
                <a:lnTo>
                  <a:pt x="425526" y="409575"/>
                </a:lnTo>
                <a:lnTo>
                  <a:pt x="425526" y="322402"/>
                </a:lnTo>
                <a:lnTo>
                  <a:pt x="371208" y="322402"/>
                </a:lnTo>
                <a:lnTo>
                  <a:pt x="371208" y="409575"/>
                </a:lnTo>
                <a:lnTo>
                  <a:pt x="363347" y="456412"/>
                </a:lnTo>
                <a:lnTo>
                  <a:pt x="341464" y="497090"/>
                </a:lnTo>
                <a:lnTo>
                  <a:pt x="308089" y="529158"/>
                </a:lnTo>
                <a:lnTo>
                  <a:pt x="265772" y="550202"/>
                </a:lnTo>
                <a:lnTo>
                  <a:pt x="217043" y="557758"/>
                </a:lnTo>
                <a:lnTo>
                  <a:pt x="168313" y="550202"/>
                </a:lnTo>
                <a:lnTo>
                  <a:pt x="125996" y="529158"/>
                </a:lnTo>
                <a:lnTo>
                  <a:pt x="92633" y="497090"/>
                </a:lnTo>
                <a:lnTo>
                  <a:pt x="70739" y="456412"/>
                </a:lnTo>
                <a:lnTo>
                  <a:pt x="62877" y="409575"/>
                </a:lnTo>
                <a:lnTo>
                  <a:pt x="62877" y="322402"/>
                </a:lnTo>
                <a:lnTo>
                  <a:pt x="8559" y="322402"/>
                </a:lnTo>
                <a:lnTo>
                  <a:pt x="8559" y="409575"/>
                </a:lnTo>
                <a:lnTo>
                  <a:pt x="14782" y="458304"/>
                </a:lnTo>
                <a:lnTo>
                  <a:pt x="32499" y="502869"/>
                </a:lnTo>
                <a:lnTo>
                  <a:pt x="60286" y="541718"/>
                </a:lnTo>
                <a:lnTo>
                  <a:pt x="96723" y="573278"/>
                </a:lnTo>
                <a:lnTo>
                  <a:pt x="140385" y="595985"/>
                </a:lnTo>
                <a:lnTo>
                  <a:pt x="189826" y="608279"/>
                </a:lnTo>
                <a:lnTo>
                  <a:pt x="189826" y="714616"/>
                </a:lnTo>
                <a:lnTo>
                  <a:pt x="0" y="714616"/>
                </a:lnTo>
                <a:lnTo>
                  <a:pt x="0" y="766826"/>
                </a:lnTo>
                <a:lnTo>
                  <a:pt x="435267" y="766826"/>
                </a:lnTo>
                <a:lnTo>
                  <a:pt x="435267" y="714616"/>
                </a:lnTo>
                <a:close/>
              </a:path>
            </a:pathLst>
          </a:custGeom>
          <a:solidFill>
            <a:srgbClr val="878A8D"/>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14" name="object 14">
            <a:extLst>
              <a:ext uri="{FF2B5EF4-FFF2-40B4-BE49-F238E27FC236}">
                <a16:creationId xmlns:a16="http://schemas.microsoft.com/office/drawing/2014/main" id="{1773F0FB-9F35-F958-4AA0-0F3DB87D1217}"/>
              </a:ext>
            </a:extLst>
          </p:cNvPr>
          <p:cNvSpPr txBox="1"/>
          <p:nvPr/>
        </p:nvSpPr>
        <p:spPr>
          <a:xfrm>
            <a:off x="9727818" y="3212719"/>
            <a:ext cx="387985" cy="239395"/>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1400" b="1" i="0" u="none" strike="noStrike" kern="0" cap="none" spc="-10" normalizeH="0" baseline="0" noProof="0" dirty="0">
                <a:ln>
                  <a:noFill/>
                </a:ln>
                <a:solidFill>
                  <a:srgbClr val="0F171F"/>
                </a:solidFill>
                <a:effectLst/>
                <a:uLnTx/>
                <a:uFillTx/>
                <a:latin typeface="Century Gothic"/>
                <a:ea typeface="+mn-ea"/>
                <a:cs typeface="Century Gothic"/>
              </a:rPr>
              <a:t>Tips:</a:t>
            </a:r>
            <a:endParaRPr kumimoji="0" sz="1400" b="0" i="0" u="none" strike="noStrike" kern="0" cap="none" spc="0" normalizeH="0" baseline="0" noProof="0">
              <a:ln>
                <a:noFill/>
              </a:ln>
              <a:solidFill>
                <a:sysClr val="windowText" lastClr="000000"/>
              </a:solidFill>
              <a:effectLst/>
              <a:uLnTx/>
              <a:uFillTx/>
              <a:latin typeface="Century Gothic"/>
              <a:ea typeface="+mn-ea"/>
              <a:cs typeface="Century Gothic"/>
            </a:endParaRPr>
          </a:p>
        </p:txBody>
      </p:sp>
      <p:sp>
        <p:nvSpPr>
          <p:cNvPr id="15" name="object 15">
            <a:extLst>
              <a:ext uri="{FF2B5EF4-FFF2-40B4-BE49-F238E27FC236}">
                <a16:creationId xmlns:a16="http://schemas.microsoft.com/office/drawing/2014/main" id="{5F98285B-E150-6249-BB7C-990E1511B385}"/>
              </a:ext>
            </a:extLst>
          </p:cNvPr>
          <p:cNvSpPr txBox="1"/>
          <p:nvPr/>
        </p:nvSpPr>
        <p:spPr>
          <a:xfrm>
            <a:off x="8293734" y="3570223"/>
            <a:ext cx="3162935" cy="2225675"/>
          </a:xfrm>
          <a:prstGeom prst="rect">
            <a:avLst/>
          </a:prstGeom>
        </p:spPr>
        <p:txBody>
          <a:bodyPr vert="horz" wrap="square" lIns="0" tIns="34290" rIns="0" bIns="0" rtlCol="0">
            <a:spAutoFit/>
          </a:bodyPr>
          <a:lstStyle/>
          <a:p>
            <a:pPr marL="12700" marR="362585" lvl="0" indent="173990" algn="l" defTabSz="914400" rtl="0" eaLnBrk="1" fontAlgn="auto" latinLnBrk="0" hangingPunct="1">
              <a:lnSpc>
                <a:spcPts val="1540"/>
              </a:lnSpc>
              <a:spcBef>
                <a:spcPts val="270"/>
              </a:spcBef>
              <a:spcAft>
                <a:spcPts val="0"/>
              </a:spcAft>
              <a:buClrTx/>
              <a:buSzTx/>
              <a:buFontTx/>
              <a:buAutoNum type="arabicPeriod"/>
              <a:tabLst>
                <a:tab pos="186690" algn="l"/>
              </a:tabLst>
              <a:defRPr/>
            </a:pPr>
            <a:r>
              <a:rPr kumimoji="0" sz="1400" b="0" i="0" u="none" strike="noStrike" kern="0" cap="none" spc="-10" normalizeH="0" baseline="0" noProof="0" dirty="0">
                <a:ln>
                  <a:noFill/>
                </a:ln>
                <a:solidFill>
                  <a:srgbClr val="0F171F"/>
                </a:solidFill>
                <a:effectLst/>
                <a:uLnTx/>
                <a:uFillTx/>
                <a:latin typeface="Calibri"/>
                <a:ea typeface="+mn-ea"/>
                <a:cs typeface="Calibri"/>
              </a:rPr>
              <a:t>Recording</a:t>
            </a:r>
            <a:r>
              <a:rPr kumimoji="0" sz="1400" b="0" i="0" u="none" strike="noStrike" kern="0" cap="none" spc="-1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should</a:t>
            </a:r>
            <a:r>
              <a:rPr kumimoji="0" sz="1400" b="0" i="0" u="none" strike="noStrike" kern="0" cap="none" spc="-1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be</a:t>
            </a:r>
            <a:r>
              <a:rPr kumimoji="0" sz="1400" b="0" i="0" u="none" strike="noStrike" kern="0" cap="none" spc="-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the </a:t>
            </a:r>
            <a:r>
              <a:rPr kumimoji="0" sz="1400" b="0" i="0" u="none" strike="noStrike" kern="0" cap="none" spc="-20" normalizeH="0" baseline="0" noProof="0" dirty="0">
                <a:ln>
                  <a:noFill/>
                </a:ln>
                <a:solidFill>
                  <a:srgbClr val="0F171F"/>
                </a:solidFill>
                <a:effectLst/>
                <a:uLnTx/>
                <a:uFillTx/>
                <a:latin typeface="Calibri"/>
                <a:ea typeface="+mn-ea"/>
                <a:cs typeface="Calibri"/>
              </a:rPr>
              <a:t>rarely-used </a:t>
            </a:r>
            <a:r>
              <a:rPr kumimoji="0" sz="1400" b="0" i="0" u="none" strike="noStrike" kern="0" cap="none" spc="-10" normalizeH="0" baseline="0" noProof="0" dirty="0">
                <a:ln>
                  <a:noFill/>
                </a:ln>
                <a:solidFill>
                  <a:srgbClr val="0F171F"/>
                </a:solidFill>
                <a:effectLst/>
                <a:uLnTx/>
                <a:uFillTx/>
                <a:latin typeface="Calibri"/>
                <a:ea typeface="+mn-ea"/>
                <a:cs typeface="Calibri"/>
              </a:rPr>
              <a:t>exception,</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not</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the</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rule.</a:t>
            </a:r>
            <a:endParaRPr kumimoji="0" sz="1400" b="0" i="0" u="none" strike="noStrike" kern="0" cap="none" spc="0" normalizeH="0" baseline="0" noProof="0">
              <a:ln>
                <a:noFill/>
              </a:ln>
              <a:solidFill>
                <a:sysClr val="windowText" lastClr="000000"/>
              </a:solidFill>
              <a:effectLst/>
              <a:uLnTx/>
              <a:uFillTx/>
              <a:latin typeface="Calibri"/>
              <a:ea typeface="+mn-ea"/>
              <a:cs typeface="Calibri"/>
            </a:endParaRPr>
          </a:p>
          <a:p>
            <a:pPr marL="12700" marR="744220" lvl="0" indent="173990" algn="l" defTabSz="914400" rtl="0" eaLnBrk="1" fontAlgn="auto" latinLnBrk="0" hangingPunct="1">
              <a:lnSpc>
                <a:spcPts val="1540"/>
              </a:lnSpc>
              <a:spcBef>
                <a:spcPts val="595"/>
              </a:spcBef>
              <a:spcAft>
                <a:spcPts val="0"/>
              </a:spcAft>
              <a:buClrTx/>
              <a:buSzTx/>
              <a:buFontTx/>
              <a:buAutoNum type="arabicPeriod"/>
              <a:tabLst>
                <a:tab pos="186690" algn="l"/>
              </a:tabLst>
              <a:defRPr/>
            </a:pPr>
            <a:r>
              <a:rPr kumimoji="0" sz="1400" b="0" i="0" u="none" strike="noStrike" kern="0" cap="none" spc="0" normalizeH="0" baseline="0" noProof="0" dirty="0">
                <a:ln>
                  <a:noFill/>
                </a:ln>
                <a:solidFill>
                  <a:srgbClr val="0F171F"/>
                </a:solidFill>
                <a:effectLst/>
                <a:uLnTx/>
                <a:uFillTx/>
                <a:latin typeface="Calibri"/>
                <a:ea typeface="+mn-ea"/>
                <a:cs typeface="Calibri"/>
              </a:rPr>
              <a:t>Limit</a:t>
            </a:r>
            <a:r>
              <a:rPr kumimoji="0" sz="1400" b="0" i="0" u="none" strike="noStrike" kern="0" cap="none" spc="-4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virtual</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meeting</a:t>
            </a:r>
            <a:r>
              <a:rPr kumimoji="0" sz="1400" b="0" i="0" u="none" strike="noStrike" kern="0" cap="none" spc="-25"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recording permissions.</a:t>
            </a:r>
            <a:endParaRPr kumimoji="0" sz="1400" b="0" i="0" u="none" strike="noStrike" kern="0" cap="none" spc="0" normalizeH="0" baseline="0" noProof="0">
              <a:ln>
                <a:noFill/>
              </a:ln>
              <a:solidFill>
                <a:sysClr val="windowText" lastClr="000000"/>
              </a:solidFill>
              <a:effectLst/>
              <a:uLnTx/>
              <a:uFillTx/>
              <a:latin typeface="Calibri"/>
              <a:ea typeface="+mn-ea"/>
              <a:cs typeface="Calibri"/>
            </a:endParaRPr>
          </a:p>
          <a:p>
            <a:pPr marL="186690" marR="0" lvl="0" indent="-173990" algn="l" defTabSz="914400" rtl="0" eaLnBrk="1" fontAlgn="auto" latinLnBrk="0" hangingPunct="1">
              <a:lnSpc>
                <a:spcPts val="1610"/>
              </a:lnSpc>
              <a:spcBef>
                <a:spcPts val="420"/>
              </a:spcBef>
              <a:spcAft>
                <a:spcPts val="0"/>
              </a:spcAft>
              <a:buClrTx/>
              <a:buSzTx/>
              <a:buFontTx/>
              <a:buAutoNum type="arabicPeriod"/>
              <a:tabLst>
                <a:tab pos="186690" algn="l"/>
              </a:tabLst>
              <a:defRPr/>
            </a:pPr>
            <a:r>
              <a:rPr kumimoji="0" sz="1400" b="0" i="0" u="none" strike="noStrike" kern="0" cap="none" spc="0" normalizeH="0" baseline="0" noProof="0" dirty="0">
                <a:ln>
                  <a:noFill/>
                </a:ln>
                <a:solidFill>
                  <a:srgbClr val="0F171F"/>
                </a:solidFill>
                <a:effectLst/>
                <a:uLnTx/>
                <a:uFillTx/>
                <a:latin typeface="Calibri"/>
                <a:ea typeface="+mn-ea"/>
                <a:cs typeface="Calibri"/>
              </a:rPr>
              <a:t>Address</a:t>
            </a:r>
            <a:r>
              <a:rPr kumimoji="0" sz="1400" b="0" i="0" u="none" strike="noStrike" kern="0" cap="none" spc="-60"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recordings</a:t>
            </a:r>
            <a:r>
              <a:rPr kumimoji="0" sz="1400" b="0" i="0" u="none" strike="noStrike" kern="0" cap="none" spc="-5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specifically</a:t>
            </a:r>
            <a:r>
              <a:rPr kumimoji="0" sz="1400" b="0" i="0" u="none" strike="noStrike" kern="0" cap="none" spc="-55" normalizeH="0" baseline="0" noProof="0" dirty="0">
                <a:ln>
                  <a:noFill/>
                </a:ln>
                <a:solidFill>
                  <a:srgbClr val="0F171F"/>
                </a:solidFill>
                <a:effectLst/>
                <a:uLnTx/>
                <a:uFillTx/>
                <a:latin typeface="Calibri"/>
                <a:ea typeface="+mn-ea"/>
                <a:cs typeface="Calibri"/>
              </a:rPr>
              <a:t> </a:t>
            </a:r>
            <a:r>
              <a:rPr kumimoji="0" sz="1400" b="0" i="0" u="none" strike="noStrike" kern="0" cap="none" spc="-25" normalizeH="0" baseline="0" noProof="0" dirty="0">
                <a:ln>
                  <a:noFill/>
                </a:ln>
                <a:solidFill>
                  <a:srgbClr val="0F171F"/>
                </a:solidFill>
                <a:effectLst/>
                <a:uLnTx/>
                <a:uFillTx/>
                <a:latin typeface="Calibri"/>
                <a:ea typeface="+mn-ea"/>
                <a:cs typeface="Calibri"/>
              </a:rPr>
              <a:t>in</a:t>
            </a:r>
            <a:endParaRPr kumimoji="0" sz="1400" b="0" i="0" u="none" strike="noStrike" kern="0" cap="none" spc="0" normalizeH="0" baseline="0" noProof="0">
              <a:ln>
                <a:noFill/>
              </a:ln>
              <a:solidFill>
                <a:sysClr val="windowText" lastClr="000000"/>
              </a:solidFill>
              <a:effectLst/>
              <a:uLnTx/>
              <a:uFillTx/>
              <a:latin typeface="Calibri"/>
              <a:ea typeface="+mn-ea"/>
              <a:cs typeface="Calibri"/>
            </a:endParaRPr>
          </a:p>
          <a:p>
            <a:pPr marL="12700" marR="0" lvl="0" indent="0" algn="l" defTabSz="914400" rtl="0" eaLnBrk="1" fontAlgn="auto" latinLnBrk="0" hangingPunct="1">
              <a:lnSpc>
                <a:spcPts val="1610"/>
              </a:lnSpc>
              <a:spcBef>
                <a:spcPts val="0"/>
              </a:spcBef>
              <a:spcAft>
                <a:spcPts val="0"/>
              </a:spcAft>
              <a:buClrTx/>
              <a:buSzTx/>
              <a:buFontTx/>
              <a:buNone/>
              <a:tabLst/>
              <a:defRPr/>
            </a:pPr>
            <a:r>
              <a:rPr kumimoji="0" sz="1400" b="0" i="0" u="none" strike="noStrike" kern="0" cap="none" spc="-10" normalizeH="0" baseline="0" noProof="0" dirty="0">
                <a:ln>
                  <a:noFill/>
                </a:ln>
                <a:solidFill>
                  <a:srgbClr val="0F171F"/>
                </a:solidFill>
                <a:effectLst/>
                <a:uLnTx/>
                <a:uFillTx/>
                <a:latin typeface="Calibri"/>
                <a:ea typeface="+mn-ea"/>
                <a:cs typeface="Calibri"/>
              </a:rPr>
              <a:t>document</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retention</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policies.</a:t>
            </a:r>
            <a:endParaRPr kumimoji="0" sz="1400" b="0" i="0" u="none" strike="noStrike" kern="0" cap="none" spc="0" normalizeH="0" baseline="0" noProof="0">
              <a:ln>
                <a:noFill/>
              </a:ln>
              <a:solidFill>
                <a:sysClr val="windowText" lastClr="000000"/>
              </a:solidFill>
              <a:effectLst/>
              <a:uLnTx/>
              <a:uFillTx/>
              <a:latin typeface="Calibri"/>
              <a:ea typeface="+mn-ea"/>
              <a:cs typeface="Calibri"/>
            </a:endParaRPr>
          </a:p>
          <a:p>
            <a:pPr marL="12700" marR="5080" lvl="0" indent="173990" algn="l" defTabSz="914400" rtl="0" eaLnBrk="1" fontAlgn="auto" latinLnBrk="0" hangingPunct="1">
              <a:lnSpc>
                <a:spcPct val="91700"/>
              </a:lnSpc>
              <a:spcBef>
                <a:spcPts val="600"/>
              </a:spcBef>
              <a:spcAft>
                <a:spcPts val="0"/>
              </a:spcAft>
              <a:buClrTx/>
              <a:buSzTx/>
              <a:buFontTx/>
              <a:buAutoNum type="arabicPeriod" startAt="4"/>
              <a:tabLst>
                <a:tab pos="186690" algn="l"/>
              </a:tabLst>
              <a:defRPr/>
            </a:pPr>
            <a:r>
              <a:rPr kumimoji="0" sz="1400" b="0" i="0" u="none" strike="noStrike" kern="0" cap="none" spc="0" normalizeH="0" baseline="0" noProof="0" dirty="0">
                <a:ln>
                  <a:noFill/>
                </a:ln>
                <a:solidFill>
                  <a:srgbClr val="0F171F"/>
                </a:solidFill>
                <a:effectLst/>
                <a:uLnTx/>
                <a:uFillTx/>
                <a:latin typeface="Calibri"/>
                <a:ea typeface="+mn-ea"/>
                <a:cs typeface="Calibri"/>
              </a:rPr>
              <a:t>Do</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not</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just</a:t>
            </a:r>
            <a:r>
              <a:rPr kumimoji="0" sz="1400" b="0" i="0" u="none" strike="noStrike" kern="0" cap="none" spc="-4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keep</a:t>
            </a:r>
            <a:r>
              <a:rPr kumimoji="0" sz="1400" b="0" i="0" u="none" strike="noStrike" kern="0" cap="none" spc="-2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the</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audio</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transcript</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25" normalizeH="0" baseline="0" noProof="0" dirty="0">
                <a:ln>
                  <a:noFill/>
                </a:ln>
                <a:solidFill>
                  <a:srgbClr val="0F171F"/>
                </a:solidFill>
                <a:effectLst/>
                <a:uLnTx/>
                <a:uFillTx/>
                <a:latin typeface="Calibri"/>
                <a:ea typeface="+mn-ea"/>
                <a:cs typeface="Calibri"/>
              </a:rPr>
              <a:t>AI </a:t>
            </a:r>
            <a:r>
              <a:rPr kumimoji="0" sz="1400" b="0" i="0" u="none" strike="noStrike" kern="0" cap="none" spc="-10" normalizeH="0" baseline="0" noProof="0" dirty="0">
                <a:ln>
                  <a:noFill/>
                </a:ln>
                <a:solidFill>
                  <a:srgbClr val="0F171F"/>
                </a:solidFill>
                <a:effectLst/>
                <a:uLnTx/>
                <a:uFillTx/>
                <a:latin typeface="Calibri"/>
                <a:ea typeface="+mn-ea"/>
                <a:cs typeface="Calibri"/>
              </a:rPr>
              <a:t>transcription</a:t>
            </a:r>
            <a:r>
              <a:rPr kumimoji="0" sz="1400" b="0" i="0" u="none" strike="noStrike" kern="0" cap="none" spc="-4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tools</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are</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prone</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to</a:t>
            </a:r>
            <a:r>
              <a:rPr kumimoji="0" sz="1400" b="0" i="0" u="none" strike="noStrike" kern="0" cap="none" spc="-20"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errors,</a:t>
            </a:r>
            <a:r>
              <a:rPr kumimoji="0" sz="1400" b="0" i="0" u="none" strike="noStrike" kern="0" cap="none" spc="-40" normalizeH="0" baseline="0" noProof="0" dirty="0">
                <a:ln>
                  <a:noFill/>
                </a:ln>
                <a:solidFill>
                  <a:srgbClr val="0F171F"/>
                </a:solidFill>
                <a:effectLst/>
                <a:uLnTx/>
                <a:uFillTx/>
                <a:latin typeface="Calibri"/>
                <a:ea typeface="+mn-ea"/>
                <a:cs typeface="Calibri"/>
              </a:rPr>
              <a:t> </a:t>
            </a:r>
            <a:r>
              <a:rPr kumimoji="0" sz="1400" b="0" i="0" u="none" strike="noStrike" kern="0" cap="none" spc="-25" normalizeH="0" baseline="0" noProof="0" dirty="0">
                <a:ln>
                  <a:noFill/>
                </a:ln>
                <a:solidFill>
                  <a:srgbClr val="0F171F"/>
                </a:solidFill>
                <a:effectLst/>
                <a:uLnTx/>
                <a:uFillTx/>
                <a:latin typeface="Calibri"/>
                <a:ea typeface="+mn-ea"/>
                <a:cs typeface="Calibri"/>
              </a:rPr>
              <a:t>and </a:t>
            </a:r>
            <a:r>
              <a:rPr kumimoji="0" sz="1400" b="0" i="0" u="none" strike="noStrike" kern="0" cap="none" spc="0" normalizeH="0" baseline="0" noProof="0" dirty="0">
                <a:ln>
                  <a:noFill/>
                </a:ln>
                <a:solidFill>
                  <a:srgbClr val="0F171F"/>
                </a:solidFill>
                <a:effectLst/>
                <a:uLnTx/>
                <a:uFillTx/>
                <a:latin typeface="Calibri"/>
                <a:ea typeface="+mn-ea"/>
                <a:cs typeface="Calibri"/>
              </a:rPr>
              <a:t>without</a:t>
            </a:r>
            <a:r>
              <a:rPr kumimoji="0" sz="1400" b="0" i="0" u="none" strike="noStrike" kern="0" cap="none" spc="-4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the</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actual</a:t>
            </a:r>
            <a:r>
              <a:rPr kumimoji="0" sz="1400" b="0" i="0" u="none" strike="noStrike" kern="0" cap="none" spc="-40"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recording</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you</a:t>
            </a:r>
            <a:r>
              <a:rPr kumimoji="0" sz="1400" b="0" i="0" u="none" strike="noStrike" kern="0" cap="none" spc="-45"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have</a:t>
            </a:r>
            <a:r>
              <a:rPr kumimoji="0" sz="1400" b="0" i="0" u="none" strike="noStrike" kern="0" cap="none" spc="-40" normalizeH="0" baseline="0" noProof="0" dirty="0">
                <a:ln>
                  <a:noFill/>
                </a:ln>
                <a:solidFill>
                  <a:srgbClr val="0F171F"/>
                </a:solidFill>
                <a:effectLst/>
                <a:uLnTx/>
                <a:uFillTx/>
                <a:latin typeface="Calibri"/>
                <a:ea typeface="+mn-ea"/>
                <a:cs typeface="Calibri"/>
              </a:rPr>
              <a:t> </a:t>
            </a:r>
            <a:r>
              <a:rPr kumimoji="0" sz="1400" b="0" i="0" u="none" strike="noStrike" kern="0" cap="none" spc="-25" normalizeH="0" baseline="0" noProof="0" dirty="0">
                <a:ln>
                  <a:noFill/>
                </a:ln>
                <a:solidFill>
                  <a:srgbClr val="0F171F"/>
                </a:solidFill>
                <a:effectLst/>
                <a:uLnTx/>
                <a:uFillTx/>
                <a:latin typeface="Calibri"/>
                <a:ea typeface="+mn-ea"/>
                <a:cs typeface="Calibri"/>
              </a:rPr>
              <a:t>no </a:t>
            </a:r>
            <a:r>
              <a:rPr kumimoji="0" sz="1400" b="0" i="0" u="none" strike="noStrike" kern="0" cap="none" spc="0" normalizeH="0" baseline="0" noProof="0" dirty="0">
                <a:ln>
                  <a:noFill/>
                </a:ln>
                <a:solidFill>
                  <a:srgbClr val="0F171F"/>
                </a:solidFill>
                <a:effectLst/>
                <a:uLnTx/>
                <a:uFillTx/>
                <a:latin typeface="Calibri"/>
                <a:ea typeface="+mn-ea"/>
                <a:cs typeface="Calibri"/>
              </a:rPr>
              <a:t>way</a:t>
            </a:r>
            <a:r>
              <a:rPr kumimoji="0" sz="1400" b="0" i="0" u="none" strike="noStrike" kern="0" cap="none" spc="-5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to</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20" normalizeH="0" baseline="0" noProof="0" dirty="0">
                <a:ln>
                  <a:noFill/>
                </a:ln>
                <a:solidFill>
                  <a:srgbClr val="0F171F"/>
                </a:solidFill>
                <a:effectLst/>
                <a:uLnTx/>
                <a:uFillTx/>
                <a:latin typeface="Calibri"/>
                <a:ea typeface="+mn-ea"/>
                <a:cs typeface="Calibri"/>
              </a:rPr>
              <a:t>evaluate</a:t>
            </a:r>
            <a:r>
              <a:rPr kumimoji="0" sz="1400" b="0" i="0" u="none" strike="noStrike" kern="0" cap="none" spc="-35"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the</a:t>
            </a:r>
            <a:r>
              <a:rPr kumimoji="0" sz="1400" b="0" i="0" u="none" strike="noStrike" kern="0" cap="none" spc="-30" normalizeH="0" baseline="0" noProof="0" dirty="0">
                <a:ln>
                  <a:noFill/>
                </a:ln>
                <a:solidFill>
                  <a:srgbClr val="0F171F"/>
                </a:solidFill>
                <a:effectLst/>
                <a:uLnTx/>
                <a:uFillTx/>
                <a:latin typeface="Calibri"/>
                <a:ea typeface="+mn-ea"/>
                <a:cs typeface="Calibri"/>
              </a:rPr>
              <a:t> </a:t>
            </a:r>
            <a:r>
              <a:rPr kumimoji="0" sz="1400" b="0" i="0" u="none" strike="noStrike" kern="0" cap="none" spc="0" normalizeH="0" baseline="0" noProof="0" dirty="0">
                <a:ln>
                  <a:noFill/>
                </a:ln>
                <a:solidFill>
                  <a:srgbClr val="0F171F"/>
                </a:solidFill>
                <a:effectLst/>
                <a:uLnTx/>
                <a:uFillTx/>
                <a:latin typeface="Calibri"/>
                <a:ea typeface="+mn-ea"/>
                <a:cs typeface="Calibri"/>
              </a:rPr>
              <a:t>accuracy</a:t>
            </a:r>
            <a:r>
              <a:rPr kumimoji="0" sz="1400" b="0" i="0" u="none" strike="noStrike" kern="0" cap="none" spc="-25" normalizeH="0" baseline="0" noProof="0" dirty="0">
                <a:ln>
                  <a:noFill/>
                </a:ln>
                <a:solidFill>
                  <a:srgbClr val="0F171F"/>
                </a:solidFill>
                <a:effectLst/>
                <a:uLnTx/>
                <a:uFillTx/>
                <a:latin typeface="Calibri"/>
                <a:ea typeface="+mn-ea"/>
                <a:cs typeface="Calibri"/>
              </a:rPr>
              <a:t> </a:t>
            </a:r>
            <a:r>
              <a:rPr kumimoji="0" sz="1400" b="0" i="0" u="none" strike="noStrike" kern="0" cap="none" spc="-10" normalizeH="0" baseline="0" noProof="0" dirty="0">
                <a:ln>
                  <a:noFill/>
                </a:ln>
                <a:solidFill>
                  <a:srgbClr val="0F171F"/>
                </a:solidFill>
                <a:effectLst/>
                <a:uLnTx/>
                <a:uFillTx/>
                <a:latin typeface="Calibri"/>
                <a:ea typeface="+mn-ea"/>
                <a:cs typeface="Calibri"/>
              </a:rPr>
              <a:t>later.</a:t>
            </a:r>
            <a:endParaRPr kumimoji="0" sz="1400" b="0" i="0" u="none" strike="noStrike" kern="0" cap="none" spc="0" normalizeH="0" baseline="0" noProof="0">
              <a:ln>
                <a:noFill/>
              </a:ln>
              <a:solidFill>
                <a:sysClr val="windowText" lastClr="000000"/>
              </a:solidFill>
              <a:effectLst/>
              <a:uLnTx/>
              <a:uFillTx/>
              <a:latin typeface="Calibri"/>
              <a:ea typeface="+mn-ea"/>
              <a:cs typeface="Calibri"/>
            </a:endParaRPr>
          </a:p>
        </p:txBody>
      </p:sp>
      <p:sp>
        <p:nvSpPr>
          <p:cNvPr id="16" name="Footer Placeholder 15">
            <a:extLst>
              <a:ext uri="{FF2B5EF4-FFF2-40B4-BE49-F238E27FC236}">
                <a16:creationId xmlns:a16="http://schemas.microsoft.com/office/drawing/2014/main" id="{F051D8BD-547B-23F7-7861-DEFCD9D3F30A}"/>
              </a:ext>
            </a:extLst>
          </p:cNvPr>
          <p:cNvSpPr>
            <a:spLocks noGrp="1"/>
          </p:cNvSpPr>
          <p:nvPr>
            <p:ph type="ftr" sz="quarter" idx="5"/>
          </p:nvPr>
        </p:nvSpPr>
        <p:spPr/>
        <p:txBody>
          <a:bodyPr/>
          <a:lstStyle/>
          <a:p>
            <a:pPr marL="317500">
              <a:lnSpc>
                <a:spcPct val="100000"/>
              </a:lnSpc>
              <a:spcBef>
                <a:spcPts val="105"/>
              </a:spcBef>
            </a:pPr>
            <a:r>
              <a:rPr lang="en-US"/>
              <a:t>GREYLING</a:t>
            </a:r>
            <a:r>
              <a:rPr lang="en-US" spc="-40"/>
              <a:t> </a:t>
            </a:r>
            <a:r>
              <a:rPr lang="en-US"/>
              <a:t>INSURANCE</a:t>
            </a:r>
            <a:r>
              <a:rPr lang="en-US" spc="-20"/>
              <a:t> </a:t>
            </a:r>
            <a:r>
              <a:rPr lang="en-US"/>
              <a:t>BROKERAGE</a:t>
            </a:r>
            <a:r>
              <a:rPr lang="en-US" spc="-50"/>
              <a:t> </a:t>
            </a:r>
            <a:r>
              <a:rPr lang="en-US"/>
              <a:t>&amp;</a:t>
            </a:r>
            <a:r>
              <a:rPr lang="en-US" spc="-20"/>
              <a:t> </a:t>
            </a:r>
            <a:r>
              <a:rPr lang="en-US"/>
              <a:t>RISK</a:t>
            </a:r>
            <a:r>
              <a:rPr lang="en-US" spc="-25"/>
              <a:t> </a:t>
            </a:r>
            <a:r>
              <a:rPr lang="en-US" spc="-10"/>
              <a:t>CONSULTING</a:t>
            </a:r>
            <a:endParaRPr lang="en-US" spc="-10" dirty="0"/>
          </a:p>
        </p:txBody>
      </p:sp>
      <p:pic>
        <p:nvPicPr>
          <p:cNvPr id="4" name="Picture 3">
            <a:extLst>
              <a:ext uri="{FF2B5EF4-FFF2-40B4-BE49-F238E27FC236}">
                <a16:creationId xmlns:a16="http://schemas.microsoft.com/office/drawing/2014/main" id="{6FA885FF-5609-BB99-B6B2-C61C3DFD465B}"/>
              </a:ext>
            </a:extLst>
          </p:cNvPr>
          <p:cNvPicPr>
            <a:picLocks noChangeAspect="1"/>
          </p:cNvPicPr>
          <p:nvPr/>
        </p:nvPicPr>
        <p:blipFill>
          <a:blip r:embed="rId3"/>
          <a:stretch>
            <a:fillRect/>
          </a:stretch>
        </p:blipFill>
        <p:spPr>
          <a:xfrm>
            <a:off x="9604482" y="5858433"/>
            <a:ext cx="1877731" cy="652329"/>
          </a:xfrm>
          <a:prstGeom prst="rect">
            <a:avLst/>
          </a:prstGeom>
        </p:spPr>
      </p:pic>
    </p:spTree>
    <p:extLst>
      <p:ext uri="{BB962C8B-B14F-4D97-AF65-F5344CB8AC3E}">
        <p14:creationId xmlns:p14="http://schemas.microsoft.com/office/powerpoint/2010/main" val="25677755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6B1A5C1-807E-1F42-2122-D2A021B7E86B}"/>
              </a:ext>
            </a:extLst>
          </p:cNvPr>
          <p:cNvSpPr>
            <a:spLocks noGrp="1"/>
          </p:cNvSpPr>
          <p:nvPr>
            <p:ph type="ftr" sz="quarter" idx="3"/>
          </p:nvPr>
        </p:nvSpPr>
        <p:spPr>
          <a:xfrm>
            <a:off x="304799" y="6313486"/>
            <a:ext cx="2949222" cy="365125"/>
          </a:xfrm>
        </p:spPr>
        <p:txBody>
          <a:bodyPr anchor="ctr">
            <a:normAutofit/>
          </a:bodyPr>
          <a:lstStyle/>
          <a:p>
            <a:pPr>
              <a:lnSpc>
                <a:spcPct val="90000"/>
              </a:lnSpc>
              <a:spcAft>
                <a:spcPts val="600"/>
              </a:spcAft>
            </a:pPr>
            <a:r>
              <a:rPr lang="en-US"/>
              <a:t>GREYLING INSURANCE BROKERAGE &amp; RISK CONSULTING</a:t>
            </a:r>
          </a:p>
        </p:txBody>
      </p:sp>
      <p:sp>
        <p:nvSpPr>
          <p:cNvPr id="6" name="Title 5">
            <a:extLst>
              <a:ext uri="{FF2B5EF4-FFF2-40B4-BE49-F238E27FC236}">
                <a16:creationId xmlns:a16="http://schemas.microsoft.com/office/drawing/2014/main" id="{986B1136-F9D5-2F22-6307-8D9B58D3F680}"/>
              </a:ext>
            </a:extLst>
          </p:cNvPr>
          <p:cNvSpPr>
            <a:spLocks noGrp="1"/>
          </p:cNvSpPr>
          <p:nvPr>
            <p:ph type="title"/>
          </p:nvPr>
        </p:nvSpPr>
        <p:spPr>
          <a:xfrm>
            <a:off x="1523999" y="2963989"/>
            <a:ext cx="9144002" cy="930022"/>
          </a:xfrm>
        </p:spPr>
        <p:txBody>
          <a:bodyPr anchor="ctr">
            <a:normAutofit/>
          </a:bodyPr>
          <a:lstStyle/>
          <a:p>
            <a:r>
              <a:rPr lang="en-US" sz="4600"/>
              <a:t>How can we advise our clients?</a:t>
            </a:r>
          </a:p>
        </p:txBody>
      </p:sp>
      <p:pic>
        <p:nvPicPr>
          <p:cNvPr id="3" name="Picture 2">
            <a:extLst>
              <a:ext uri="{FF2B5EF4-FFF2-40B4-BE49-F238E27FC236}">
                <a16:creationId xmlns:a16="http://schemas.microsoft.com/office/drawing/2014/main" id="{75BE14AF-AB62-CF8E-143D-6F28BFE198DB}"/>
              </a:ext>
            </a:extLst>
          </p:cNvPr>
          <p:cNvPicPr>
            <a:picLocks noChangeAspect="1"/>
          </p:cNvPicPr>
          <p:nvPr/>
        </p:nvPicPr>
        <p:blipFill>
          <a:blip r:embed="rId2"/>
          <a:stretch>
            <a:fillRect/>
          </a:stretch>
        </p:blipFill>
        <p:spPr>
          <a:xfrm>
            <a:off x="9862948" y="5843719"/>
            <a:ext cx="1877731" cy="652329"/>
          </a:xfrm>
          <a:prstGeom prst="rect">
            <a:avLst/>
          </a:prstGeom>
        </p:spPr>
      </p:pic>
    </p:spTree>
    <p:extLst>
      <p:ext uri="{BB962C8B-B14F-4D97-AF65-F5344CB8AC3E}">
        <p14:creationId xmlns:p14="http://schemas.microsoft.com/office/powerpoint/2010/main" val="29214726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F817E-1DDC-4755-55EC-847E5BF7CE93}"/>
              </a:ext>
            </a:extLst>
          </p:cNvPr>
          <p:cNvSpPr>
            <a:spLocks noGrp="1"/>
          </p:cNvSpPr>
          <p:nvPr>
            <p:ph type="title"/>
          </p:nvPr>
        </p:nvSpPr>
        <p:spPr>
          <a:xfrm>
            <a:off x="484743" y="781039"/>
            <a:ext cx="10293324" cy="1513365"/>
          </a:xfrm>
        </p:spPr>
        <p:txBody>
          <a:bodyPr anchor="ctr">
            <a:normAutofit/>
          </a:bodyPr>
          <a:lstStyle/>
          <a:p>
            <a:r>
              <a:rPr lang="en-US" dirty="0"/>
              <a:t>Do not over promise and establish a heightened standard of care.</a:t>
            </a:r>
          </a:p>
        </p:txBody>
      </p:sp>
      <p:sp>
        <p:nvSpPr>
          <p:cNvPr id="3" name="Content Placeholder 2">
            <a:extLst>
              <a:ext uri="{FF2B5EF4-FFF2-40B4-BE49-F238E27FC236}">
                <a16:creationId xmlns:a16="http://schemas.microsoft.com/office/drawing/2014/main" id="{D3B8B293-E76E-E50D-45A9-635DBD80FACE}"/>
              </a:ext>
            </a:extLst>
          </p:cNvPr>
          <p:cNvSpPr>
            <a:spLocks noGrp="1"/>
          </p:cNvSpPr>
          <p:nvPr>
            <p:ph idx="1"/>
          </p:nvPr>
        </p:nvSpPr>
        <p:spPr>
          <a:xfrm>
            <a:off x="1502229" y="2530929"/>
            <a:ext cx="9275838" cy="3331028"/>
          </a:xfrm>
        </p:spPr>
        <p:txBody>
          <a:bodyPr>
            <a:normAutofit/>
          </a:bodyPr>
          <a:lstStyle/>
          <a:p>
            <a:pPr marL="0" indent="0">
              <a:buNone/>
            </a:pPr>
            <a:r>
              <a:rPr lang="en-US" dirty="0"/>
              <a:t>There is considerable hype in the media about the transformative power of Artificial Intelligence.  Be cautious in making promises to the client on what can be delivered.</a:t>
            </a:r>
          </a:p>
          <a:p>
            <a:pPr marL="0" indent="0">
              <a:buNone/>
            </a:pPr>
            <a:endParaRPr lang="en-US" dirty="0"/>
          </a:p>
          <a:p>
            <a:pPr marL="0" indent="0">
              <a:buNone/>
            </a:pPr>
            <a:r>
              <a:rPr lang="en-US" dirty="0"/>
              <a:t>Be careful not to promise perfection, reduced errors, faster delivery, </a:t>
            </a:r>
            <a:r>
              <a:rPr lang="en-US" dirty="0" err="1"/>
              <a:t>etc</a:t>
            </a:r>
            <a:r>
              <a:rPr lang="en-US" dirty="0"/>
              <a:t>…. Yes, some such statement may be helpful to win the project; but be cautions on what gets into the proposal and the contract.</a:t>
            </a:r>
          </a:p>
          <a:p>
            <a:endParaRPr lang="en-US" dirty="0"/>
          </a:p>
          <a:p>
            <a:pPr marL="0" indent="0">
              <a:buNone/>
            </a:pPr>
            <a:r>
              <a:rPr lang="en-US" dirty="0"/>
              <a:t>Be clear on what is possible to deliver today, what has been properly QA’d and what can be relied upon to deliver today. Be clear on what the tools will cost and who will be paying for the licensing fees.</a:t>
            </a:r>
          </a:p>
        </p:txBody>
      </p:sp>
      <p:sp>
        <p:nvSpPr>
          <p:cNvPr id="5" name="Footer Placeholder 4">
            <a:extLst>
              <a:ext uri="{FF2B5EF4-FFF2-40B4-BE49-F238E27FC236}">
                <a16:creationId xmlns:a16="http://schemas.microsoft.com/office/drawing/2014/main" id="{D58DCDCA-39E0-EE95-3FE0-2ED3482716BA}"/>
              </a:ext>
            </a:extLst>
          </p:cNvPr>
          <p:cNvSpPr>
            <a:spLocks noGrp="1"/>
          </p:cNvSpPr>
          <p:nvPr>
            <p:ph type="ftr" sz="quarter" idx="3"/>
          </p:nvPr>
        </p:nvSpPr>
        <p:spPr>
          <a:xfrm>
            <a:off x="304799" y="6313486"/>
            <a:ext cx="2949222" cy="365125"/>
          </a:xfrm>
        </p:spPr>
        <p:txBody>
          <a:bodyPr anchor="ctr">
            <a:normAutofit/>
          </a:bodyPr>
          <a:lstStyle/>
          <a:p>
            <a:pPr>
              <a:lnSpc>
                <a:spcPct val="90000"/>
              </a:lnSpc>
              <a:spcAft>
                <a:spcPts val="600"/>
              </a:spcAft>
            </a:pPr>
            <a:r>
              <a:rPr lang="en-US"/>
              <a:t>GREYLING INSURANCE BROKERAGE &amp; RISK CONSULTING</a:t>
            </a:r>
          </a:p>
        </p:txBody>
      </p:sp>
      <p:pic>
        <p:nvPicPr>
          <p:cNvPr id="4" name="Picture 3">
            <a:extLst>
              <a:ext uri="{FF2B5EF4-FFF2-40B4-BE49-F238E27FC236}">
                <a16:creationId xmlns:a16="http://schemas.microsoft.com/office/drawing/2014/main" id="{BAC1A4E2-6C38-3CA8-60B3-0DEF5790668D}"/>
              </a:ext>
            </a:extLst>
          </p:cNvPr>
          <p:cNvPicPr>
            <a:picLocks noChangeAspect="1"/>
          </p:cNvPicPr>
          <p:nvPr/>
        </p:nvPicPr>
        <p:blipFill>
          <a:blip r:embed="rId2"/>
          <a:stretch>
            <a:fillRect/>
          </a:stretch>
        </p:blipFill>
        <p:spPr>
          <a:xfrm>
            <a:off x="9839201" y="5909358"/>
            <a:ext cx="1877731" cy="652329"/>
          </a:xfrm>
          <a:prstGeom prst="rect">
            <a:avLst/>
          </a:prstGeom>
        </p:spPr>
      </p:pic>
    </p:spTree>
    <p:extLst>
      <p:ext uri="{BB962C8B-B14F-4D97-AF65-F5344CB8AC3E}">
        <p14:creationId xmlns:p14="http://schemas.microsoft.com/office/powerpoint/2010/main" val="22518806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49753-6EEB-6EDD-C1C9-4C92B1269F72}"/>
              </a:ext>
            </a:extLst>
          </p:cNvPr>
          <p:cNvSpPr>
            <a:spLocks noGrp="1"/>
          </p:cNvSpPr>
          <p:nvPr>
            <p:ph type="title"/>
          </p:nvPr>
        </p:nvSpPr>
        <p:spPr>
          <a:xfrm>
            <a:off x="506777" y="781039"/>
            <a:ext cx="11685224" cy="1513365"/>
          </a:xfrm>
        </p:spPr>
        <p:txBody>
          <a:bodyPr anchor="ctr">
            <a:normAutofit/>
          </a:bodyPr>
          <a:lstStyle/>
          <a:p>
            <a:r>
              <a:rPr lang="en-US" sz="3100" dirty="0"/>
              <a:t>Be diligent to secure enough fee and time t	execute the engineer’s statutory responsibilities as the “engineer of record”</a:t>
            </a:r>
          </a:p>
        </p:txBody>
      </p:sp>
      <p:sp>
        <p:nvSpPr>
          <p:cNvPr id="3" name="Content Placeholder 2">
            <a:extLst>
              <a:ext uri="{FF2B5EF4-FFF2-40B4-BE49-F238E27FC236}">
                <a16:creationId xmlns:a16="http://schemas.microsoft.com/office/drawing/2014/main" id="{B70533B3-05C3-1B81-C54A-CF00A964AD2F}"/>
              </a:ext>
            </a:extLst>
          </p:cNvPr>
          <p:cNvSpPr>
            <a:spLocks noGrp="1"/>
          </p:cNvSpPr>
          <p:nvPr>
            <p:ph idx="1"/>
          </p:nvPr>
        </p:nvSpPr>
        <p:spPr>
          <a:xfrm>
            <a:off x="1502229" y="2530929"/>
            <a:ext cx="9275838" cy="3331028"/>
          </a:xfrm>
        </p:spPr>
        <p:txBody>
          <a:bodyPr>
            <a:normAutofit/>
          </a:bodyPr>
          <a:lstStyle/>
          <a:p>
            <a:pPr marL="0" indent="0">
              <a:buNone/>
            </a:pPr>
            <a:r>
              <a:rPr lang="en-US" dirty="0"/>
              <a:t>AI / ML tools may be deployed on the project, but a Professional Engineer still needs to take responsibility for the work product.</a:t>
            </a:r>
          </a:p>
          <a:p>
            <a:endParaRPr lang="en-US" dirty="0"/>
          </a:p>
          <a:p>
            <a:pPr marL="0" indent="0">
              <a:buNone/>
            </a:pPr>
            <a:r>
              <a:rPr lang="en-US" dirty="0"/>
              <a:t>AI / ML tools may actually create more work than more traditional design methods.  Yes, AI can create 1000 options of interior floor plans.  Who has the time to go through this number of options, explain them to the client and lead a decision-making effort?</a:t>
            </a:r>
          </a:p>
          <a:p>
            <a:endParaRPr lang="en-US" dirty="0"/>
          </a:p>
          <a:p>
            <a:endParaRPr lang="en-US" dirty="0"/>
          </a:p>
        </p:txBody>
      </p:sp>
      <p:sp>
        <p:nvSpPr>
          <p:cNvPr id="5" name="Footer Placeholder 4">
            <a:extLst>
              <a:ext uri="{FF2B5EF4-FFF2-40B4-BE49-F238E27FC236}">
                <a16:creationId xmlns:a16="http://schemas.microsoft.com/office/drawing/2014/main" id="{9E6DBF32-9A68-E7BF-BDA3-345995E98DC6}"/>
              </a:ext>
            </a:extLst>
          </p:cNvPr>
          <p:cNvSpPr>
            <a:spLocks noGrp="1"/>
          </p:cNvSpPr>
          <p:nvPr>
            <p:ph type="ftr" sz="quarter" idx="3"/>
          </p:nvPr>
        </p:nvSpPr>
        <p:spPr>
          <a:xfrm>
            <a:off x="304799" y="6313486"/>
            <a:ext cx="2949222" cy="365125"/>
          </a:xfrm>
        </p:spPr>
        <p:txBody>
          <a:bodyPr anchor="ctr">
            <a:normAutofit/>
          </a:bodyPr>
          <a:lstStyle/>
          <a:p>
            <a:pPr>
              <a:lnSpc>
                <a:spcPct val="90000"/>
              </a:lnSpc>
              <a:spcAft>
                <a:spcPts val="600"/>
              </a:spcAft>
            </a:pPr>
            <a:r>
              <a:rPr lang="en-US"/>
              <a:t>GREYLING INSURANCE BROKERAGE &amp; RISK CONSULTING</a:t>
            </a:r>
          </a:p>
        </p:txBody>
      </p:sp>
      <p:pic>
        <p:nvPicPr>
          <p:cNvPr id="4" name="Picture 3">
            <a:extLst>
              <a:ext uri="{FF2B5EF4-FFF2-40B4-BE49-F238E27FC236}">
                <a16:creationId xmlns:a16="http://schemas.microsoft.com/office/drawing/2014/main" id="{C7110440-C6D3-D604-624C-1F2CE14030DF}"/>
              </a:ext>
            </a:extLst>
          </p:cNvPr>
          <p:cNvPicPr>
            <a:picLocks noChangeAspect="1"/>
          </p:cNvPicPr>
          <p:nvPr/>
        </p:nvPicPr>
        <p:blipFill>
          <a:blip r:embed="rId2"/>
          <a:stretch>
            <a:fillRect/>
          </a:stretch>
        </p:blipFill>
        <p:spPr>
          <a:xfrm>
            <a:off x="9750905" y="5861957"/>
            <a:ext cx="1877731" cy="652329"/>
          </a:xfrm>
          <a:prstGeom prst="rect">
            <a:avLst/>
          </a:prstGeom>
        </p:spPr>
      </p:pic>
    </p:spTree>
    <p:extLst>
      <p:ext uri="{BB962C8B-B14F-4D97-AF65-F5344CB8AC3E}">
        <p14:creationId xmlns:p14="http://schemas.microsoft.com/office/powerpoint/2010/main" val="18184264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B181A-EB0F-5B2C-8C50-734E509E7498}"/>
              </a:ext>
            </a:extLst>
          </p:cNvPr>
          <p:cNvSpPr>
            <a:spLocks noGrp="1"/>
          </p:cNvSpPr>
          <p:nvPr>
            <p:ph type="title"/>
          </p:nvPr>
        </p:nvSpPr>
        <p:spPr>
          <a:xfrm>
            <a:off x="304799" y="781039"/>
            <a:ext cx="10473267" cy="1513365"/>
          </a:xfrm>
        </p:spPr>
        <p:txBody>
          <a:bodyPr anchor="ctr">
            <a:normAutofit/>
          </a:bodyPr>
          <a:lstStyle/>
          <a:p>
            <a:r>
              <a:rPr lang="en-US" dirty="0"/>
              <a:t>Be clear when services are no longer professional design services</a:t>
            </a:r>
          </a:p>
        </p:txBody>
      </p:sp>
      <p:sp>
        <p:nvSpPr>
          <p:cNvPr id="3" name="Content Placeholder 2">
            <a:extLst>
              <a:ext uri="{FF2B5EF4-FFF2-40B4-BE49-F238E27FC236}">
                <a16:creationId xmlns:a16="http://schemas.microsoft.com/office/drawing/2014/main" id="{8AF5A069-317C-38E1-A1B8-4A22C51391EF}"/>
              </a:ext>
            </a:extLst>
          </p:cNvPr>
          <p:cNvSpPr>
            <a:spLocks noGrp="1"/>
          </p:cNvSpPr>
          <p:nvPr>
            <p:ph idx="1"/>
          </p:nvPr>
        </p:nvSpPr>
        <p:spPr>
          <a:xfrm>
            <a:off x="1502229" y="2530929"/>
            <a:ext cx="9275838" cy="3331028"/>
          </a:xfrm>
        </p:spPr>
        <p:txBody>
          <a:bodyPr>
            <a:normAutofit/>
          </a:bodyPr>
          <a:lstStyle/>
          <a:p>
            <a:pPr marL="0" indent="0">
              <a:buNone/>
            </a:pPr>
            <a:r>
              <a:rPr lang="en-US" dirty="0"/>
              <a:t>T&amp;C’s appropriate for design services may not be appropriate for digital services or for the sale of software.</a:t>
            </a:r>
          </a:p>
          <a:p>
            <a:endParaRPr lang="en-US" dirty="0"/>
          </a:p>
          <a:p>
            <a:pPr marL="0" indent="0">
              <a:buNone/>
            </a:pPr>
            <a:r>
              <a:rPr lang="en-US" dirty="0"/>
              <a:t>Use the appropriate contracting methods and the appropriate terms &amp; conditions.</a:t>
            </a:r>
          </a:p>
          <a:p>
            <a:endParaRPr lang="en-US" dirty="0"/>
          </a:p>
          <a:p>
            <a:pPr marL="0" indent="0">
              <a:buNone/>
            </a:pPr>
            <a:r>
              <a:rPr lang="en-US" dirty="0"/>
              <a:t>Where digital services are being offered, is there an appropriate “Service Level Agreement” in place?  Do you have the resources in place to deliver to the “Service Level Agreement”?</a:t>
            </a:r>
          </a:p>
          <a:p>
            <a:endParaRPr lang="en-US" dirty="0"/>
          </a:p>
          <a:p>
            <a:endParaRPr lang="en-US" dirty="0"/>
          </a:p>
        </p:txBody>
      </p:sp>
      <p:sp>
        <p:nvSpPr>
          <p:cNvPr id="5" name="Footer Placeholder 4">
            <a:extLst>
              <a:ext uri="{FF2B5EF4-FFF2-40B4-BE49-F238E27FC236}">
                <a16:creationId xmlns:a16="http://schemas.microsoft.com/office/drawing/2014/main" id="{8E125883-40D8-FEB0-0D75-29E001FFBD83}"/>
              </a:ext>
            </a:extLst>
          </p:cNvPr>
          <p:cNvSpPr>
            <a:spLocks noGrp="1"/>
          </p:cNvSpPr>
          <p:nvPr>
            <p:ph type="ftr" sz="quarter" idx="3"/>
          </p:nvPr>
        </p:nvSpPr>
        <p:spPr>
          <a:xfrm>
            <a:off x="304799" y="6313486"/>
            <a:ext cx="2949222" cy="365125"/>
          </a:xfrm>
        </p:spPr>
        <p:txBody>
          <a:bodyPr anchor="ctr">
            <a:normAutofit/>
          </a:bodyPr>
          <a:lstStyle/>
          <a:p>
            <a:pPr>
              <a:lnSpc>
                <a:spcPct val="90000"/>
              </a:lnSpc>
              <a:spcAft>
                <a:spcPts val="600"/>
              </a:spcAft>
            </a:pPr>
            <a:r>
              <a:rPr lang="en-US"/>
              <a:t>GREYLING INSURANCE BROKERAGE &amp; RISK CONSULTING</a:t>
            </a:r>
          </a:p>
        </p:txBody>
      </p:sp>
      <p:pic>
        <p:nvPicPr>
          <p:cNvPr id="4" name="Picture 3">
            <a:extLst>
              <a:ext uri="{FF2B5EF4-FFF2-40B4-BE49-F238E27FC236}">
                <a16:creationId xmlns:a16="http://schemas.microsoft.com/office/drawing/2014/main" id="{11CF9495-A9F0-E415-E0CD-EDCBAC99DD44}"/>
              </a:ext>
            </a:extLst>
          </p:cNvPr>
          <p:cNvPicPr>
            <a:picLocks noChangeAspect="1"/>
          </p:cNvPicPr>
          <p:nvPr/>
        </p:nvPicPr>
        <p:blipFill>
          <a:blip r:embed="rId2"/>
          <a:stretch>
            <a:fillRect/>
          </a:stretch>
        </p:blipFill>
        <p:spPr>
          <a:xfrm>
            <a:off x="10009470" y="5909358"/>
            <a:ext cx="1877731" cy="652329"/>
          </a:xfrm>
          <a:prstGeom prst="rect">
            <a:avLst/>
          </a:prstGeom>
        </p:spPr>
      </p:pic>
    </p:spTree>
    <p:extLst>
      <p:ext uri="{BB962C8B-B14F-4D97-AF65-F5344CB8AC3E}">
        <p14:creationId xmlns:p14="http://schemas.microsoft.com/office/powerpoint/2010/main" val="35941989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9A3D6-BE85-C4C1-B722-13494E2CF4F5}"/>
              </a:ext>
            </a:extLst>
          </p:cNvPr>
          <p:cNvSpPr>
            <a:spLocks noGrp="1"/>
          </p:cNvSpPr>
          <p:nvPr>
            <p:ph type="title"/>
          </p:nvPr>
        </p:nvSpPr>
        <p:spPr>
          <a:xfrm>
            <a:off x="216569" y="781039"/>
            <a:ext cx="11598442" cy="1513365"/>
          </a:xfrm>
        </p:spPr>
        <p:txBody>
          <a:bodyPr anchor="ctr">
            <a:normAutofit/>
          </a:bodyPr>
          <a:lstStyle/>
          <a:p>
            <a:r>
              <a:rPr lang="en-US" dirty="0"/>
              <a:t>Al &amp; ML are multidisciplinary endeavors that require appropriate data.  Do you have the right skills and data in place?</a:t>
            </a:r>
          </a:p>
        </p:txBody>
      </p:sp>
      <p:sp>
        <p:nvSpPr>
          <p:cNvPr id="3" name="Content Placeholder 2">
            <a:extLst>
              <a:ext uri="{FF2B5EF4-FFF2-40B4-BE49-F238E27FC236}">
                <a16:creationId xmlns:a16="http://schemas.microsoft.com/office/drawing/2014/main" id="{30FBC8DC-EA44-A3BB-EFD7-9D0867A7BDBA}"/>
              </a:ext>
            </a:extLst>
          </p:cNvPr>
          <p:cNvSpPr>
            <a:spLocks noGrp="1"/>
          </p:cNvSpPr>
          <p:nvPr>
            <p:ph idx="1"/>
          </p:nvPr>
        </p:nvSpPr>
        <p:spPr>
          <a:xfrm>
            <a:off x="1502229" y="2530929"/>
            <a:ext cx="9275838" cy="3331028"/>
          </a:xfrm>
        </p:spPr>
        <p:txBody>
          <a:bodyPr>
            <a:normAutofit/>
          </a:bodyPr>
          <a:lstStyle/>
          <a:p>
            <a:pPr marL="0" indent="0">
              <a:buNone/>
            </a:pPr>
            <a:r>
              <a:rPr lang="en-US" dirty="0"/>
              <a:t>Do you have the right staff and/or consultants in place to deliver the service?</a:t>
            </a:r>
          </a:p>
          <a:p>
            <a:endParaRPr lang="en-US" dirty="0"/>
          </a:p>
          <a:p>
            <a:pPr marL="0" indent="0">
              <a:buNone/>
            </a:pPr>
            <a:r>
              <a:rPr lang="en-US" dirty="0"/>
              <a:t>Do you have good quality data that is appropriately curated?  Without good data most of the AI / ML algorithms deliver poor results.</a:t>
            </a:r>
          </a:p>
        </p:txBody>
      </p:sp>
      <p:sp>
        <p:nvSpPr>
          <p:cNvPr id="5" name="Footer Placeholder 4">
            <a:extLst>
              <a:ext uri="{FF2B5EF4-FFF2-40B4-BE49-F238E27FC236}">
                <a16:creationId xmlns:a16="http://schemas.microsoft.com/office/drawing/2014/main" id="{CBD1BD85-AAD3-BC74-B21F-05B18E666E82}"/>
              </a:ext>
            </a:extLst>
          </p:cNvPr>
          <p:cNvSpPr>
            <a:spLocks noGrp="1"/>
          </p:cNvSpPr>
          <p:nvPr>
            <p:ph type="ftr" sz="quarter" idx="3"/>
          </p:nvPr>
        </p:nvSpPr>
        <p:spPr>
          <a:xfrm>
            <a:off x="304799" y="6313486"/>
            <a:ext cx="2949222" cy="365125"/>
          </a:xfrm>
        </p:spPr>
        <p:txBody>
          <a:bodyPr anchor="ctr">
            <a:normAutofit/>
          </a:bodyPr>
          <a:lstStyle/>
          <a:p>
            <a:pPr>
              <a:lnSpc>
                <a:spcPct val="90000"/>
              </a:lnSpc>
              <a:spcAft>
                <a:spcPts val="600"/>
              </a:spcAft>
            </a:pPr>
            <a:r>
              <a:rPr lang="en-US"/>
              <a:t>GREYLING INSURANCE BROKERAGE &amp; RISK CONSULTING</a:t>
            </a:r>
          </a:p>
        </p:txBody>
      </p:sp>
      <p:pic>
        <p:nvPicPr>
          <p:cNvPr id="4" name="Picture 3">
            <a:extLst>
              <a:ext uri="{FF2B5EF4-FFF2-40B4-BE49-F238E27FC236}">
                <a16:creationId xmlns:a16="http://schemas.microsoft.com/office/drawing/2014/main" id="{437D425C-E471-B617-D69F-6B6D11D011AA}"/>
              </a:ext>
            </a:extLst>
          </p:cNvPr>
          <p:cNvPicPr>
            <a:picLocks noChangeAspect="1"/>
          </p:cNvPicPr>
          <p:nvPr/>
        </p:nvPicPr>
        <p:blipFill>
          <a:blip r:embed="rId2"/>
          <a:stretch>
            <a:fillRect/>
          </a:stretch>
        </p:blipFill>
        <p:spPr>
          <a:xfrm>
            <a:off x="9937280" y="5861957"/>
            <a:ext cx="1877731" cy="652329"/>
          </a:xfrm>
          <a:prstGeom prst="rect">
            <a:avLst/>
          </a:prstGeom>
        </p:spPr>
      </p:pic>
    </p:spTree>
    <p:extLst>
      <p:ext uri="{BB962C8B-B14F-4D97-AF65-F5344CB8AC3E}">
        <p14:creationId xmlns:p14="http://schemas.microsoft.com/office/powerpoint/2010/main" val="40393796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12BEE-C275-A334-31FE-C30F205F5801}"/>
              </a:ext>
            </a:extLst>
          </p:cNvPr>
          <p:cNvSpPr>
            <a:spLocks noGrp="1"/>
          </p:cNvSpPr>
          <p:nvPr>
            <p:ph type="title"/>
          </p:nvPr>
        </p:nvSpPr>
        <p:spPr>
          <a:xfrm>
            <a:off x="304799" y="781039"/>
            <a:ext cx="11534275" cy="1513365"/>
          </a:xfrm>
        </p:spPr>
        <p:txBody>
          <a:bodyPr>
            <a:normAutofit/>
          </a:bodyPr>
          <a:lstStyle/>
          <a:p>
            <a:r>
              <a:rPr lang="en-US" dirty="0"/>
              <a:t>Address the issue of licensing and ownership of data and computer models</a:t>
            </a:r>
          </a:p>
        </p:txBody>
      </p:sp>
      <p:sp>
        <p:nvSpPr>
          <p:cNvPr id="3" name="Content Placeholder 2">
            <a:extLst>
              <a:ext uri="{FF2B5EF4-FFF2-40B4-BE49-F238E27FC236}">
                <a16:creationId xmlns:a16="http://schemas.microsoft.com/office/drawing/2014/main" id="{84B206F8-9D25-F37B-C212-D7219C678865}"/>
              </a:ext>
            </a:extLst>
          </p:cNvPr>
          <p:cNvSpPr>
            <a:spLocks noGrp="1"/>
          </p:cNvSpPr>
          <p:nvPr>
            <p:ph idx="1"/>
          </p:nvPr>
        </p:nvSpPr>
        <p:spPr/>
        <p:txBody>
          <a:bodyPr>
            <a:normAutofit lnSpcReduction="10000"/>
          </a:bodyPr>
          <a:lstStyle/>
          <a:p>
            <a:pPr marL="0" indent="0">
              <a:buNone/>
            </a:pPr>
            <a:r>
              <a:rPr lang="en-US" sz="2400" dirty="0"/>
              <a:t>Address licensing, ownership, maintenance issues around data and computer models explicitly in your contracts.  Do not assume that something will be figured out during the project. </a:t>
            </a:r>
          </a:p>
          <a:p>
            <a:pPr marL="0" indent="0">
              <a:buNone/>
            </a:pPr>
            <a:endParaRPr lang="en-US" sz="2400" dirty="0"/>
          </a:p>
          <a:p>
            <a:pPr marL="0" indent="0">
              <a:buNone/>
            </a:pPr>
            <a:r>
              <a:rPr lang="en-US" sz="2400" dirty="0"/>
              <a:t>Develop an “Acceptable Use Policy, AUP” for all users of software and technology products.</a:t>
            </a:r>
          </a:p>
          <a:p>
            <a:pPr marL="0" indent="0">
              <a:buNone/>
            </a:pPr>
            <a:endParaRPr lang="en-US" sz="2400" dirty="0"/>
          </a:p>
          <a:p>
            <a:pPr marL="0" indent="0">
              <a:buNone/>
            </a:pPr>
            <a:r>
              <a:rPr lang="en-US" sz="2400" dirty="0"/>
              <a:t>	</a:t>
            </a:r>
          </a:p>
        </p:txBody>
      </p:sp>
      <p:sp>
        <p:nvSpPr>
          <p:cNvPr id="5" name="Footer Placeholder 4">
            <a:extLst>
              <a:ext uri="{FF2B5EF4-FFF2-40B4-BE49-F238E27FC236}">
                <a16:creationId xmlns:a16="http://schemas.microsoft.com/office/drawing/2014/main" id="{C37D2FB5-01E5-ECA7-A1BA-8E0477D30F46}"/>
              </a:ext>
            </a:extLst>
          </p:cNvPr>
          <p:cNvSpPr>
            <a:spLocks noGrp="1"/>
          </p:cNvSpPr>
          <p:nvPr>
            <p:ph type="ftr" sz="quarter" idx="3"/>
          </p:nvPr>
        </p:nvSpPr>
        <p:spPr/>
        <p:txBody>
          <a:bodyPr/>
          <a:lstStyle/>
          <a:p>
            <a:r>
              <a:rPr lang="en-US" dirty="0"/>
              <a:t>GREYLING INSURANCE BROKERAGE &amp; RISK CONSULTING</a:t>
            </a:r>
          </a:p>
        </p:txBody>
      </p:sp>
      <p:pic>
        <p:nvPicPr>
          <p:cNvPr id="4" name="Picture 3">
            <a:extLst>
              <a:ext uri="{FF2B5EF4-FFF2-40B4-BE49-F238E27FC236}">
                <a16:creationId xmlns:a16="http://schemas.microsoft.com/office/drawing/2014/main" id="{2E947BE5-B5B8-F391-41A3-E9E8834AFBBC}"/>
              </a:ext>
            </a:extLst>
          </p:cNvPr>
          <p:cNvPicPr>
            <a:picLocks noChangeAspect="1"/>
          </p:cNvPicPr>
          <p:nvPr/>
        </p:nvPicPr>
        <p:blipFill>
          <a:blip r:embed="rId2"/>
          <a:stretch>
            <a:fillRect/>
          </a:stretch>
        </p:blipFill>
        <p:spPr>
          <a:xfrm>
            <a:off x="9961343" y="5987321"/>
            <a:ext cx="1877731" cy="652329"/>
          </a:xfrm>
          <a:prstGeom prst="rect">
            <a:avLst/>
          </a:prstGeom>
        </p:spPr>
      </p:pic>
    </p:spTree>
    <p:extLst>
      <p:ext uri="{BB962C8B-B14F-4D97-AF65-F5344CB8AC3E}">
        <p14:creationId xmlns:p14="http://schemas.microsoft.com/office/powerpoint/2010/main" val="14592684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5EEE1-A843-9621-271E-3670EBE2B1D5}"/>
              </a:ext>
            </a:extLst>
          </p:cNvPr>
          <p:cNvSpPr>
            <a:spLocks noGrp="1"/>
          </p:cNvSpPr>
          <p:nvPr>
            <p:ph type="title"/>
          </p:nvPr>
        </p:nvSpPr>
        <p:spPr>
          <a:xfrm>
            <a:off x="1" y="781039"/>
            <a:ext cx="11887200" cy="1513365"/>
          </a:xfrm>
        </p:spPr>
        <p:txBody>
          <a:bodyPr>
            <a:normAutofit/>
          </a:bodyPr>
          <a:lstStyle/>
          <a:p>
            <a:r>
              <a:rPr lang="en-US" sz="3300" dirty="0"/>
              <a:t>Perform due diligence on your vendors &amp; subconsultants</a:t>
            </a:r>
          </a:p>
        </p:txBody>
      </p:sp>
      <p:sp>
        <p:nvSpPr>
          <p:cNvPr id="3" name="Content Placeholder 2">
            <a:extLst>
              <a:ext uri="{FF2B5EF4-FFF2-40B4-BE49-F238E27FC236}">
                <a16:creationId xmlns:a16="http://schemas.microsoft.com/office/drawing/2014/main" id="{4B455864-C474-9C6B-D9CA-8ABAF7F76BDB}"/>
              </a:ext>
            </a:extLst>
          </p:cNvPr>
          <p:cNvSpPr>
            <a:spLocks noGrp="1"/>
          </p:cNvSpPr>
          <p:nvPr>
            <p:ph idx="1"/>
          </p:nvPr>
        </p:nvSpPr>
        <p:spPr>
          <a:xfrm>
            <a:off x="936799" y="1864632"/>
            <a:ext cx="9275838" cy="3331028"/>
          </a:xfrm>
        </p:spPr>
        <p:txBody>
          <a:bodyPr/>
          <a:lstStyle/>
          <a:p>
            <a:pPr marL="0" marR="0" lvl="0" indent="0">
              <a:spcBef>
                <a:spcPts val="0"/>
              </a:spcBef>
              <a:spcAft>
                <a:spcPts val="0"/>
              </a:spcAft>
              <a:buNone/>
            </a:pPr>
            <a:r>
              <a:rPr lang="en-US" sz="1800" dirty="0">
                <a:effectLst/>
                <a:latin typeface="Arial" panose="020B0604020202020204" pitchFamily="34" charset="0"/>
                <a:ea typeface="Times New Roman" panose="02020603050405020304" pitchFamily="18" charset="0"/>
              </a:rPr>
              <a:t>Vendor and Consultant Questionnaires. </a:t>
            </a:r>
          </a:p>
          <a:p>
            <a:pPr marL="0" marR="0" lvl="0" indent="0">
              <a:spcBef>
                <a:spcPts val="0"/>
              </a:spcBef>
              <a:spcAft>
                <a:spcPts val="0"/>
              </a:spcAft>
              <a:buNone/>
            </a:pPr>
            <a:r>
              <a:rPr lang="en-US" sz="1800" dirty="0">
                <a:effectLst/>
                <a:latin typeface="Arial" panose="020B0604020202020204" pitchFamily="34" charset="0"/>
                <a:ea typeface="Times New Roman" panose="02020603050405020304" pitchFamily="18" charset="0"/>
              </a:rPr>
              <a:t>Simply ask…”Are you using AI to deliver services to us?” If the answer is yes, include indemnity and insurance requirements.</a:t>
            </a:r>
            <a:endParaRPr lang="en-US" sz="1800" dirty="0">
              <a:effectLst/>
              <a:latin typeface="Calibri" panose="020F0502020204030204" pitchFamily="34" charset="0"/>
              <a:ea typeface="Calibri" panose="020F0502020204030204" pitchFamily="34" charset="0"/>
            </a:endParaRPr>
          </a:p>
          <a:p>
            <a:pPr marR="0" indent="0">
              <a:spcBef>
                <a:spcPts val="0"/>
              </a:spcBef>
              <a:spcAft>
                <a:spcPts val="0"/>
              </a:spcAft>
              <a:buNone/>
            </a:pPr>
            <a:endParaRPr lang="en-US" sz="1800" dirty="0">
              <a:effectLst/>
              <a:latin typeface="Calibri" panose="020F0502020204030204" pitchFamily="34" charset="0"/>
              <a:ea typeface="Calibri" panose="020F0502020204030204" pitchFamily="34" charset="0"/>
            </a:endParaRPr>
          </a:p>
          <a:p>
            <a:endParaRPr lang="en-US" dirty="0"/>
          </a:p>
        </p:txBody>
      </p:sp>
      <p:sp>
        <p:nvSpPr>
          <p:cNvPr id="5" name="Footer Placeholder 4">
            <a:extLst>
              <a:ext uri="{FF2B5EF4-FFF2-40B4-BE49-F238E27FC236}">
                <a16:creationId xmlns:a16="http://schemas.microsoft.com/office/drawing/2014/main" id="{018B8C0A-6F48-0018-E952-7F7999E56812}"/>
              </a:ext>
            </a:extLst>
          </p:cNvPr>
          <p:cNvSpPr>
            <a:spLocks noGrp="1"/>
          </p:cNvSpPr>
          <p:nvPr>
            <p:ph type="ftr" sz="quarter" idx="3"/>
          </p:nvPr>
        </p:nvSpPr>
        <p:spPr/>
        <p:txBody>
          <a:bodyPr/>
          <a:lstStyle/>
          <a:p>
            <a:r>
              <a:rPr lang="en-US"/>
              <a:t>GREYLING INSURANCE BROKERAGE &amp; RISK CONSULTING</a:t>
            </a:r>
          </a:p>
        </p:txBody>
      </p:sp>
      <p:sp>
        <p:nvSpPr>
          <p:cNvPr id="7" name="TextBox 6">
            <a:extLst>
              <a:ext uri="{FF2B5EF4-FFF2-40B4-BE49-F238E27FC236}">
                <a16:creationId xmlns:a16="http://schemas.microsoft.com/office/drawing/2014/main" id="{4F3C2ADC-6C63-5D87-5C2C-AF2A8442EDFE}"/>
              </a:ext>
            </a:extLst>
          </p:cNvPr>
          <p:cNvSpPr txBox="1"/>
          <p:nvPr/>
        </p:nvSpPr>
        <p:spPr>
          <a:xfrm>
            <a:off x="993588" y="2752974"/>
            <a:ext cx="9162260" cy="3323987"/>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marL="457200" marR="0">
              <a:spcBef>
                <a:spcPts val="0"/>
              </a:spcBef>
              <a:spcAft>
                <a:spcPts val="0"/>
              </a:spcAft>
            </a:pPr>
            <a:r>
              <a:rPr lang="en-US" sz="1200" b="1" u="sng" dirty="0">
                <a:solidFill>
                  <a:srgbClr val="555555"/>
                </a:solidFill>
                <a:effectLst/>
                <a:latin typeface="system-ui"/>
                <a:ea typeface="Calibri" panose="020F0502020204030204" pitchFamily="34" charset="0"/>
                <a:cs typeface="Calibri" panose="020F0502020204030204" pitchFamily="34" charset="0"/>
                <a:hlinkClick r:id="rId2"/>
              </a:rPr>
              <a:t>Intellectual Property Indemnification</a:t>
            </a:r>
            <a:r>
              <a:rPr lang="en-US" sz="1200" dirty="0">
                <a:solidFill>
                  <a:srgbClr val="242424"/>
                </a:solidFill>
                <a:effectLst/>
                <a:latin typeface="system-ui"/>
                <a:ea typeface="Calibri" panose="020F0502020204030204" pitchFamily="34" charset="0"/>
              </a:rPr>
              <a:t>. Supplier shall indemnify, defend and hold Buyer and Buyer’s customers harmless from any and all claims against Buyer and/or Buyer’s customers alleging intellectual property infringement of any patent, copyright, trademark, trade secret or other intellectual property rights of any third party arising out of the use, sale, importation, distribution, reproduction or licensing of any product, service, article or apparatus, or any part thereof constituting goods or services furnished under this Order, as well as any device or process necessarily resulting from the use thereof (the “Indemnified IP”), including the use, sale, importation, distribution, reproduction or licensing of such Indemnified IP, in foreseeable combinations with products or services not supplied by Supplier. Buyer shall notify Supplier promptly of any such suit, claim or proceeding and give Supplier authority and information and assistance (at Supplier’s expense) for the defense of same, and Supplier shall pay all damages, costs and expenses incurred or awarded therein, including reasonable attorneys’ fees. Notwithstanding the foregoing, any settlement of such suit, claim or proceeding shall be subject to Buyer’s consent, such consent not to be unreasonably withheld. If use of any Indemnified IP is enjoined, Supplier shall, at Buyer’s option and Supplier’s expense, either: (a) procure for Buyer the right to continue using such Indemnified IP; (b) replace the same with a non-infringing equivalent; or (c) remove the Indemnified IP and/or halt such use of the Indemnified IP in providing goods and/or services under this Order and refund the purchase price to Buyer, and in all cases, Supplier shall be responsible for all related costs and expenses. Supplier agrees that it shall use commercially reasonable efforts to obtain an intellectual property infringement indemnity from its direct or indirect suppliers providing goods and/or services as part of the deliverables under this Order consistent with the intellectual property infringement indemnity it provides to Buyer in this Order.</a:t>
            </a:r>
            <a:endParaRPr lang="en-US" sz="1200" dirty="0">
              <a:effectLst/>
              <a:latin typeface="Calibri" panose="020F0502020204030204" pitchFamily="34" charset="0"/>
              <a:ea typeface="Calibri" panose="020F0502020204030204" pitchFamily="34" charset="0"/>
            </a:endParaRPr>
          </a:p>
          <a:p>
            <a:pPr marL="0" marR="0">
              <a:spcBef>
                <a:spcPts val="0"/>
              </a:spcBef>
              <a:spcAft>
                <a:spcPts val="0"/>
              </a:spcAft>
            </a:pPr>
            <a:r>
              <a:rPr lang="en-US" sz="1800" dirty="0">
                <a:solidFill>
                  <a:srgbClr val="242424"/>
                </a:solidFill>
                <a:effectLst/>
                <a:latin typeface="system-ui"/>
                <a:ea typeface="Calibri" panose="020F0502020204030204" pitchFamily="34" charset="0"/>
              </a:rPr>
              <a:t> </a:t>
            </a:r>
            <a:endParaRPr lang="en-US" sz="1600" dirty="0">
              <a:effectLst/>
              <a:latin typeface="Calibri" panose="020F0502020204030204" pitchFamily="34" charset="0"/>
              <a:ea typeface="Calibri" panose="020F0502020204030204" pitchFamily="34" charset="0"/>
            </a:endParaRPr>
          </a:p>
        </p:txBody>
      </p:sp>
      <p:pic>
        <p:nvPicPr>
          <p:cNvPr id="4" name="Picture 3">
            <a:extLst>
              <a:ext uri="{FF2B5EF4-FFF2-40B4-BE49-F238E27FC236}">
                <a16:creationId xmlns:a16="http://schemas.microsoft.com/office/drawing/2014/main" id="{10C65C4F-5C10-EE5C-841C-9A7D1E0BC199}"/>
              </a:ext>
            </a:extLst>
          </p:cNvPr>
          <p:cNvPicPr>
            <a:picLocks noChangeAspect="1"/>
          </p:cNvPicPr>
          <p:nvPr/>
        </p:nvPicPr>
        <p:blipFill>
          <a:blip r:embed="rId3"/>
          <a:stretch>
            <a:fillRect/>
          </a:stretch>
        </p:blipFill>
        <p:spPr>
          <a:xfrm>
            <a:off x="9851797" y="5953088"/>
            <a:ext cx="1877731" cy="652329"/>
          </a:xfrm>
          <a:prstGeom prst="rect">
            <a:avLst/>
          </a:prstGeom>
        </p:spPr>
      </p:pic>
    </p:spTree>
    <p:extLst>
      <p:ext uri="{BB962C8B-B14F-4D97-AF65-F5344CB8AC3E}">
        <p14:creationId xmlns:p14="http://schemas.microsoft.com/office/powerpoint/2010/main" val="369921929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49767-B4FF-65BD-B4B6-B16BB77D3214}"/>
              </a:ext>
            </a:extLst>
          </p:cNvPr>
          <p:cNvSpPr>
            <a:spLocks noGrp="1"/>
          </p:cNvSpPr>
          <p:nvPr>
            <p:ph type="title"/>
          </p:nvPr>
        </p:nvSpPr>
        <p:spPr>
          <a:xfrm>
            <a:off x="304799" y="781039"/>
            <a:ext cx="11397206" cy="1513365"/>
          </a:xfrm>
        </p:spPr>
        <p:txBody>
          <a:bodyPr anchor="ctr">
            <a:normAutofit/>
          </a:bodyPr>
          <a:lstStyle/>
          <a:p>
            <a:r>
              <a:rPr lang="en-US" dirty="0"/>
              <a:t>3 Distinct Offerings by Design Professionals; </a:t>
            </a:r>
            <a:br>
              <a:rPr lang="en-US" dirty="0"/>
            </a:br>
            <a:r>
              <a:rPr lang="en-US" dirty="0"/>
              <a:t>Distinct Terms &amp; Conditions; Distinct Risk profiles</a:t>
            </a:r>
          </a:p>
        </p:txBody>
      </p:sp>
      <p:sp>
        <p:nvSpPr>
          <p:cNvPr id="5" name="Footer Placeholder 4">
            <a:extLst>
              <a:ext uri="{FF2B5EF4-FFF2-40B4-BE49-F238E27FC236}">
                <a16:creationId xmlns:a16="http://schemas.microsoft.com/office/drawing/2014/main" id="{D84DEC25-E224-623A-F292-4ABB08D110EA}"/>
              </a:ext>
            </a:extLst>
          </p:cNvPr>
          <p:cNvSpPr>
            <a:spLocks noGrp="1"/>
          </p:cNvSpPr>
          <p:nvPr>
            <p:ph type="ftr" sz="quarter" idx="3"/>
          </p:nvPr>
        </p:nvSpPr>
        <p:spPr>
          <a:xfrm>
            <a:off x="304799" y="6313486"/>
            <a:ext cx="2949222" cy="365125"/>
          </a:xfrm>
        </p:spPr>
        <p:txBody>
          <a:bodyPr anchor="ctr">
            <a:normAutofit/>
          </a:bodyPr>
          <a:lstStyle/>
          <a:p>
            <a:pPr>
              <a:lnSpc>
                <a:spcPct val="90000"/>
              </a:lnSpc>
              <a:spcAft>
                <a:spcPts val="600"/>
              </a:spcAft>
            </a:pPr>
            <a:r>
              <a:rPr lang="en-US"/>
              <a:t>GREYLING INSURANCE BROKERAGE &amp; RISK CONSULTING</a:t>
            </a:r>
          </a:p>
        </p:txBody>
      </p:sp>
      <p:grpSp>
        <p:nvGrpSpPr>
          <p:cNvPr id="6" name="Group 5">
            <a:extLst>
              <a:ext uri="{FF2B5EF4-FFF2-40B4-BE49-F238E27FC236}">
                <a16:creationId xmlns:a16="http://schemas.microsoft.com/office/drawing/2014/main" id="{A6224533-7B41-3356-7068-25F404493AF1}"/>
              </a:ext>
            </a:extLst>
          </p:cNvPr>
          <p:cNvGrpSpPr/>
          <p:nvPr/>
        </p:nvGrpSpPr>
        <p:grpSpPr>
          <a:xfrm>
            <a:off x="1502229" y="3256645"/>
            <a:ext cx="9275838" cy="1879596"/>
            <a:chOff x="531446" y="2477476"/>
            <a:chExt cx="10683632" cy="2164862"/>
          </a:xfrm>
        </p:grpSpPr>
        <p:sp>
          <p:nvSpPr>
            <p:cNvPr id="7" name="Rectangle 6">
              <a:extLst>
                <a:ext uri="{FF2B5EF4-FFF2-40B4-BE49-F238E27FC236}">
                  <a16:creationId xmlns:a16="http://schemas.microsoft.com/office/drawing/2014/main" id="{AD12ADAF-F009-7756-78BE-66AD9D382120}"/>
                </a:ext>
              </a:extLst>
            </p:cNvPr>
            <p:cNvSpPr/>
            <p:nvPr/>
          </p:nvSpPr>
          <p:spPr>
            <a:xfrm>
              <a:off x="531446" y="2477477"/>
              <a:ext cx="3173046" cy="216486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786384">
                <a:spcAft>
                  <a:spcPts val="600"/>
                </a:spcAft>
              </a:pPr>
              <a:r>
                <a:rPr lang="en-US" sz="2064" kern="1200">
                  <a:solidFill>
                    <a:schemeClr val="lt1"/>
                  </a:solidFill>
                  <a:latin typeface="+mn-lt"/>
                  <a:ea typeface="+mn-ea"/>
                  <a:cs typeface="+mn-cs"/>
                </a:rPr>
                <a:t>Professional Services </a:t>
              </a:r>
            </a:p>
            <a:p>
              <a:pPr algn="ctr" defTabSz="786384">
                <a:spcAft>
                  <a:spcPts val="600"/>
                </a:spcAft>
              </a:pPr>
              <a:r>
                <a:rPr lang="en-US" sz="2064" kern="1200">
                  <a:solidFill>
                    <a:schemeClr val="lt1"/>
                  </a:solidFill>
                  <a:latin typeface="+mn-lt"/>
                  <a:ea typeface="+mn-ea"/>
                  <a:cs typeface="+mn-cs"/>
                </a:rPr>
                <a:t>with or without</a:t>
              </a:r>
            </a:p>
            <a:p>
              <a:pPr algn="ctr" defTabSz="786384">
                <a:spcAft>
                  <a:spcPts val="600"/>
                </a:spcAft>
              </a:pPr>
              <a:r>
                <a:rPr lang="en-US" sz="2064" kern="1200">
                  <a:solidFill>
                    <a:schemeClr val="lt1"/>
                  </a:solidFill>
                  <a:latin typeface="+mn-lt"/>
                  <a:ea typeface="+mn-ea"/>
                  <a:cs typeface="+mn-cs"/>
                </a:rPr>
                <a:t>Technology Based Services</a:t>
              </a:r>
              <a:endParaRPr lang="en-US" sz="2400"/>
            </a:p>
          </p:txBody>
        </p:sp>
        <p:sp>
          <p:nvSpPr>
            <p:cNvPr id="8" name="Rectangle 7">
              <a:extLst>
                <a:ext uri="{FF2B5EF4-FFF2-40B4-BE49-F238E27FC236}">
                  <a16:creationId xmlns:a16="http://schemas.microsoft.com/office/drawing/2014/main" id="{97AB7B02-1A44-A7F1-909A-F7EBF587AF52}"/>
                </a:ext>
              </a:extLst>
            </p:cNvPr>
            <p:cNvSpPr/>
            <p:nvPr/>
          </p:nvSpPr>
          <p:spPr>
            <a:xfrm>
              <a:off x="4286739" y="2477476"/>
              <a:ext cx="3173046" cy="216486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786384">
                <a:spcAft>
                  <a:spcPts val="600"/>
                </a:spcAft>
              </a:pPr>
              <a:r>
                <a:rPr lang="en-US" sz="2064" kern="1200">
                  <a:solidFill>
                    <a:schemeClr val="lt1"/>
                  </a:solidFill>
                  <a:latin typeface="+mn-lt"/>
                  <a:ea typeface="+mn-ea"/>
                  <a:cs typeface="+mn-cs"/>
                </a:rPr>
                <a:t>Technology Based Services</a:t>
              </a:r>
              <a:endParaRPr lang="en-US" sz="2400"/>
            </a:p>
          </p:txBody>
        </p:sp>
        <p:sp>
          <p:nvSpPr>
            <p:cNvPr id="9" name="Rectangle 8">
              <a:extLst>
                <a:ext uri="{FF2B5EF4-FFF2-40B4-BE49-F238E27FC236}">
                  <a16:creationId xmlns:a16="http://schemas.microsoft.com/office/drawing/2014/main" id="{A8F7BCCB-4E0E-A12C-A315-DFE07843871F}"/>
                </a:ext>
              </a:extLst>
            </p:cNvPr>
            <p:cNvSpPr/>
            <p:nvPr/>
          </p:nvSpPr>
          <p:spPr>
            <a:xfrm>
              <a:off x="8042032" y="2477476"/>
              <a:ext cx="3173046" cy="216486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786384">
                <a:spcAft>
                  <a:spcPts val="600"/>
                </a:spcAft>
              </a:pPr>
              <a:r>
                <a:rPr lang="en-US" sz="2064" kern="1200">
                  <a:solidFill>
                    <a:schemeClr val="lt1"/>
                  </a:solidFill>
                  <a:latin typeface="+mn-lt"/>
                  <a:ea typeface="+mn-ea"/>
                  <a:cs typeface="+mn-cs"/>
                </a:rPr>
                <a:t>Technology Products / Software</a:t>
              </a:r>
              <a:endParaRPr lang="en-US" sz="2400"/>
            </a:p>
          </p:txBody>
        </p:sp>
      </p:grpSp>
      <p:pic>
        <p:nvPicPr>
          <p:cNvPr id="3" name="Picture 2">
            <a:extLst>
              <a:ext uri="{FF2B5EF4-FFF2-40B4-BE49-F238E27FC236}">
                <a16:creationId xmlns:a16="http://schemas.microsoft.com/office/drawing/2014/main" id="{868201F2-7B01-773F-27D7-60024EA3C98D}"/>
              </a:ext>
            </a:extLst>
          </p:cNvPr>
          <p:cNvPicPr>
            <a:picLocks noChangeAspect="1"/>
          </p:cNvPicPr>
          <p:nvPr/>
        </p:nvPicPr>
        <p:blipFill>
          <a:blip r:embed="rId3"/>
          <a:stretch>
            <a:fillRect/>
          </a:stretch>
        </p:blipFill>
        <p:spPr>
          <a:xfrm>
            <a:off x="10009470" y="5843719"/>
            <a:ext cx="1877731" cy="652329"/>
          </a:xfrm>
          <a:prstGeom prst="rect">
            <a:avLst/>
          </a:prstGeom>
        </p:spPr>
      </p:pic>
    </p:spTree>
    <p:extLst>
      <p:ext uri="{BB962C8B-B14F-4D97-AF65-F5344CB8AC3E}">
        <p14:creationId xmlns:p14="http://schemas.microsoft.com/office/powerpoint/2010/main" val="31999290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bg>
      <p:bgPr>
        <a:gradFill>
          <a:gsLst>
            <a:gs pos="0">
              <a:srgbClr val="055EBC"/>
            </a:gs>
            <a:gs pos="27000">
              <a:srgbClr val="054F8E"/>
            </a:gs>
            <a:gs pos="55000">
              <a:srgbClr val="054777"/>
            </a:gs>
            <a:gs pos="100000">
              <a:srgbClr val="043F5F"/>
            </a:gs>
          </a:gsLst>
          <a:lin ang="39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F4912-9FEF-9841-B500-DA2554DA6D2E}"/>
              </a:ext>
            </a:extLst>
          </p:cNvPr>
          <p:cNvSpPr>
            <a:spLocks noGrp="1"/>
          </p:cNvSpPr>
          <p:nvPr>
            <p:ph type="title"/>
          </p:nvPr>
        </p:nvSpPr>
        <p:spPr/>
        <p:txBody>
          <a:bodyPr>
            <a:normAutofit fontScale="90000"/>
          </a:bodyPr>
          <a:lstStyle/>
          <a:p>
            <a:r>
              <a:rPr lang="en-US" dirty="0">
                <a:solidFill>
                  <a:schemeClr val="bg1"/>
                </a:solidFill>
              </a:rPr>
              <a:t>Other exposures in an AI world / Is there coverage?</a:t>
            </a:r>
          </a:p>
        </p:txBody>
      </p:sp>
      <p:sp>
        <p:nvSpPr>
          <p:cNvPr id="6" name="Content Placeholder 5">
            <a:extLst>
              <a:ext uri="{FF2B5EF4-FFF2-40B4-BE49-F238E27FC236}">
                <a16:creationId xmlns:a16="http://schemas.microsoft.com/office/drawing/2014/main" id="{B7063B93-11C2-2633-1229-5941C60B53C0}"/>
              </a:ext>
            </a:extLst>
          </p:cNvPr>
          <p:cNvSpPr>
            <a:spLocks noGrp="1"/>
          </p:cNvSpPr>
          <p:nvPr>
            <p:ph sz="half" idx="1"/>
          </p:nvPr>
        </p:nvSpPr>
        <p:spPr>
          <a:xfrm>
            <a:off x="392262" y="1627187"/>
            <a:ext cx="5577840" cy="4686299"/>
          </a:xfrm>
          <a:gradFill>
            <a:gsLst>
              <a:gs pos="0">
                <a:srgbClr val="054F8E"/>
              </a:gs>
              <a:gs pos="100000">
                <a:srgbClr val="043F5F"/>
              </a:gs>
            </a:gsLst>
            <a:lin ang="3900000" scaled="0"/>
          </a:gradFill>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400050" indent="-400050">
              <a:buFont typeface="+mj-lt"/>
              <a:buAutoNum type="romanUcPeriod"/>
            </a:pPr>
            <a:r>
              <a:rPr lang="en-US" dirty="0">
                <a:solidFill>
                  <a:schemeClr val="bg1"/>
                </a:solidFill>
              </a:rPr>
              <a:t>IP Infringement</a:t>
            </a:r>
          </a:p>
          <a:p>
            <a:pPr lvl="1">
              <a:buFont typeface="Wingdings" panose="05000000000000000000" pitchFamily="2" charset="2"/>
              <a:buChar char="q"/>
            </a:pPr>
            <a:r>
              <a:rPr lang="en-US" sz="1400" dirty="0">
                <a:solidFill>
                  <a:schemeClr val="bg1"/>
                </a:solidFill>
              </a:rPr>
              <a:t>Whose IP was used to train the AI system utilized?  It will be very rare for firms to own proprietary AI systems.</a:t>
            </a:r>
          </a:p>
          <a:p>
            <a:pPr lvl="1">
              <a:buFont typeface="Wingdings" panose="05000000000000000000" pitchFamily="2" charset="2"/>
              <a:buChar char="q"/>
            </a:pPr>
            <a:endParaRPr lang="en-US" sz="1400" dirty="0">
              <a:solidFill>
                <a:schemeClr val="bg1"/>
              </a:solidFill>
            </a:endParaRPr>
          </a:p>
          <a:p>
            <a:pPr marL="400050" indent="-400050">
              <a:buFont typeface="+mj-lt"/>
              <a:buAutoNum type="romanUcPeriod"/>
            </a:pPr>
            <a:r>
              <a:rPr lang="en-US" dirty="0">
                <a:solidFill>
                  <a:schemeClr val="bg1"/>
                </a:solidFill>
              </a:rPr>
              <a:t>Corporate decision making influenced by AI products.  </a:t>
            </a:r>
          </a:p>
          <a:p>
            <a:pPr lvl="1">
              <a:buFont typeface="Wingdings" panose="05000000000000000000" pitchFamily="2" charset="2"/>
              <a:buChar char="q"/>
            </a:pPr>
            <a:r>
              <a:rPr lang="en-US" sz="1400" dirty="0">
                <a:solidFill>
                  <a:schemeClr val="bg1"/>
                </a:solidFill>
              </a:rPr>
              <a:t>IP claims</a:t>
            </a:r>
          </a:p>
          <a:p>
            <a:pPr lvl="1">
              <a:buFont typeface="Wingdings" panose="05000000000000000000" pitchFamily="2" charset="2"/>
              <a:buChar char="q"/>
            </a:pPr>
            <a:r>
              <a:rPr lang="en-US" sz="1400" dirty="0">
                <a:solidFill>
                  <a:schemeClr val="bg1"/>
                </a:solidFill>
              </a:rPr>
              <a:t>breach of fiduciary duties</a:t>
            </a:r>
          </a:p>
          <a:p>
            <a:pPr lvl="1">
              <a:buFont typeface="Wingdings" panose="05000000000000000000" pitchFamily="2" charset="2"/>
              <a:buChar char="q"/>
            </a:pPr>
            <a:r>
              <a:rPr lang="en-US" sz="1400" dirty="0">
                <a:solidFill>
                  <a:schemeClr val="bg1"/>
                </a:solidFill>
              </a:rPr>
              <a:t>Shareholder derivative claims</a:t>
            </a:r>
          </a:p>
          <a:p>
            <a:pPr lvl="1">
              <a:buFont typeface="Wingdings" panose="05000000000000000000" pitchFamily="2" charset="2"/>
              <a:buChar char="q"/>
            </a:pPr>
            <a:endParaRPr lang="en-US" sz="1400" dirty="0">
              <a:solidFill>
                <a:schemeClr val="bg1"/>
              </a:solidFill>
            </a:endParaRPr>
          </a:p>
          <a:p>
            <a:pPr marL="400050" indent="-400050">
              <a:buFont typeface="+mj-lt"/>
              <a:buAutoNum type="romanUcPeriod"/>
            </a:pPr>
            <a:r>
              <a:rPr lang="en-US" dirty="0">
                <a:solidFill>
                  <a:schemeClr val="bg1"/>
                </a:solidFill>
              </a:rPr>
              <a:t>Employment Practices impacted by AI driven decision making</a:t>
            </a:r>
          </a:p>
          <a:p>
            <a:pPr lvl="1">
              <a:buFont typeface="Wingdings" panose="05000000000000000000" pitchFamily="2" charset="2"/>
              <a:buChar char="q"/>
            </a:pPr>
            <a:r>
              <a:rPr lang="en-US" sz="1400" dirty="0">
                <a:solidFill>
                  <a:schemeClr val="bg1"/>
                </a:solidFill>
              </a:rPr>
              <a:t>Hiring decisions</a:t>
            </a:r>
          </a:p>
          <a:p>
            <a:pPr lvl="1">
              <a:buFont typeface="Wingdings" panose="05000000000000000000" pitchFamily="2" charset="2"/>
              <a:buChar char="q"/>
            </a:pPr>
            <a:r>
              <a:rPr lang="en-US" sz="1400" dirty="0">
                <a:solidFill>
                  <a:schemeClr val="bg1"/>
                </a:solidFill>
              </a:rPr>
              <a:t>Promotion decisions</a:t>
            </a:r>
          </a:p>
          <a:p>
            <a:pPr lvl="1">
              <a:buFont typeface="Wingdings" panose="05000000000000000000" pitchFamily="2" charset="2"/>
              <a:buChar char="q"/>
            </a:pPr>
            <a:r>
              <a:rPr lang="en-US" sz="1400" dirty="0">
                <a:solidFill>
                  <a:schemeClr val="bg1"/>
                </a:solidFill>
              </a:rPr>
              <a:t>Performance evaluations</a:t>
            </a:r>
          </a:p>
          <a:p>
            <a:pPr lvl="1">
              <a:buFont typeface="Wingdings" panose="05000000000000000000" pitchFamily="2" charset="2"/>
              <a:buChar char="q"/>
            </a:pPr>
            <a:r>
              <a:rPr lang="en-US" sz="1400" dirty="0">
                <a:solidFill>
                  <a:schemeClr val="bg1"/>
                </a:solidFill>
              </a:rPr>
              <a:t>Wrongful termination claims</a:t>
            </a:r>
          </a:p>
          <a:p>
            <a:pPr lvl="1">
              <a:buFont typeface="Wingdings" panose="05000000000000000000" pitchFamily="2" charset="2"/>
              <a:buChar char="q"/>
            </a:pPr>
            <a:r>
              <a:rPr lang="en-US" sz="1400" dirty="0">
                <a:solidFill>
                  <a:schemeClr val="bg1"/>
                </a:solidFill>
              </a:rPr>
              <a:t>Discrimination claims</a:t>
            </a:r>
          </a:p>
          <a:p>
            <a:pPr lvl="1">
              <a:buFont typeface="Wingdings" panose="05000000000000000000" pitchFamily="2" charset="2"/>
              <a:buChar char="q"/>
            </a:pPr>
            <a:r>
              <a:rPr lang="en-US" sz="1400" dirty="0" err="1">
                <a:solidFill>
                  <a:schemeClr val="bg1"/>
                </a:solidFill>
              </a:rPr>
              <a:t>Harassement</a:t>
            </a:r>
            <a:r>
              <a:rPr lang="en-US" sz="1400" dirty="0">
                <a:solidFill>
                  <a:schemeClr val="bg1"/>
                </a:solidFill>
              </a:rPr>
              <a:t> claims</a:t>
            </a:r>
          </a:p>
          <a:p>
            <a:pPr lvl="1">
              <a:buFont typeface="Wingdings" panose="05000000000000000000" pitchFamily="2" charset="2"/>
              <a:buChar char="q"/>
            </a:pPr>
            <a:endParaRPr lang="en-US" sz="1400" dirty="0">
              <a:solidFill>
                <a:schemeClr val="bg1"/>
              </a:solidFill>
            </a:endParaRPr>
          </a:p>
          <a:p>
            <a:pPr marL="400050" indent="-400050">
              <a:buFont typeface="+mj-lt"/>
              <a:buAutoNum type="romanUcPeriod"/>
            </a:pPr>
            <a:r>
              <a:rPr lang="en-US" dirty="0">
                <a:solidFill>
                  <a:schemeClr val="bg1"/>
                </a:solidFill>
              </a:rPr>
              <a:t>Media exposures impacted by AI driven marketing &amp; communications</a:t>
            </a:r>
          </a:p>
          <a:p>
            <a:pPr lvl="1">
              <a:buFont typeface="Wingdings" panose="05000000000000000000" pitchFamily="2" charset="2"/>
              <a:buChar char="q"/>
            </a:pPr>
            <a:r>
              <a:rPr lang="en-US" sz="1400" dirty="0">
                <a:solidFill>
                  <a:schemeClr val="bg1"/>
                </a:solidFill>
              </a:rPr>
              <a:t>Content creation</a:t>
            </a:r>
          </a:p>
          <a:p>
            <a:pPr lvl="1">
              <a:buFont typeface="Wingdings" panose="05000000000000000000" pitchFamily="2" charset="2"/>
              <a:buChar char="q"/>
            </a:pPr>
            <a:r>
              <a:rPr lang="en-US" sz="1400" dirty="0">
                <a:solidFill>
                  <a:schemeClr val="bg1"/>
                </a:solidFill>
              </a:rPr>
              <a:t>Defamation</a:t>
            </a:r>
          </a:p>
          <a:p>
            <a:pPr lvl="1">
              <a:buFont typeface="Wingdings" panose="05000000000000000000" pitchFamily="2" charset="2"/>
              <a:buChar char="q"/>
            </a:pPr>
            <a:r>
              <a:rPr lang="en-US" sz="1400" dirty="0">
                <a:solidFill>
                  <a:schemeClr val="bg1"/>
                </a:solidFill>
              </a:rPr>
              <a:t>Invasion of privacy</a:t>
            </a:r>
          </a:p>
          <a:p>
            <a:pPr lvl="1">
              <a:buFont typeface="Wingdings" panose="05000000000000000000" pitchFamily="2" charset="2"/>
              <a:buChar char="q"/>
            </a:pPr>
            <a:r>
              <a:rPr lang="en-US" sz="1400" dirty="0">
                <a:solidFill>
                  <a:schemeClr val="bg1"/>
                </a:solidFill>
              </a:rPr>
              <a:t>IP infringement</a:t>
            </a:r>
          </a:p>
        </p:txBody>
      </p:sp>
      <p:sp>
        <p:nvSpPr>
          <p:cNvPr id="7" name="Content Placeholder 6">
            <a:extLst>
              <a:ext uri="{FF2B5EF4-FFF2-40B4-BE49-F238E27FC236}">
                <a16:creationId xmlns:a16="http://schemas.microsoft.com/office/drawing/2014/main" id="{35DB7D59-1FFF-2492-D18B-55BE2782AA8B}"/>
              </a:ext>
            </a:extLst>
          </p:cNvPr>
          <p:cNvSpPr>
            <a:spLocks noGrp="1"/>
          </p:cNvSpPr>
          <p:nvPr>
            <p:ph sz="half" idx="2"/>
          </p:nvPr>
        </p:nvSpPr>
        <p:spPr>
          <a:xfrm>
            <a:off x="6158288" y="1627186"/>
            <a:ext cx="5577840" cy="4686299"/>
          </a:xfrm>
          <a:gradFill>
            <a:gsLst>
              <a:gs pos="100000">
                <a:srgbClr val="055EBC"/>
              </a:gs>
              <a:gs pos="0">
                <a:srgbClr val="054F8E"/>
              </a:gs>
              <a:gs pos="100000">
                <a:srgbClr val="05497D"/>
              </a:gs>
              <a:gs pos="99000">
                <a:srgbClr val="054777"/>
              </a:gs>
              <a:gs pos="81000">
                <a:srgbClr val="043F5F"/>
              </a:gs>
            </a:gsLst>
            <a:lin ang="3900000" scaled="0"/>
          </a:gradFill>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400050" indent="-400050">
              <a:buFont typeface="+mj-lt"/>
              <a:buAutoNum type="romanUcPeriod"/>
            </a:pPr>
            <a:r>
              <a:rPr lang="en-US" dirty="0">
                <a:solidFill>
                  <a:schemeClr val="bg1"/>
                </a:solidFill>
              </a:rPr>
              <a:t>Intellectual Property Insurance</a:t>
            </a:r>
          </a:p>
          <a:p>
            <a:pPr lvl="1">
              <a:buFont typeface="Wingdings" panose="05000000000000000000" pitchFamily="2" charset="2"/>
              <a:buChar char="q"/>
            </a:pPr>
            <a:r>
              <a:rPr lang="en-US" sz="1400" dirty="0">
                <a:solidFill>
                  <a:schemeClr val="bg1"/>
                </a:solidFill>
              </a:rPr>
              <a:t>Many PL policies contain exclusions for claims arising from IP infringement</a:t>
            </a:r>
          </a:p>
          <a:p>
            <a:pPr lvl="1">
              <a:buFont typeface="Wingdings" panose="05000000000000000000" pitchFamily="2" charset="2"/>
              <a:buChar char="q"/>
            </a:pPr>
            <a:endParaRPr lang="en-US" dirty="0">
              <a:solidFill>
                <a:schemeClr val="bg1"/>
              </a:solidFill>
            </a:endParaRPr>
          </a:p>
          <a:p>
            <a:pPr marL="400050" indent="-400050">
              <a:buFont typeface="+mj-lt"/>
              <a:buAutoNum type="romanUcPeriod"/>
            </a:pPr>
            <a:r>
              <a:rPr lang="en-US" dirty="0">
                <a:solidFill>
                  <a:schemeClr val="bg1"/>
                </a:solidFill>
              </a:rPr>
              <a:t>D&amp;O Insurance</a:t>
            </a:r>
          </a:p>
          <a:p>
            <a:pPr lvl="1">
              <a:buFont typeface="Wingdings" panose="05000000000000000000" pitchFamily="2" charset="2"/>
              <a:buChar char="q"/>
            </a:pPr>
            <a:r>
              <a:rPr lang="en-US" sz="1400" dirty="0">
                <a:solidFill>
                  <a:schemeClr val="bg1"/>
                </a:solidFill>
              </a:rPr>
              <a:t>Consider whether limits are adequate</a:t>
            </a:r>
            <a:r>
              <a:rPr lang="en-US" dirty="0">
                <a:solidFill>
                  <a:schemeClr val="bg1"/>
                </a:solidFill>
              </a:rPr>
              <a:t>.</a:t>
            </a:r>
          </a:p>
          <a:p>
            <a:pPr marL="400050" indent="-400050">
              <a:buFont typeface="+mj-lt"/>
              <a:buAutoNum type="romanUcPeriod"/>
            </a:pPr>
            <a:endParaRPr lang="en-US" dirty="0">
              <a:solidFill>
                <a:schemeClr val="bg1"/>
              </a:solidFill>
            </a:endParaRPr>
          </a:p>
          <a:p>
            <a:pPr marL="400050" indent="-400050">
              <a:buFont typeface="+mj-lt"/>
              <a:buAutoNum type="romanUcPeriod"/>
            </a:pPr>
            <a:endParaRPr lang="en-US" dirty="0">
              <a:solidFill>
                <a:schemeClr val="bg1"/>
              </a:solidFill>
            </a:endParaRPr>
          </a:p>
          <a:p>
            <a:pPr marL="400050" indent="-400050">
              <a:buFont typeface="+mj-lt"/>
              <a:buAutoNum type="romanUcPeriod"/>
            </a:pPr>
            <a:r>
              <a:rPr lang="en-US" dirty="0">
                <a:solidFill>
                  <a:schemeClr val="bg1"/>
                </a:solidFill>
              </a:rPr>
              <a:t>Employment Practices Liability Insurance (EPLI) </a:t>
            </a:r>
          </a:p>
          <a:p>
            <a:pPr lvl="1">
              <a:buFont typeface="Wingdings" panose="05000000000000000000" pitchFamily="2" charset="2"/>
              <a:buChar char="q"/>
            </a:pPr>
            <a:r>
              <a:rPr lang="en-US" sz="1400" dirty="0">
                <a:solidFill>
                  <a:schemeClr val="bg1"/>
                </a:solidFill>
              </a:rPr>
              <a:t>EPLI can help protect businesses from potential algorithmic bias-related lawsuits</a:t>
            </a:r>
            <a:r>
              <a:rPr lang="en-US" dirty="0">
                <a:solidFill>
                  <a:schemeClr val="bg1"/>
                </a:solidFill>
              </a:rPr>
              <a:t>.</a:t>
            </a:r>
          </a:p>
          <a:p>
            <a:pPr lvl="1">
              <a:buFont typeface="Wingdings" panose="05000000000000000000" pitchFamily="2" charset="2"/>
              <a:buChar char="q"/>
            </a:pPr>
            <a:endParaRPr lang="en-US" dirty="0">
              <a:solidFill>
                <a:schemeClr val="bg1"/>
              </a:solidFill>
            </a:endParaRPr>
          </a:p>
          <a:p>
            <a:pPr marL="857250" lvl="1" indent="-400050">
              <a:buFont typeface="+mj-lt"/>
              <a:buAutoNum type="romanUcPeriod"/>
            </a:pPr>
            <a:endParaRPr lang="en-US" dirty="0">
              <a:solidFill>
                <a:schemeClr val="bg1"/>
              </a:solidFill>
            </a:endParaRPr>
          </a:p>
          <a:p>
            <a:pPr marL="857250" lvl="1" indent="-400050">
              <a:buFont typeface="+mj-lt"/>
              <a:buAutoNum type="romanUcPeriod"/>
            </a:pPr>
            <a:endParaRPr lang="en-US" dirty="0">
              <a:solidFill>
                <a:schemeClr val="bg1"/>
              </a:solidFill>
            </a:endParaRPr>
          </a:p>
          <a:p>
            <a:pPr marL="857250" lvl="1" indent="-400050">
              <a:buFont typeface="+mj-lt"/>
              <a:buAutoNum type="romanUcPeriod"/>
            </a:pPr>
            <a:endParaRPr lang="en-US" dirty="0">
              <a:solidFill>
                <a:schemeClr val="bg1"/>
              </a:solidFill>
            </a:endParaRPr>
          </a:p>
          <a:p>
            <a:pPr marL="857250" lvl="1" indent="-400050">
              <a:buFont typeface="+mj-lt"/>
              <a:buAutoNum type="romanUcPeriod"/>
            </a:pPr>
            <a:endParaRPr lang="en-US" dirty="0">
              <a:solidFill>
                <a:schemeClr val="bg1"/>
              </a:solidFill>
            </a:endParaRPr>
          </a:p>
          <a:p>
            <a:pPr marL="857250" lvl="1" indent="-400050">
              <a:buFont typeface="+mj-lt"/>
              <a:buAutoNum type="romanUcPeriod"/>
            </a:pPr>
            <a:endParaRPr lang="en-US" dirty="0">
              <a:solidFill>
                <a:schemeClr val="bg1"/>
              </a:solidFill>
            </a:endParaRPr>
          </a:p>
          <a:p>
            <a:pPr marL="400050" indent="-400050">
              <a:buFont typeface="+mj-lt"/>
              <a:buAutoNum type="romanUcPeriod"/>
            </a:pPr>
            <a:r>
              <a:rPr lang="en-US" dirty="0">
                <a:solidFill>
                  <a:schemeClr val="bg1"/>
                </a:solidFill>
              </a:rPr>
              <a:t>Media Liability Insurance</a:t>
            </a:r>
          </a:p>
          <a:p>
            <a:pPr lvl="1">
              <a:buFont typeface="Wingdings" panose="05000000000000000000" pitchFamily="2" charset="2"/>
              <a:buChar char="q"/>
            </a:pPr>
            <a:r>
              <a:rPr lang="en-US" sz="1400" dirty="0">
                <a:solidFill>
                  <a:schemeClr val="bg1"/>
                </a:solidFill>
              </a:rPr>
              <a:t>For businesses that use AI to generate and curate content, coverage can protect again claims of defamation, invasion of privacy and IP infringement</a:t>
            </a:r>
          </a:p>
        </p:txBody>
      </p:sp>
      <p:sp>
        <p:nvSpPr>
          <p:cNvPr id="5" name="Footer Placeholder 4">
            <a:extLst>
              <a:ext uri="{FF2B5EF4-FFF2-40B4-BE49-F238E27FC236}">
                <a16:creationId xmlns:a16="http://schemas.microsoft.com/office/drawing/2014/main" id="{77C3E964-522F-48C2-BC48-B81E337419EF}"/>
              </a:ext>
            </a:extLst>
          </p:cNvPr>
          <p:cNvSpPr>
            <a:spLocks noGrp="1"/>
          </p:cNvSpPr>
          <p:nvPr>
            <p:ph type="ftr" sz="quarter" idx="3"/>
          </p:nvPr>
        </p:nvSpPr>
        <p:spPr/>
        <p:txBody>
          <a:bodyPr/>
          <a:lstStyle/>
          <a:p>
            <a:r>
              <a:rPr lang="en-US"/>
              <a:t>GREYLING INSURANCE BROKERAGE &amp; RISK CONSULTING</a:t>
            </a:r>
            <a:endParaRPr lang="en-US" dirty="0"/>
          </a:p>
        </p:txBody>
      </p:sp>
      <p:sp>
        <p:nvSpPr>
          <p:cNvPr id="8" name="TextBox 7">
            <a:extLst>
              <a:ext uri="{FF2B5EF4-FFF2-40B4-BE49-F238E27FC236}">
                <a16:creationId xmlns:a16="http://schemas.microsoft.com/office/drawing/2014/main" id="{DF51C682-E429-4BA3-EB4C-053CA128FE1F}"/>
              </a:ext>
            </a:extLst>
          </p:cNvPr>
          <p:cNvSpPr txBox="1"/>
          <p:nvPr/>
        </p:nvSpPr>
        <p:spPr>
          <a:xfrm>
            <a:off x="602485" y="1189124"/>
            <a:ext cx="1194558" cy="369332"/>
          </a:xfrm>
          <a:prstGeom prst="rect">
            <a:avLst/>
          </a:prstGeom>
          <a:noFill/>
        </p:spPr>
        <p:txBody>
          <a:bodyPr wrap="none" rtlCol="0">
            <a:spAutoFit/>
          </a:bodyPr>
          <a:lstStyle/>
          <a:p>
            <a:r>
              <a:rPr lang="en-US" b="1" dirty="0">
                <a:solidFill>
                  <a:schemeClr val="bg1"/>
                </a:solidFill>
              </a:rPr>
              <a:t>Exposure</a:t>
            </a:r>
          </a:p>
        </p:txBody>
      </p:sp>
      <p:sp>
        <p:nvSpPr>
          <p:cNvPr id="9" name="TextBox 8">
            <a:extLst>
              <a:ext uri="{FF2B5EF4-FFF2-40B4-BE49-F238E27FC236}">
                <a16:creationId xmlns:a16="http://schemas.microsoft.com/office/drawing/2014/main" id="{33CBF96B-3B38-647E-F6BD-4E0B08EAAF78}"/>
              </a:ext>
            </a:extLst>
          </p:cNvPr>
          <p:cNvSpPr txBox="1"/>
          <p:nvPr/>
        </p:nvSpPr>
        <p:spPr>
          <a:xfrm>
            <a:off x="6380924" y="1189124"/>
            <a:ext cx="2478564" cy="369332"/>
          </a:xfrm>
          <a:prstGeom prst="rect">
            <a:avLst/>
          </a:prstGeom>
          <a:noFill/>
        </p:spPr>
        <p:txBody>
          <a:bodyPr wrap="none" rtlCol="0">
            <a:spAutoFit/>
          </a:bodyPr>
          <a:lstStyle/>
          <a:p>
            <a:r>
              <a:rPr lang="en-US" b="1" dirty="0">
                <a:solidFill>
                  <a:schemeClr val="bg1"/>
                </a:solidFill>
              </a:rPr>
              <a:t>Insurance Coverage</a:t>
            </a:r>
          </a:p>
        </p:txBody>
      </p:sp>
      <p:pic>
        <p:nvPicPr>
          <p:cNvPr id="3" name="Picture 2">
            <a:extLst>
              <a:ext uri="{FF2B5EF4-FFF2-40B4-BE49-F238E27FC236}">
                <a16:creationId xmlns:a16="http://schemas.microsoft.com/office/drawing/2014/main" id="{D5DDE41A-A5E2-BEE9-FE89-CA984B9A0D51}"/>
              </a:ext>
            </a:extLst>
          </p:cNvPr>
          <p:cNvPicPr>
            <a:picLocks noChangeAspect="1"/>
          </p:cNvPicPr>
          <p:nvPr/>
        </p:nvPicPr>
        <p:blipFill>
          <a:blip r:embed="rId2"/>
          <a:stretch>
            <a:fillRect/>
          </a:stretch>
        </p:blipFill>
        <p:spPr>
          <a:xfrm>
            <a:off x="10009470" y="5987320"/>
            <a:ext cx="1877731" cy="652329"/>
          </a:xfrm>
          <a:prstGeom prst="rect">
            <a:avLst/>
          </a:prstGeom>
        </p:spPr>
      </p:pic>
    </p:spTree>
    <p:extLst>
      <p:ext uri="{BB962C8B-B14F-4D97-AF65-F5344CB8AC3E}">
        <p14:creationId xmlns:p14="http://schemas.microsoft.com/office/powerpoint/2010/main" val="5780194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E1BD8E25-A29B-624A-2174-B12983A45522}"/>
              </a:ext>
            </a:extLst>
          </p:cNvPr>
          <p:cNvSpPr>
            <a:spLocks noGrp="1"/>
          </p:cNvSpPr>
          <p:nvPr>
            <p:ph type="ftr" sz="quarter" idx="3"/>
          </p:nvPr>
        </p:nvSpPr>
        <p:spPr>
          <a:xfrm>
            <a:off x="304799" y="6313486"/>
            <a:ext cx="2949222" cy="365125"/>
          </a:xfrm>
        </p:spPr>
        <p:txBody>
          <a:bodyPr anchor="ctr">
            <a:normAutofit/>
          </a:bodyPr>
          <a:lstStyle/>
          <a:p>
            <a:pPr>
              <a:lnSpc>
                <a:spcPct val="90000"/>
              </a:lnSpc>
              <a:spcAft>
                <a:spcPts val="600"/>
              </a:spcAft>
            </a:pPr>
            <a:r>
              <a:rPr lang="en-US"/>
              <a:t>GREYLING INSURANCE BROKERAGE &amp; RISK CONSULTING</a:t>
            </a:r>
          </a:p>
        </p:txBody>
      </p:sp>
      <p:sp>
        <p:nvSpPr>
          <p:cNvPr id="6" name="Title 5">
            <a:extLst>
              <a:ext uri="{FF2B5EF4-FFF2-40B4-BE49-F238E27FC236}">
                <a16:creationId xmlns:a16="http://schemas.microsoft.com/office/drawing/2014/main" id="{AC7FE403-81E2-4B49-C427-E4FD176B262E}"/>
              </a:ext>
            </a:extLst>
          </p:cNvPr>
          <p:cNvSpPr>
            <a:spLocks noGrp="1"/>
          </p:cNvSpPr>
          <p:nvPr>
            <p:ph type="title"/>
          </p:nvPr>
        </p:nvSpPr>
        <p:spPr>
          <a:xfrm>
            <a:off x="1390184" y="2790040"/>
            <a:ext cx="9144002" cy="930022"/>
          </a:xfrm>
        </p:spPr>
        <p:txBody>
          <a:bodyPr anchor="ctr">
            <a:normAutofit/>
          </a:bodyPr>
          <a:lstStyle/>
          <a:p>
            <a:r>
              <a:rPr lang="en-US" dirty="0"/>
              <a:t>Thank You !</a:t>
            </a:r>
          </a:p>
        </p:txBody>
      </p:sp>
      <p:pic>
        <p:nvPicPr>
          <p:cNvPr id="3" name="Picture 2">
            <a:extLst>
              <a:ext uri="{FF2B5EF4-FFF2-40B4-BE49-F238E27FC236}">
                <a16:creationId xmlns:a16="http://schemas.microsoft.com/office/drawing/2014/main" id="{3235B580-1B9E-97F6-98AF-12C5A8499D49}"/>
              </a:ext>
            </a:extLst>
          </p:cNvPr>
          <p:cNvPicPr>
            <a:picLocks noChangeAspect="1"/>
          </p:cNvPicPr>
          <p:nvPr/>
        </p:nvPicPr>
        <p:blipFill>
          <a:blip r:embed="rId2"/>
          <a:stretch>
            <a:fillRect/>
          </a:stretch>
        </p:blipFill>
        <p:spPr>
          <a:xfrm>
            <a:off x="9729135" y="5779608"/>
            <a:ext cx="1877731" cy="652329"/>
          </a:xfrm>
          <a:prstGeom prst="rect">
            <a:avLst/>
          </a:prstGeom>
        </p:spPr>
      </p:pic>
    </p:spTree>
    <p:extLst>
      <p:ext uri="{BB962C8B-B14F-4D97-AF65-F5344CB8AC3E}">
        <p14:creationId xmlns:p14="http://schemas.microsoft.com/office/powerpoint/2010/main" val="327826116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BEE1E8"/>
          </a:bgClr>
        </a:pattFill>
        <a:effectLst/>
      </p:bgPr>
    </p:bg>
    <p:spTree>
      <p:nvGrpSpPr>
        <p:cNvPr id="1" name="">
          <a:extLst>
            <a:ext uri="{FF2B5EF4-FFF2-40B4-BE49-F238E27FC236}">
              <a16:creationId xmlns:a16="http://schemas.microsoft.com/office/drawing/2014/main" id="{1FE933BF-E687-FAEE-C542-D300D30B27B2}"/>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75710F84-7EFD-D4E3-6469-B6E0B8E280CE}"/>
              </a:ext>
            </a:extLst>
          </p:cNvPr>
          <p:cNvPicPr>
            <a:picLocks noChangeAspect="1"/>
          </p:cNvPicPr>
          <p:nvPr/>
        </p:nvPicPr>
        <p:blipFill>
          <a:blip r:embed="rId2">
            <a:alphaModFix amt="50000"/>
          </a:blip>
          <a:stretch>
            <a:fillRect/>
          </a:stretch>
        </p:blipFill>
        <p:spPr>
          <a:xfrm>
            <a:off x="0" y="3657601"/>
            <a:ext cx="12192000" cy="3200399"/>
          </a:xfrm>
          <a:prstGeom prst="rect">
            <a:avLst/>
          </a:prstGeom>
        </p:spPr>
      </p:pic>
      <p:sp>
        <p:nvSpPr>
          <p:cNvPr id="2" name="TextBox 1">
            <a:extLst>
              <a:ext uri="{FF2B5EF4-FFF2-40B4-BE49-F238E27FC236}">
                <a16:creationId xmlns:a16="http://schemas.microsoft.com/office/drawing/2014/main" id="{67419387-DE58-D3D6-2006-9A2B0BF8B01B}"/>
              </a:ext>
            </a:extLst>
          </p:cNvPr>
          <p:cNvSpPr txBox="1"/>
          <p:nvPr/>
        </p:nvSpPr>
        <p:spPr>
          <a:xfrm>
            <a:off x="0" y="4103636"/>
            <a:ext cx="9839111" cy="2308324"/>
          </a:xfrm>
          <a:prstGeom prst="rect">
            <a:avLst/>
          </a:prstGeom>
          <a:noFill/>
          <a:effectLst>
            <a:outerShdw blurRad="50800" dist="50800" dir="5400000" algn="ctr" rotWithShape="0">
              <a:schemeClr val="bg2"/>
            </a:outerShdw>
          </a:effectLst>
        </p:spPr>
        <p:txBody>
          <a:bodyPr wrap="square" rtlCol="0">
            <a:spAutoFit/>
          </a:bodyPr>
          <a:lstStyle/>
          <a:p>
            <a:pPr algn="ctr"/>
            <a:r>
              <a:rPr lang="en-US" sz="7200" dirty="0">
                <a:solidFill>
                  <a:srgbClr val="336699"/>
                </a:solidFill>
                <a:effectLst>
                  <a:outerShdw blurRad="50800" dist="38100" dir="5400000" algn="t" rotWithShape="0">
                    <a:schemeClr val="bg1">
                      <a:alpha val="40000"/>
                    </a:schemeClr>
                  </a:outerShdw>
                </a:effectLst>
                <a:latin typeface="Baskerville Old Face" panose="02020602080505020303" pitchFamily="18" charset="0"/>
              </a:rPr>
              <a:t>Roundtable Discussion</a:t>
            </a:r>
          </a:p>
          <a:p>
            <a:pPr algn="ctr"/>
            <a:r>
              <a:rPr lang="en-US" sz="7200" i="1" dirty="0">
                <a:solidFill>
                  <a:srgbClr val="336699"/>
                </a:solidFill>
                <a:effectLst>
                  <a:outerShdw blurRad="50800" dist="38100" dir="5400000" algn="t" rotWithShape="0">
                    <a:schemeClr val="bg1">
                      <a:alpha val="40000"/>
                    </a:schemeClr>
                  </a:outerShdw>
                </a:effectLst>
                <a:latin typeface="Baskerville Old Face" panose="02020602080505020303" pitchFamily="18" charset="0"/>
              </a:rPr>
              <a:t>It’s Our Business</a:t>
            </a:r>
          </a:p>
        </p:txBody>
      </p:sp>
      <p:pic>
        <p:nvPicPr>
          <p:cNvPr id="4" name="Picture 3" descr="A blue and green text&#10;&#10;AI-generated content may be incorrect.">
            <a:extLst>
              <a:ext uri="{FF2B5EF4-FFF2-40B4-BE49-F238E27FC236}">
                <a16:creationId xmlns:a16="http://schemas.microsoft.com/office/drawing/2014/main" id="{D4B4A3F7-8D32-9952-E180-5B5BA1F548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92000" cy="3657599"/>
          </a:xfrm>
          <a:prstGeom prst="rect">
            <a:avLst/>
          </a:prstGeom>
        </p:spPr>
      </p:pic>
    </p:spTree>
    <p:extLst>
      <p:ext uri="{BB962C8B-B14F-4D97-AF65-F5344CB8AC3E}">
        <p14:creationId xmlns:p14="http://schemas.microsoft.com/office/powerpoint/2010/main" val="2837391205"/>
      </p:ext>
    </p:extLst>
  </p:cSld>
  <p:clrMapOvr>
    <a:masterClrMapping/>
  </p:clrMapOvr>
  <p:transition advClick="0" advTm="8000"/>
</p:sld>
</file>

<file path=ppt/slides/slide54.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BEE1E8"/>
          </a:bgClr>
        </a:pattFill>
        <a:effectLst/>
      </p:bgPr>
    </p:bg>
    <p:spTree>
      <p:nvGrpSpPr>
        <p:cNvPr id="1" name="">
          <a:extLst>
            <a:ext uri="{FF2B5EF4-FFF2-40B4-BE49-F238E27FC236}">
              <a16:creationId xmlns:a16="http://schemas.microsoft.com/office/drawing/2014/main" id="{D2A81B86-3AEB-E090-9DB2-778EC57B008B}"/>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D8F27457-0821-8A3F-62A0-3BB5E9DE1DB4}"/>
              </a:ext>
            </a:extLst>
          </p:cNvPr>
          <p:cNvSpPr txBox="1"/>
          <p:nvPr/>
        </p:nvSpPr>
        <p:spPr>
          <a:xfrm>
            <a:off x="552999" y="3874834"/>
            <a:ext cx="11086002" cy="2554545"/>
          </a:xfrm>
          <a:prstGeom prst="rect">
            <a:avLst/>
          </a:prstGeom>
          <a:noFill/>
          <a:effectLst>
            <a:outerShdw blurRad="50800" dist="50800" dir="5400000" algn="ctr" rotWithShape="0">
              <a:schemeClr val="bg2"/>
            </a:outerShdw>
          </a:effectLst>
        </p:spPr>
        <p:txBody>
          <a:bodyPr wrap="square" rtlCol="0">
            <a:spAutoFit/>
          </a:bodyPr>
          <a:lstStyle/>
          <a:p>
            <a:pPr algn="ctr"/>
            <a:r>
              <a:rPr lang="en-US" sz="8000" dirty="0">
                <a:solidFill>
                  <a:srgbClr val="009999"/>
                </a:solidFill>
                <a:effectLst>
                  <a:outerShdw blurRad="50800" dist="38100" dir="5400000" algn="t" rotWithShape="0">
                    <a:schemeClr val="bg1">
                      <a:alpha val="40000"/>
                    </a:schemeClr>
                  </a:outerShdw>
                </a:effectLst>
                <a:latin typeface="Baskerville Old Face" panose="02020602080505020303" pitchFamily="18" charset="0"/>
              </a:rPr>
              <a:t>Please Join Us for Our Cocktail Reception!</a:t>
            </a:r>
            <a:endParaRPr lang="en-US" sz="7200" dirty="0">
              <a:solidFill>
                <a:srgbClr val="009999"/>
              </a:solidFill>
              <a:effectLst>
                <a:outerShdw blurRad="50800" dist="38100" dir="5400000" algn="t" rotWithShape="0">
                  <a:schemeClr val="bg1">
                    <a:alpha val="40000"/>
                  </a:schemeClr>
                </a:outerShdw>
              </a:effectLst>
              <a:latin typeface="Baskerville Old Face" panose="02020602080505020303" pitchFamily="18" charset="0"/>
            </a:endParaRPr>
          </a:p>
        </p:txBody>
      </p:sp>
      <p:pic>
        <p:nvPicPr>
          <p:cNvPr id="4" name="Picture 3" descr="A blue and green text&#10;&#10;AI-generated content may be incorrect.">
            <a:extLst>
              <a:ext uri="{FF2B5EF4-FFF2-40B4-BE49-F238E27FC236}">
                <a16:creationId xmlns:a16="http://schemas.microsoft.com/office/drawing/2014/main" id="{744D840B-9B58-8802-C44E-D99A370E2C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3657599"/>
          </a:xfrm>
          <a:prstGeom prst="rect">
            <a:avLst/>
          </a:prstGeom>
        </p:spPr>
      </p:pic>
    </p:spTree>
    <p:extLst>
      <p:ext uri="{BB962C8B-B14F-4D97-AF65-F5344CB8AC3E}">
        <p14:creationId xmlns:p14="http://schemas.microsoft.com/office/powerpoint/2010/main" val="2110024388"/>
      </p:ext>
    </p:extLst>
  </p:cSld>
  <p:clrMapOvr>
    <a:masterClrMapping/>
  </p:clrMapOvr>
  <p:transition advClick="0" advTm="8000"/>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EPIC Refreshed Brand 2020 1">
      <a:dk1>
        <a:srgbClr val="101820"/>
      </a:dk1>
      <a:lt1>
        <a:srgbClr val="FFFFFF"/>
      </a:lt1>
      <a:dk2>
        <a:srgbClr val="003B5C"/>
      </a:dk2>
      <a:lt2>
        <a:srgbClr val="FFFFFF"/>
      </a:lt2>
      <a:accent1>
        <a:srgbClr val="004B87"/>
      </a:accent1>
      <a:accent2>
        <a:srgbClr val="FFBF3F"/>
      </a:accent2>
      <a:accent3>
        <a:srgbClr val="535659"/>
      </a:accent3>
      <a:accent4>
        <a:srgbClr val="888B8D"/>
      </a:accent4>
      <a:accent5>
        <a:srgbClr val="005EB8"/>
      </a:accent5>
      <a:accent6>
        <a:srgbClr val="C8C9C7"/>
      </a:accent6>
      <a:hlink>
        <a:srgbClr val="004B87"/>
      </a:hlink>
      <a:folHlink>
        <a:srgbClr val="004B87"/>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accent4"/>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7786</TotalTime>
  <Words>3977</Words>
  <Application>Microsoft Office PowerPoint</Application>
  <PresentationFormat>Widescreen</PresentationFormat>
  <Paragraphs>422</Paragraphs>
  <Slides>54</Slides>
  <Notes>5</Notes>
  <HiddenSlides>0</HiddenSlides>
  <MMClips>0</MMClips>
  <ScaleCrop>false</ScaleCrop>
  <HeadingPairs>
    <vt:vector size="6" baseType="variant">
      <vt:variant>
        <vt:lpstr>Fonts Used</vt:lpstr>
      </vt:variant>
      <vt:variant>
        <vt:i4>13</vt:i4>
      </vt:variant>
      <vt:variant>
        <vt:lpstr>Theme</vt:lpstr>
      </vt:variant>
      <vt:variant>
        <vt:i4>4</vt:i4>
      </vt:variant>
      <vt:variant>
        <vt:lpstr>Slide Titles</vt:lpstr>
      </vt:variant>
      <vt:variant>
        <vt:i4>54</vt:i4>
      </vt:variant>
    </vt:vector>
  </HeadingPairs>
  <TitlesOfParts>
    <vt:vector size="71" baseType="lpstr">
      <vt:lpstr>Adobe Devanagari</vt:lpstr>
      <vt:lpstr>Arial</vt:lpstr>
      <vt:lpstr>Baskerville Old Face</vt:lpstr>
      <vt:lpstr>Calibri</vt:lpstr>
      <vt:lpstr>Calibri Light</vt:lpstr>
      <vt:lpstr>Century Gothic</vt:lpstr>
      <vt:lpstr>Copperplate Gothic Bold</vt:lpstr>
      <vt:lpstr>Gill Sans MT</vt:lpstr>
      <vt:lpstr>proxima-nova</vt:lpstr>
      <vt:lpstr>Symbol</vt:lpstr>
      <vt:lpstr>system-ui</vt:lpstr>
      <vt:lpstr>Times New Roman</vt:lpstr>
      <vt:lpstr>Wingdings</vt:lpstr>
      <vt:lpstr>Office Theme</vt:lpstr>
      <vt:lpstr>Office Theme</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Artificial Intelligence in Design &amp; Construction</vt:lpstr>
      <vt:lpstr>Outline</vt:lpstr>
      <vt:lpstr> Are we in new territory? </vt:lpstr>
      <vt:lpstr>PowerPoint Presentation</vt:lpstr>
      <vt:lpstr>PowerPoint Presentation</vt:lpstr>
      <vt:lpstr>AI, a Brief History</vt:lpstr>
      <vt:lpstr>Evaluating AI Implementation in Firms</vt:lpstr>
      <vt:lpstr>Integration of AI by the Numbers</vt:lpstr>
      <vt:lpstr>Which AI Platform Is Your Firm Using?</vt:lpstr>
      <vt:lpstr>Formal guidelines around AI</vt:lpstr>
      <vt:lpstr>Awareness of AI Usage by Project Participants</vt:lpstr>
      <vt:lpstr>Internal Evaluation and Discussions on AI’s Impact on the Standard of Care</vt:lpstr>
      <vt:lpstr>Opportunities &amp; Risks</vt:lpstr>
      <vt:lpstr>PowerPoint Presentation</vt:lpstr>
      <vt:lpstr>Risks</vt:lpstr>
      <vt:lpstr>PowerPoint Presentation</vt:lpstr>
      <vt:lpstr>Who has liability?</vt:lpstr>
      <vt:lpstr>AI is a…</vt:lpstr>
      <vt:lpstr>PowerPoint Presentation</vt:lpstr>
      <vt:lpstr>PowerPoint Presentation</vt:lpstr>
      <vt:lpstr>Compliance with Laws, Standard of Care, and Contracts</vt:lpstr>
      <vt:lpstr>Human Review &amp; Responsibility</vt:lpstr>
      <vt:lpstr>Transparency</vt:lpstr>
      <vt:lpstr>Data Privacy</vt:lpstr>
      <vt:lpstr>3rd Party IP Protection</vt:lpstr>
      <vt:lpstr>Ownership of Results</vt:lpstr>
      <vt:lpstr>Monitoring</vt:lpstr>
      <vt:lpstr>This policy is intended to add to - not contradict, limit, or replace</vt:lpstr>
      <vt:lpstr>PowerPoint Presentation</vt:lpstr>
      <vt:lpstr>Enforcement of Policy / Disciplinary Terms</vt:lpstr>
      <vt:lpstr>Recording Virtual Meetings</vt:lpstr>
      <vt:lpstr>How can we advise our clients?</vt:lpstr>
      <vt:lpstr>Do not over promise and establish a heightened standard of care.</vt:lpstr>
      <vt:lpstr>Be diligent to secure enough fee and time t execute the engineer’s statutory responsibilities as the “engineer of record”</vt:lpstr>
      <vt:lpstr>Be clear when services are no longer professional design services</vt:lpstr>
      <vt:lpstr>Al &amp; ML are multidisciplinary endeavors that require appropriate data.  Do you have the right skills and data in place?</vt:lpstr>
      <vt:lpstr>Address the issue of licensing and ownership of data and computer models</vt:lpstr>
      <vt:lpstr>Perform due diligence on your vendors &amp; subconsultants</vt:lpstr>
      <vt:lpstr>3 Distinct Offerings by Design Professionals;  Distinct Terms &amp; Conditions; Distinct Risk profiles</vt:lpstr>
      <vt:lpstr>Other exposures in an AI world / Is there coverage?</vt:lpstr>
      <vt:lpstr>Thank You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Haleigh Gray</dc:creator>
  <cp:lastModifiedBy>Courtney Hutchinson</cp:lastModifiedBy>
  <cp:revision>18</cp:revision>
  <dcterms:created xsi:type="dcterms:W3CDTF">2023-03-02T18:41:59Z</dcterms:created>
  <dcterms:modified xsi:type="dcterms:W3CDTF">2025-04-08T17:08:35Z</dcterms:modified>
</cp:coreProperties>
</file>