
<file path=[Content_Types].xml><?xml version="1.0" encoding="utf-8"?>
<Types xmlns="http://schemas.openxmlformats.org/package/2006/content-types">
  <Default Extension="docx" ContentType="application/vnd.openxmlformats-officedocument.wordprocessingml.document"/>
  <Default Extension="emf" ContentType="image/x-emf"/>
  <Default Extension="jfif" ContentType="image/jpeg"/>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3.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4.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theme/theme5.xml" ContentType="application/vnd.openxmlformats-officedocument.theme+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6.xml" ContentType="application/vnd.openxmlformats-officedocument.theme+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7" r:id="rId1"/>
    <p:sldMasterId id="2147483730" r:id="rId2"/>
    <p:sldMasterId id="2147483743" r:id="rId3"/>
    <p:sldMasterId id="2147483779" r:id="rId4"/>
    <p:sldMasterId id="2147483800" r:id="rId5"/>
    <p:sldMasterId id="2147483656" r:id="rId6"/>
    <p:sldMasterId id="2147483827" r:id="rId7"/>
  </p:sldMasterIdLst>
  <p:notesMasterIdLst>
    <p:notesMasterId r:id="rId76"/>
  </p:notesMasterIdLst>
  <p:sldIdLst>
    <p:sldId id="262" r:id="rId8"/>
    <p:sldId id="616" r:id="rId9"/>
    <p:sldId id="618" r:id="rId10"/>
    <p:sldId id="623" r:id="rId11"/>
    <p:sldId id="624" r:id="rId12"/>
    <p:sldId id="625" r:id="rId13"/>
    <p:sldId id="626" r:id="rId14"/>
    <p:sldId id="627" r:id="rId15"/>
    <p:sldId id="628" r:id="rId16"/>
    <p:sldId id="629" r:id="rId17"/>
    <p:sldId id="630" r:id="rId18"/>
    <p:sldId id="631" r:id="rId19"/>
    <p:sldId id="632" r:id="rId20"/>
    <p:sldId id="633" r:id="rId21"/>
    <p:sldId id="634" r:id="rId22"/>
    <p:sldId id="635" r:id="rId23"/>
    <p:sldId id="636" r:id="rId24"/>
    <p:sldId id="637" r:id="rId25"/>
    <p:sldId id="638" r:id="rId26"/>
    <p:sldId id="639" r:id="rId27"/>
    <p:sldId id="640" r:id="rId28"/>
    <p:sldId id="641" r:id="rId29"/>
    <p:sldId id="642" r:id="rId30"/>
    <p:sldId id="643" r:id="rId31"/>
    <p:sldId id="644" r:id="rId32"/>
    <p:sldId id="645" r:id="rId33"/>
    <p:sldId id="646" r:id="rId34"/>
    <p:sldId id="647" r:id="rId35"/>
    <p:sldId id="648" r:id="rId36"/>
    <p:sldId id="649" r:id="rId37"/>
    <p:sldId id="650" r:id="rId38"/>
    <p:sldId id="617" r:id="rId39"/>
    <p:sldId id="263" r:id="rId40"/>
    <p:sldId id="268" r:id="rId41"/>
    <p:sldId id="619" r:id="rId42"/>
    <p:sldId id="620" r:id="rId43"/>
    <p:sldId id="622" r:id="rId44"/>
    <p:sldId id="615" r:id="rId45"/>
    <p:sldId id="621" r:id="rId46"/>
    <p:sldId id="653" r:id="rId47"/>
    <p:sldId id="654" r:id="rId48"/>
    <p:sldId id="655" r:id="rId49"/>
    <p:sldId id="656" r:id="rId50"/>
    <p:sldId id="657" r:id="rId51"/>
    <p:sldId id="658" r:id="rId52"/>
    <p:sldId id="659" r:id="rId53"/>
    <p:sldId id="660" r:id="rId54"/>
    <p:sldId id="661" r:id="rId55"/>
    <p:sldId id="662" r:id="rId56"/>
    <p:sldId id="663" r:id="rId57"/>
    <p:sldId id="664" r:id="rId58"/>
    <p:sldId id="665" r:id="rId59"/>
    <p:sldId id="666" r:id="rId60"/>
    <p:sldId id="667" r:id="rId61"/>
    <p:sldId id="668" r:id="rId62"/>
    <p:sldId id="669" r:id="rId63"/>
    <p:sldId id="670" r:id="rId64"/>
    <p:sldId id="671" r:id="rId65"/>
    <p:sldId id="672" r:id="rId66"/>
    <p:sldId id="673" r:id="rId67"/>
    <p:sldId id="674" r:id="rId68"/>
    <p:sldId id="675" r:id="rId69"/>
    <p:sldId id="676" r:id="rId70"/>
    <p:sldId id="677" r:id="rId71"/>
    <p:sldId id="678" r:id="rId72"/>
    <p:sldId id="679" r:id="rId73"/>
    <p:sldId id="680" r:id="rId74"/>
    <p:sldId id="273" r:id="rId75"/>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ECDAA"/>
    <a:srgbClr val="E6CEA2"/>
    <a:srgbClr val="DEBD82"/>
    <a:srgbClr val="3E2F1A"/>
    <a:srgbClr val="663300"/>
    <a:srgbClr val="DDA311"/>
    <a:srgbClr val="FFE885"/>
    <a:srgbClr val="FFCC00"/>
    <a:srgbClr val="56B8E4"/>
    <a:srgbClr val="189C7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15" autoAdjust="0"/>
    <p:restoredTop sz="94660"/>
  </p:normalViewPr>
  <p:slideViewPr>
    <p:cSldViewPr snapToGrid="0">
      <p:cViewPr varScale="1">
        <p:scale>
          <a:sx n="60" d="100"/>
          <a:sy n="60" d="100"/>
        </p:scale>
        <p:origin x="108" y="33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9.xml"/><Relationship Id="rId21" Type="http://schemas.openxmlformats.org/officeDocument/2006/relationships/slide" Target="slides/slide14.xml"/><Relationship Id="rId42" Type="http://schemas.openxmlformats.org/officeDocument/2006/relationships/slide" Target="slides/slide35.xml"/><Relationship Id="rId47" Type="http://schemas.openxmlformats.org/officeDocument/2006/relationships/slide" Target="slides/slide40.xml"/><Relationship Id="rId63" Type="http://schemas.openxmlformats.org/officeDocument/2006/relationships/slide" Target="slides/slide56.xml"/><Relationship Id="rId68" Type="http://schemas.openxmlformats.org/officeDocument/2006/relationships/slide" Target="slides/slide61.xml"/><Relationship Id="rId16" Type="http://schemas.openxmlformats.org/officeDocument/2006/relationships/slide" Target="slides/slide9.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slide" Target="slides/slide46.xml"/><Relationship Id="rId58" Type="http://schemas.openxmlformats.org/officeDocument/2006/relationships/slide" Target="slides/slide51.xml"/><Relationship Id="rId66" Type="http://schemas.openxmlformats.org/officeDocument/2006/relationships/slide" Target="slides/slide59.xml"/><Relationship Id="rId74" Type="http://schemas.openxmlformats.org/officeDocument/2006/relationships/slide" Target="slides/slide67.xml"/><Relationship Id="rId79" Type="http://schemas.openxmlformats.org/officeDocument/2006/relationships/theme" Target="theme/theme1.xml"/><Relationship Id="rId5" Type="http://schemas.openxmlformats.org/officeDocument/2006/relationships/slideMaster" Target="slideMasters/slideMaster5.xml"/><Relationship Id="rId61" Type="http://schemas.openxmlformats.org/officeDocument/2006/relationships/slide" Target="slides/slide54.xml"/><Relationship Id="rId19" Type="http://schemas.openxmlformats.org/officeDocument/2006/relationships/slide" Target="slides/slide1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slide" Target="slides/slide49.xml"/><Relationship Id="rId64" Type="http://schemas.openxmlformats.org/officeDocument/2006/relationships/slide" Target="slides/slide57.xml"/><Relationship Id="rId69" Type="http://schemas.openxmlformats.org/officeDocument/2006/relationships/slide" Target="slides/slide62.xml"/><Relationship Id="rId77" Type="http://schemas.openxmlformats.org/officeDocument/2006/relationships/presProps" Target="presProps.xml"/><Relationship Id="rId8" Type="http://schemas.openxmlformats.org/officeDocument/2006/relationships/slide" Target="slides/slide1.xml"/><Relationship Id="rId51" Type="http://schemas.openxmlformats.org/officeDocument/2006/relationships/slide" Target="slides/slide44.xml"/><Relationship Id="rId72" Type="http://schemas.openxmlformats.org/officeDocument/2006/relationships/slide" Target="slides/slide65.xml"/><Relationship Id="rId80"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slide" Target="slides/slide52.xml"/><Relationship Id="rId67" Type="http://schemas.openxmlformats.org/officeDocument/2006/relationships/slide" Target="slides/slide60.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slide" Target="slides/slide47.xml"/><Relationship Id="rId62" Type="http://schemas.openxmlformats.org/officeDocument/2006/relationships/slide" Target="slides/slide55.xml"/><Relationship Id="rId70" Type="http://schemas.openxmlformats.org/officeDocument/2006/relationships/slide" Target="slides/slide63.xml"/><Relationship Id="rId75" Type="http://schemas.openxmlformats.org/officeDocument/2006/relationships/slide" Target="slides/slide68.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slide" Target="slides/slide50.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slide" Target="slides/slide53.xml"/><Relationship Id="rId65" Type="http://schemas.openxmlformats.org/officeDocument/2006/relationships/slide" Target="slides/slide58.xml"/><Relationship Id="rId73" Type="http://schemas.openxmlformats.org/officeDocument/2006/relationships/slide" Target="slides/slide66.xml"/><Relationship Id="rId78"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2.xml"/><Relationship Id="rId13" Type="http://schemas.openxmlformats.org/officeDocument/2006/relationships/slide" Target="slides/slide6.xml"/><Relationship Id="rId18" Type="http://schemas.openxmlformats.org/officeDocument/2006/relationships/slide" Target="slides/slide11.xml"/><Relationship Id="rId39" Type="http://schemas.openxmlformats.org/officeDocument/2006/relationships/slide" Target="slides/slide32.xml"/><Relationship Id="rId34" Type="http://schemas.openxmlformats.org/officeDocument/2006/relationships/slide" Target="slides/slide27.xml"/><Relationship Id="rId50" Type="http://schemas.openxmlformats.org/officeDocument/2006/relationships/slide" Target="slides/slide43.xml"/><Relationship Id="rId55" Type="http://schemas.openxmlformats.org/officeDocument/2006/relationships/slide" Target="slides/slide48.xml"/><Relationship Id="rId76" Type="http://schemas.openxmlformats.org/officeDocument/2006/relationships/notesMaster" Target="notesMasters/notesMaster1.xml"/><Relationship Id="rId7" Type="http://schemas.openxmlformats.org/officeDocument/2006/relationships/slideMaster" Target="slideMasters/slideMaster7.xml"/><Relationship Id="rId71" Type="http://schemas.openxmlformats.org/officeDocument/2006/relationships/slide" Target="slides/slide64.xml"/><Relationship Id="rId2" Type="http://schemas.openxmlformats.org/officeDocument/2006/relationships/slideMaster" Target="slideMasters/slideMaster2.xml"/><Relationship Id="rId29" Type="http://schemas.openxmlformats.org/officeDocument/2006/relationships/slide" Target="slides/slide2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8275" y="0"/>
            <a:ext cx="3043238" cy="466725"/>
          </a:xfrm>
          <a:prstGeom prst="rect">
            <a:avLst/>
          </a:prstGeom>
        </p:spPr>
        <p:txBody>
          <a:bodyPr vert="horz" lIns="91440" tIns="45720" rIns="91440" bIns="45720" rtlCol="0"/>
          <a:lstStyle>
            <a:lvl1pPr algn="r">
              <a:defRPr sz="1200"/>
            </a:lvl1pPr>
          </a:lstStyle>
          <a:p>
            <a:fld id="{C013FA37-D0DA-43F6-B468-B605EBF1A39E}" type="datetimeFigureOut">
              <a:rPr lang="en-US" smtClean="0"/>
              <a:t>12/4/2024</a:t>
            </a:fld>
            <a:endParaRPr lang="en-US"/>
          </a:p>
        </p:txBody>
      </p:sp>
      <p:sp>
        <p:nvSpPr>
          <p:cNvPr id="4" name="Slide Image Placeholder 3"/>
          <p:cNvSpPr>
            <a:spLocks noGrp="1" noRot="1" noChangeAspect="1"/>
          </p:cNvSpPr>
          <p:nvPr>
            <p:ph type="sldImg" idx="2"/>
          </p:nvPr>
        </p:nvSpPr>
        <p:spPr>
          <a:xfrm>
            <a:off x="719138" y="1163638"/>
            <a:ext cx="5584825" cy="3141662"/>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79925"/>
            <a:ext cx="5619750" cy="36655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375"/>
            <a:ext cx="3043238" cy="46672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8275" y="8842375"/>
            <a:ext cx="3043238" cy="466725"/>
          </a:xfrm>
          <a:prstGeom prst="rect">
            <a:avLst/>
          </a:prstGeom>
        </p:spPr>
        <p:txBody>
          <a:bodyPr vert="horz" lIns="91440" tIns="45720" rIns="91440" bIns="45720" rtlCol="0" anchor="b"/>
          <a:lstStyle>
            <a:lvl1pPr algn="r">
              <a:defRPr sz="1200"/>
            </a:lvl1pPr>
          </a:lstStyle>
          <a:p>
            <a:fld id="{BDBAFF90-E34A-4D68-9708-C66ED715BB71}" type="slidenum">
              <a:rPr lang="en-US" smtClean="0"/>
              <a:t>‹#›</a:t>
            </a:fld>
            <a:endParaRPr lang="en-US"/>
          </a:p>
        </p:txBody>
      </p:sp>
    </p:spTree>
    <p:extLst>
      <p:ext uri="{BB962C8B-B14F-4D97-AF65-F5344CB8AC3E}">
        <p14:creationId xmlns:p14="http://schemas.microsoft.com/office/powerpoint/2010/main" val="38702203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0688" y="704850"/>
            <a:ext cx="6261100" cy="3521075"/>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296629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8500"/>
            <a:ext cx="6197600" cy="348615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058D8C8-02D3-4400-939D-07643807B50F}" type="slidenum">
              <a:rPr lang="en-US" altLang="en-US" smtClean="0"/>
              <a:pPr>
                <a:defRPr/>
              </a:pPr>
              <a:t>5</a:t>
            </a:fld>
            <a:endParaRPr lang="en-US" altLang="en-US" dirty="0"/>
          </a:p>
        </p:txBody>
      </p:sp>
    </p:spTree>
    <p:extLst>
      <p:ext uri="{BB962C8B-B14F-4D97-AF65-F5344CB8AC3E}">
        <p14:creationId xmlns:p14="http://schemas.microsoft.com/office/powerpoint/2010/main" val="35147131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058D8C8-02D3-4400-939D-07643807B50F}" type="slidenum">
              <a:rPr lang="en-US" altLang="en-US" smtClean="0"/>
              <a:t>6</a:t>
            </a:fld>
            <a:endParaRPr lang="en-US" altLang="en-US" dirty="0"/>
          </a:p>
        </p:txBody>
      </p:sp>
    </p:spTree>
    <p:extLst>
      <p:ext uri="{BB962C8B-B14F-4D97-AF65-F5344CB8AC3E}">
        <p14:creationId xmlns:p14="http://schemas.microsoft.com/office/powerpoint/2010/main" val="40126226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058D8C8-02D3-4400-939D-07643807B50F}" type="slidenum">
              <a:rPr lang="en-US" altLang="en-US" smtClean="0"/>
              <a:t>7</a:t>
            </a:fld>
            <a:endParaRPr lang="en-US" altLang="en-US" dirty="0"/>
          </a:p>
        </p:txBody>
      </p:sp>
    </p:spTree>
    <p:extLst>
      <p:ext uri="{BB962C8B-B14F-4D97-AF65-F5344CB8AC3E}">
        <p14:creationId xmlns:p14="http://schemas.microsoft.com/office/powerpoint/2010/main" val="38974034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058D8C8-02D3-4400-939D-07643807B50F}" type="slidenum">
              <a:rPr lang="en-US" altLang="en-US" smtClean="0"/>
              <a:t>8</a:t>
            </a:fld>
            <a:endParaRPr lang="en-US" altLang="en-US" dirty="0"/>
          </a:p>
        </p:txBody>
      </p:sp>
    </p:spTree>
    <p:extLst>
      <p:ext uri="{BB962C8B-B14F-4D97-AF65-F5344CB8AC3E}">
        <p14:creationId xmlns:p14="http://schemas.microsoft.com/office/powerpoint/2010/main" val="38376206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Environmental</a:t>
            </a:r>
            <a:r>
              <a:rPr lang="en-US" baseline="0" dirty="0"/>
              <a:t> Systems Research Institute</a:t>
            </a:r>
            <a:endParaRPr lang="en-US" dirty="0"/>
          </a:p>
        </p:txBody>
      </p:sp>
      <p:sp>
        <p:nvSpPr>
          <p:cNvPr id="4" name="Slide Number Placeholder 3"/>
          <p:cNvSpPr>
            <a:spLocks noGrp="1"/>
          </p:cNvSpPr>
          <p:nvPr>
            <p:ph type="sldNum" sz="quarter" idx="10"/>
          </p:nvPr>
        </p:nvSpPr>
        <p:spPr/>
        <p:txBody>
          <a:bodyPr/>
          <a:lstStyle/>
          <a:p>
            <a:pPr>
              <a:defRPr/>
            </a:pPr>
            <a:fld id="{E058D8C8-02D3-4400-939D-07643807B50F}" type="slidenum">
              <a:rPr lang="en-US" altLang="en-US" smtClean="0"/>
              <a:t>9</a:t>
            </a:fld>
            <a:endParaRPr lang="en-US" altLang="en-US" dirty="0"/>
          </a:p>
        </p:txBody>
      </p:sp>
    </p:spTree>
    <p:extLst>
      <p:ext uri="{BB962C8B-B14F-4D97-AF65-F5344CB8AC3E}">
        <p14:creationId xmlns:p14="http://schemas.microsoft.com/office/powerpoint/2010/main" val="19051306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Environmental</a:t>
            </a:r>
            <a:r>
              <a:rPr lang="en-US" baseline="0" dirty="0"/>
              <a:t> Systems Research Institute</a:t>
            </a:r>
            <a:endParaRPr lang="en-US" dirty="0"/>
          </a:p>
        </p:txBody>
      </p:sp>
      <p:sp>
        <p:nvSpPr>
          <p:cNvPr id="4" name="Slide Number Placeholder 3"/>
          <p:cNvSpPr>
            <a:spLocks noGrp="1"/>
          </p:cNvSpPr>
          <p:nvPr>
            <p:ph type="sldNum" sz="quarter" idx="10"/>
          </p:nvPr>
        </p:nvSpPr>
        <p:spPr/>
        <p:txBody>
          <a:bodyPr/>
          <a:lstStyle/>
          <a:p>
            <a:pPr>
              <a:defRPr/>
            </a:pPr>
            <a:fld id="{E058D8C8-02D3-4400-939D-07643807B50F}" type="slidenum">
              <a:rPr lang="en-US" altLang="en-US" smtClean="0"/>
              <a:t>10</a:t>
            </a:fld>
            <a:endParaRPr lang="en-US" altLang="en-US" dirty="0"/>
          </a:p>
        </p:txBody>
      </p:sp>
    </p:spTree>
    <p:extLst>
      <p:ext uri="{BB962C8B-B14F-4D97-AF65-F5344CB8AC3E}">
        <p14:creationId xmlns:p14="http://schemas.microsoft.com/office/powerpoint/2010/main" val="27470478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0000" lnSpcReduction="20000"/>
          </a:bodyPr>
          <a:lstStyle/>
          <a:p>
            <a:pPr marL="0" marR="0" lvl="0" indent="0" algn="l" defTabSz="457200" rtl="0" eaLnBrk="1" fontAlgn="auto" latinLnBrk="0" hangingPunct="1">
              <a:lnSpc>
                <a:spcPct val="107000"/>
              </a:lnSpc>
              <a:spcBef>
                <a:spcPts val="0"/>
              </a:spcBef>
              <a:spcAft>
                <a:spcPts val="80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Notes to Graph Above:</a:t>
            </a:r>
          </a:p>
          <a:p>
            <a:pPr marL="0" marR="0" lvl="0" indent="0" algn="l" defTabSz="457200" rtl="0" eaLnBrk="1" fontAlgn="auto" latinLnBrk="0" hangingPunct="1">
              <a:lnSpc>
                <a:spcPct val="100000"/>
              </a:lnSpc>
              <a:spcBef>
                <a:spcPts val="430"/>
              </a:spcBef>
              <a:spcAft>
                <a:spcPts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Times New Roman" panose="02020603050405020304" pitchFamily="18" charset="0"/>
              </a:rPr>
              <a:t>67.14% - Program and Project Delivery (PPD) </a:t>
            </a: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Times New Roman" panose="02020603050405020304" pitchFamily="18" charset="0"/>
              </a:rPr>
              <a:t>of roads and bridges, which includes both the oversight as well as all phases of road &amp; bridge projects.  It also includes what is spent on Transportation Research and Materials Testing. </a:t>
            </a:r>
          </a:p>
          <a:p>
            <a:pPr marL="0" marR="0" lvl="0" indent="0" algn="l" defTabSz="457200" rtl="0" eaLnBrk="1" fontAlgn="auto" latinLnBrk="0" hangingPunct="1">
              <a:lnSpc>
                <a:spcPct val="100000"/>
              </a:lnSpc>
              <a:spcBef>
                <a:spcPts val="43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Times New Roman" panose="02020603050405020304" pitchFamily="18" charset="0"/>
              </a:rPr>
              <a:t> </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457200" rtl="0" eaLnBrk="1" fontAlgn="auto" latinLnBrk="0" hangingPunct="1">
              <a:lnSpc>
                <a:spcPct val="100000"/>
              </a:lnSpc>
              <a:spcBef>
                <a:spcPts val="430"/>
              </a:spcBef>
              <a:spcAft>
                <a:spcPts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Times New Roman" panose="02020603050405020304" pitchFamily="18" charset="0"/>
              </a:rPr>
              <a:t>14.07% - Transportation Funding to Others </a:t>
            </a: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Times New Roman" panose="02020603050405020304" pitchFamily="18" charset="0"/>
              </a:rPr>
              <a:t>accounts for areas of DOTD responsibility other than Roads and Bridges, such as Ports, Aviation, Freight, Transit, Public Works and Waterways.  This piece also includes debt service payments secured by transportation funding that must be paid until maturity.  </a:t>
            </a:r>
          </a:p>
          <a:p>
            <a:pPr marL="0" marR="0" lvl="0" indent="0" algn="l" defTabSz="457200" rtl="0" eaLnBrk="1" fontAlgn="auto" latinLnBrk="0" hangingPunct="1">
              <a:lnSpc>
                <a:spcPct val="100000"/>
              </a:lnSpc>
              <a:spcBef>
                <a:spcPts val="43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457200" rtl="0" eaLnBrk="1" fontAlgn="auto" latinLnBrk="0" hangingPunct="1">
              <a:lnSpc>
                <a:spcPct val="100000"/>
              </a:lnSpc>
              <a:spcBef>
                <a:spcPts val="430"/>
              </a:spcBef>
              <a:spcAft>
                <a:spcPts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Times New Roman" panose="02020603050405020304" pitchFamily="18" charset="0"/>
              </a:rPr>
              <a:t>15.77% - Operations and Maintenance (O&amp;M) </a:t>
            </a: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Times New Roman" panose="02020603050405020304" pitchFamily="18" charset="0"/>
              </a:rPr>
              <a:t>work, which includes:  Roadway Repair and Maintenance such as Pothole Patching, Mowing (in-house forces), Ditch Cleaning, Striping, Signal Repair and Installation; Bridge Repair and Maintenance; Contract Repairs; and Contract Maintenance which includes Mowing, Litter Pick Up, Signal Agreements, Roadway Sweeping, and Rest Area Maintenance and Security.  O&amp;M work also includes Office of Risk Management Insurance premiums </a:t>
            </a:r>
          </a:p>
          <a:p>
            <a:pPr marL="0" marR="0" lvl="0" indent="0" algn="l" defTabSz="457200" rtl="0" eaLnBrk="1" fontAlgn="auto" latinLnBrk="0" hangingPunct="1">
              <a:lnSpc>
                <a:spcPct val="100000"/>
              </a:lnSpc>
              <a:spcBef>
                <a:spcPts val="43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457200" rtl="0" eaLnBrk="1" fontAlgn="auto" latinLnBrk="0" hangingPunct="1">
              <a:lnSpc>
                <a:spcPct val="100000"/>
              </a:lnSpc>
              <a:spcBef>
                <a:spcPts val="430"/>
              </a:spcBef>
              <a:spcAft>
                <a:spcPts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Times New Roman" panose="02020603050405020304" pitchFamily="18" charset="0"/>
              </a:rPr>
              <a:t>3.02% - Administration &amp; Support Services </a:t>
            </a: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Times New Roman" panose="02020603050405020304" pitchFamily="18" charset="0"/>
              </a:rPr>
              <a:t>provides Executive level oversight and administrative supervision of the various business support functions for all of DOTD.  This includes, functions of the Compliance Program, Human Resources, Information Technology, Budget, Finance, Procurement, Enterprise Support Services, Legal, Audit, Quality and Continuous Improvement Program (QCIP), Public Information/Customer Service, etc.   This also includes all non-discretionary costs (e.g. Legislative Auditor and Post-Retirement Benefits)</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58648E3-A321-4927-AEBF-1AB8BB350B1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122919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058D8C8-02D3-4400-939D-07643807B50F}" type="slidenum">
              <a:rPr lang="en-US" altLang="en-US" smtClean="0"/>
              <a:t>12</a:t>
            </a:fld>
            <a:endParaRPr lang="en-US" altLang="en-US" dirty="0"/>
          </a:p>
        </p:txBody>
      </p:sp>
    </p:spTree>
    <p:extLst>
      <p:ext uri="{BB962C8B-B14F-4D97-AF65-F5344CB8AC3E}">
        <p14:creationId xmlns:p14="http://schemas.microsoft.com/office/powerpoint/2010/main" val="6703800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058D8C8-02D3-4400-939D-07643807B50F}" type="slidenum">
              <a:rPr lang="en-US" altLang="en-US" smtClean="0"/>
              <a:t>13</a:t>
            </a:fld>
            <a:endParaRPr lang="en-US" altLang="en-US" dirty="0"/>
          </a:p>
        </p:txBody>
      </p:sp>
    </p:spTree>
    <p:extLst>
      <p:ext uri="{BB962C8B-B14F-4D97-AF65-F5344CB8AC3E}">
        <p14:creationId xmlns:p14="http://schemas.microsoft.com/office/powerpoint/2010/main" val="22501779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058D8C8-02D3-4400-939D-07643807B50F}" type="slidenum">
              <a:rPr lang="en-US" altLang="en-US" smtClean="0"/>
              <a:t>14</a:t>
            </a:fld>
            <a:endParaRPr lang="en-US" altLang="en-US" dirty="0"/>
          </a:p>
        </p:txBody>
      </p:sp>
    </p:spTree>
    <p:extLst>
      <p:ext uri="{BB962C8B-B14F-4D97-AF65-F5344CB8AC3E}">
        <p14:creationId xmlns:p14="http://schemas.microsoft.com/office/powerpoint/2010/main" val="1031345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058D8C8-02D3-4400-939D-07643807B50F}" type="slidenum">
              <a:rPr lang="en-US" altLang="en-US" smtClean="0"/>
              <a:t>15</a:t>
            </a:fld>
            <a:endParaRPr lang="en-US" altLang="en-US" dirty="0"/>
          </a:p>
        </p:txBody>
      </p:sp>
    </p:spTree>
    <p:extLst>
      <p:ext uri="{BB962C8B-B14F-4D97-AF65-F5344CB8AC3E}">
        <p14:creationId xmlns:p14="http://schemas.microsoft.com/office/powerpoint/2010/main" val="36582502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058D8C8-02D3-4400-939D-07643807B50F}" type="slidenum">
              <a:rPr lang="en-US" altLang="en-US" smtClean="0"/>
              <a:t>16</a:t>
            </a:fld>
            <a:endParaRPr lang="en-US" altLang="en-US" dirty="0"/>
          </a:p>
        </p:txBody>
      </p:sp>
    </p:spTree>
    <p:extLst>
      <p:ext uri="{BB962C8B-B14F-4D97-AF65-F5344CB8AC3E}">
        <p14:creationId xmlns:p14="http://schemas.microsoft.com/office/powerpoint/2010/main" val="20817901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058D8C8-02D3-4400-939D-07643807B50F}" type="slidenum">
              <a:rPr lang="en-US" altLang="en-US" smtClean="0"/>
              <a:t>17</a:t>
            </a:fld>
            <a:endParaRPr lang="en-US" altLang="en-US" dirty="0"/>
          </a:p>
        </p:txBody>
      </p:sp>
    </p:spTree>
    <p:extLst>
      <p:ext uri="{BB962C8B-B14F-4D97-AF65-F5344CB8AC3E}">
        <p14:creationId xmlns:p14="http://schemas.microsoft.com/office/powerpoint/2010/main" val="9923884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FHWA Provided Team</a:t>
            </a:r>
            <a:r>
              <a:rPr lang="en-US" baseline="0" dirty="0"/>
              <a:t> of SMEs to assist with m</a:t>
            </a:r>
            <a:r>
              <a:rPr lang="en-US" dirty="0"/>
              <a:t>apping</a:t>
            </a:r>
            <a:r>
              <a:rPr lang="en-US" baseline="0" dirty="0"/>
              <a:t> the current process</a:t>
            </a:r>
          </a:p>
          <a:p>
            <a:endParaRPr lang="en-US" baseline="0" dirty="0"/>
          </a:p>
        </p:txBody>
      </p:sp>
      <p:sp>
        <p:nvSpPr>
          <p:cNvPr id="4" name="Slide Number Placeholder 3"/>
          <p:cNvSpPr>
            <a:spLocks noGrp="1"/>
          </p:cNvSpPr>
          <p:nvPr>
            <p:ph type="sldNum" sz="quarter" idx="10"/>
          </p:nvPr>
        </p:nvSpPr>
        <p:spPr/>
        <p:txBody>
          <a:bodyPr/>
          <a:lstStyle/>
          <a:p>
            <a:pPr>
              <a:defRPr/>
            </a:pPr>
            <a:fld id="{E058D8C8-02D3-4400-939D-07643807B50F}" type="slidenum">
              <a:rPr lang="en-US" altLang="en-US" smtClean="0"/>
              <a:t>18</a:t>
            </a:fld>
            <a:endParaRPr lang="en-US" altLang="en-US" dirty="0"/>
          </a:p>
        </p:txBody>
      </p:sp>
    </p:spTree>
    <p:extLst>
      <p:ext uri="{BB962C8B-B14F-4D97-AF65-F5344CB8AC3E}">
        <p14:creationId xmlns:p14="http://schemas.microsoft.com/office/powerpoint/2010/main" val="968978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058D8C8-02D3-4400-939D-07643807B50F}" type="slidenum">
              <a:rPr lang="en-US" altLang="en-US" smtClean="0"/>
              <a:t>19</a:t>
            </a:fld>
            <a:endParaRPr lang="en-US" altLang="en-US" dirty="0"/>
          </a:p>
        </p:txBody>
      </p:sp>
    </p:spTree>
    <p:extLst>
      <p:ext uri="{BB962C8B-B14F-4D97-AF65-F5344CB8AC3E}">
        <p14:creationId xmlns:p14="http://schemas.microsoft.com/office/powerpoint/2010/main" val="40285444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058D8C8-02D3-4400-939D-07643807B50F}" type="slidenum">
              <a:rPr lang="en-US" altLang="en-US" smtClean="0"/>
              <a:t>20</a:t>
            </a:fld>
            <a:endParaRPr lang="en-US" altLang="en-US" dirty="0"/>
          </a:p>
        </p:txBody>
      </p:sp>
    </p:spTree>
    <p:extLst>
      <p:ext uri="{BB962C8B-B14F-4D97-AF65-F5344CB8AC3E}">
        <p14:creationId xmlns:p14="http://schemas.microsoft.com/office/powerpoint/2010/main" val="3427270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058D8C8-02D3-4400-939D-07643807B50F}" type="slidenum">
              <a:rPr lang="en-US" altLang="en-US" smtClean="0"/>
              <a:t>21</a:t>
            </a:fld>
            <a:endParaRPr lang="en-US" altLang="en-US" dirty="0"/>
          </a:p>
        </p:txBody>
      </p:sp>
    </p:spTree>
    <p:extLst>
      <p:ext uri="{BB962C8B-B14F-4D97-AF65-F5344CB8AC3E}">
        <p14:creationId xmlns:p14="http://schemas.microsoft.com/office/powerpoint/2010/main" val="41754073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058D8C8-02D3-4400-939D-07643807B50F}" type="slidenum">
              <a:rPr lang="en-US" altLang="en-US" smtClean="0"/>
              <a:t>22</a:t>
            </a:fld>
            <a:endParaRPr lang="en-US" altLang="en-US" dirty="0"/>
          </a:p>
        </p:txBody>
      </p:sp>
    </p:spTree>
    <p:extLst>
      <p:ext uri="{BB962C8B-B14F-4D97-AF65-F5344CB8AC3E}">
        <p14:creationId xmlns:p14="http://schemas.microsoft.com/office/powerpoint/2010/main" val="52434804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E058D8C8-02D3-4400-939D-07643807B50F}" type="slidenum">
              <a:rPr lang="en-US" altLang="en-US" smtClean="0"/>
              <a:t>23</a:t>
            </a:fld>
            <a:endParaRPr lang="en-US" altLang="en-US" dirty="0"/>
          </a:p>
        </p:txBody>
      </p:sp>
    </p:spTree>
    <p:extLst>
      <p:ext uri="{BB962C8B-B14F-4D97-AF65-F5344CB8AC3E}">
        <p14:creationId xmlns:p14="http://schemas.microsoft.com/office/powerpoint/2010/main" val="117521877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E058D8C8-02D3-4400-939D-07643807B50F}" type="slidenum">
              <a:rPr lang="en-US" altLang="en-US" smtClean="0"/>
              <a:t>24</a:t>
            </a:fld>
            <a:endParaRPr lang="en-US" altLang="en-US" dirty="0"/>
          </a:p>
        </p:txBody>
      </p:sp>
    </p:spTree>
    <p:extLst>
      <p:ext uri="{BB962C8B-B14F-4D97-AF65-F5344CB8AC3E}">
        <p14:creationId xmlns:p14="http://schemas.microsoft.com/office/powerpoint/2010/main" val="83937494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058D8C8-02D3-4400-939D-07643807B50F}" type="slidenum">
              <a:rPr lang="en-US" altLang="en-US" smtClean="0"/>
              <a:t>25</a:t>
            </a:fld>
            <a:endParaRPr lang="en-US" altLang="en-US" dirty="0"/>
          </a:p>
        </p:txBody>
      </p:sp>
    </p:spTree>
    <p:extLst>
      <p:ext uri="{BB962C8B-B14F-4D97-AF65-F5344CB8AC3E}">
        <p14:creationId xmlns:p14="http://schemas.microsoft.com/office/powerpoint/2010/main" val="393530993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058D8C8-02D3-4400-939D-07643807B50F}" type="slidenum">
              <a:rPr lang="en-US" altLang="en-US" smtClean="0"/>
              <a:t>26</a:t>
            </a:fld>
            <a:endParaRPr lang="en-US" altLang="en-US" dirty="0"/>
          </a:p>
        </p:txBody>
      </p:sp>
    </p:spTree>
    <p:extLst>
      <p:ext uri="{BB962C8B-B14F-4D97-AF65-F5344CB8AC3E}">
        <p14:creationId xmlns:p14="http://schemas.microsoft.com/office/powerpoint/2010/main" val="29994075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058D8C8-02D3-4400-939D-07643807B50F}" type="slidenum">
              <a:rPr lang="en-US" altLang="en-US" smtClean="0"/>
              <a:t>27</a:t>
            </a:fld>
            <a:endParaRPr lang="en-US" altLang="en-US" dirty="0"/>
          </a:p>
        </p:txBody>
      </p:sp>
    </p:spTree>
    <p:extLst>
      <p:ext uri="{BB962C8B-B14F-4D97-AF65-F5344CB8AC3E}">
        <p14:creationId xmlns:p14="http://schemas.microsoft.com/office/powerpoint/2010/main" val="205098243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endParaRPr lang="en-US" sz="1200" dirty="0">
              <a:effectLst/>
              <a:latin typeface="Calibri" panose="020F0502020204030204" pitchFamily="34" charset="0"/>
              <a:ea typeface="Calibri" panose="020F0502020204030204" pitchFamily="34" charset="0"/>
            </a:endParaRPr>
          </a:p>
        </p:txBody>
      </p:sp>
      <p:sp>
        <p:nvSpPr>
          <p:cNvPr id="4" name="Slide Number Placeholder 3"/>
          <p:cNvSpPr>
            <a:spLocks noGrp="1"/>
          </p:cNvSpPr>
          <p:nvPr>
            <p:ph type="sldNum" sz="quarter" idx="10"/>
          </p:nvPr>
        </p:nvSpPr>
        <p:spPr/>
        <p:txBody>
          <a:bodyPr/>
          <a:lstStyle/>
          <a:p>
            <a:pPr>
              <a:defRPr/>
            </a:pPr>
            <a:fld id="{E058D8C8-02D3-4400-939D-07643807B50F}" type="slidenum">
              <a:rPr lang="en-US" altLang="en-US" smtClean="0"/>
              <a:t>28</a:t>
            </a:fld>
            <a:endParaRPr lang="en-US" altLang="en-US" dirty="0"/>
          </a:p>
        </p:txBody>
      </p:sp>
    </p:spTree>
    <p:extLst>
      <p:ext uri="{BB962C8B-B14F-4D97-AF65-F5344CB8AC3E}">
        <p14:creationId xmlns:p14="http://schemas.microsoft.com/office/powerpoint/2010/main" val="237077570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058D8C8-02D3-4400-939D-07643807B50F}" type="slidenum">
              <a:rPr lang="en-US" altLang="en-US" smtClean="0"/>
              <a:t>29</a:t>
            </a:fld>
            <a:endParaRPr lang="en-US" altLang="en-US" dirty="0"/>
          </a:p>
        </p:txBody>
      </p:sp>
    </p:spTree>
    <p:extLst>
      <p:ext uri="{BB962C8B-B14F-4D97-AF65-F5344CB8AC3E}">
        <p14:creationId xmlns:p14="http://schemas.microsoft.com/office/powerpoint/2010/main" val="211295047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058D8C8-02D3-4400-939D-07643807B50F}" type="slidenum">
              <a:rPr lang="en-US" altLang="en-US" smtClean="0"/>
              <a:t>30</a:t>
            </a:fld>
            <a:endParaRPr lang="en-US" altLang="en-US" dirty="0"/>
          </a:p>
        </p:txBody>
      </p:sp>
    </p:spTree>
    <p:extLst>
      <p:ext uri="{BB962C8B-B14F-4D97-AF65-F5344CB8AC3E}">
        <p14:creationId xmlns:p14="http://schemas.microsoft.com/office/powerpoint/2010/main" val="336141449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8500"/>
            <a:ext cx="6197600" cy="348615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058D8C8-02D3-4400-939D-07643807B50F}" type="slidenum">
              <a:rPr lang="en-US" altLang="en-US" smtClean="0"/>
              <a:t>31</a:t>
            </a:fld>
            <a:endParaRPr lang="en-US" altLang="en-US" dirty="0"/>
          </a:p>
        </p:txBody>
      </p:sp>
    </p:spTree>
    <p:extLst>
      <p:ext uri="{BB962C8B-B14F-4D97-AF65-F5344CB8AC3E}">
        <p14:creationId xmlns:p14="http://schemas.microsoft.com/office/powerpoint/2010/main" val="29161506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5.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3.xml"/><Relationship Id="rId4" Type="http://schemas.openxmlformats.org/officeDocument/2006/relationships/image" Target="../media/image5.pn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5.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5.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5.xml"/><Relationship Id="rId4" Type="http://schemas.openxmlformats.org/officeDocument/2006/relationships/image" Target="../media/image5.png"/></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5.xml"/><Relationship Id="rId4" Type="http://schemas.openxmlformats.org/officeDocument/2006/relationships/image" Target="../media/image5.png"/></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Master" Target="../slideMasters/slideMaster6.xml"/><Relationship Id="rId4" Type="http://schemas.openxmlformats.org/officeDocument/2006/relationships/image" Target="../media/image15.png"/></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6.jpeg"/><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4.png"/><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2851970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34E251-45AA-456B-A87F-A792B560FF1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03DC7C1-F5CD-5D8C-711F-C5F70DEEC04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DCE6743-EBA7-26F4-68A7-C82A8E61C674}"/>
              </a:ext>
            </a:extLst>
          </p:cNvPr>
          <p:cNvSpPr>
            <a:spLocks noGrp="1"/>
          </p:cNvSpPr>
          <p:nvPr>
            <p:ph type="dt" sz="half" idx="10"/>
          </p:nvPr>
        </p:nvSpPr>
        <p:spPr/>
        <p:txBody>
          <a:bodyPr/>
          <a:lstStyle/>
          <a:p>
            <a:fld id="{4BE489A3-36AA-4E75-ABB0-46019BC8311C}" type="datetimeFigureOut">
              <a:rPr lang="en-US" smtClean="0"/>
              <a:t>12/4/2024</a:t>
            </a:fld>
            <a:endParaRPr lang="en-US"/>
          </a:p>
        </p:txBody>
      </p:sp>
      <p:sp>
        <p:nvSpPr>
          <p:cNvPr id="5" name="Footer Placeholder 4">
            <a:extLst>
              <a:ext uri="{FF2B5EF4-FFF2-40B4-BE49-F238E27FC236}">
                <a16:creationId xmlns:a16="http://schemas.microsoft.com/office/drawing/2014/main" id="{07E6EBD5-A619-01D4-BA9E-E245BEAAAF3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3971DE-DB2B-FB4D-2ED4-08044B662029}"/>
              </a:ext>
            </a:extLst>
          </p:cNvPr>
          <p:cNvSpPr>
            <a:spLocks noGrp="1"/>
          </p:cNvSpPr>
          <p:nvPr>
            <p:ph type="sldNum" sz="quarter" idx="12"/>
          </p:nvPr>
        </p:nvSpPr>
        <p:spPr/>
        <p:txBody>
          <a:bodyPr/>
          <a:lstStyle/>
          <a:p>
            <a:fld id="{30218B83-4694-4AFF-85A5-A60D52F7063A}" type="slidenum">
              <a:rPr lang="en-US" smtClean="0"/>
              <a:t>‹#›</a:t>
            </a:fld>
            <a:endParaRPr lang="en-US"/>
          </a:p>
        </p:txBody>
      </p:sp>
    </p:spTree>
    <p:extLst>
      <p:ext uri="{BB962C8B-B14F-4D97-AF65-F5344CB8AC3E}">
        <p14:creationId xmlns:p14="http://schemas.microsoft.com/office/powerpoint/2010/main" val="33109874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userDrawn="1">
  <p:cSld name="5_Cover 2">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7" name="Text Placeholder 17">
            <a:extLst>
              <a:ext uri="{FF2B5EF4-FFF2-40B4-BE49-F238E27FC236}">
                <a16:creationId xmlns:a16="http://schemas.microsoft.com/office/drawing/2014/main" id="{7E8372A2-26AD-3D46-87C4-359526846130}"/>
              </a:ext>
            </a:extLst>
          </p:cNvPr>
          <p:cNvSpPr txBox="1">
            <a:spLocks/>
          </p:cNvSpPr>
          <p:nvPr userDrawn="1"/>
        </p:nvSpPr>
        <p:spPr>
          <a:xfrm>
            <a:off x="457200" y="457200"/>
            <a:ext cx="5638800" cy="228600"/>
          </a:xfrm>
          <a:prstGeom prst="rect">
            <a:avLst/>
          </a:prstGeom>
          <a:noFill/>
        </p:spPr>
        <p:txBody>
          <a:bodyPr vert="horz" lIns="0" tIns="0" rIns="0" bIns="0" rtlCol="0" anchor="ctr" anchorCtr="0">
            <a:noAutofit/>
          </a:bodyPr>
          <a:lstStyle>
            <a:lvl1pPr marL="0" indent="0" algn="l" defTabSz="914400" rtl="0" eaLnBrk="1" latinLnBrk="0" hangingPunct="1">
              <a:lnSpc>
                <a:spcPct val="100000"/>
              </a:lnSpc>
              <a:spcBef>
                <a:spcPts val="1200"/>
              </a:spcBef>
              <a:spcAft>
                <a:spcPts val="0"/>
              </a:spcAft>
              <a:buFont typeface="Arial" panose="020B0604020202020204" pitchFamily="34" charset="0"/>
              <a:buNone/>
              <a:defRPr sz="1200" b="0" kern="1200" cap="all" spc="200" baseline="0">
                <a:solidFill>
                  <a:schemeClr val="bg1"/>
                </a:solidFill>
                <a:latin typeface="+mn-lt"/>
                <a:ea typeface="+mn-ea"/>
                <a:cs typeface="+mn-cs"/>
              </a:defRPr>
            </a:lvl1pPr>
            <a:lvl2pPr marL="228600" indent="-228600" algn="l" defTabSz="914400" rtl="0" eaLnBrk="1" latinLnBrk="0" hangingPunct="1">
              <a:lnSpc>
                <a:spcPct val="100000"/>
              </a:lnSpc>
              <a:spcBef>
                <a:spcPts val="600"/>
              </a:spcBef>
              <a:spcAft>
                <a:spcPts val="0"/>
              </a:spcAft>
              <a:buFont typeface="Arial" panose="020B0604020202020204" pitchFamily="34" charset="0"/>
              <a:buChar char="•"/>
              <a:defRPr sz="2000" b="0" kern="1200" cap="none" spc="50" baseline="0">
                <a:solidFill>
                  <a:schemeClr val="tx1"/>
                </a:solidFill>
                <a:latin typeface="+mn-lt"/>
                <a:ea typeface="+mn-ea"/>
                <a:cs typeface="+mn-cs"/>
              </a:defRPr>
            </a:lvl2pPr>
            <a:lvl3pPr marL="457200" indent="-228600" algn="l" defTabSz="914400" rtl="0" eaLnBrk="1" latinLnBrk="0" hangingPunct="1">
              <a:lnSpc>
                <a:spcPct val="100000"/>
              </a:lnSpc>
              <a:spcBef>
                <a:spcPts val="600"/>
              </a:spcBef>
              <a:spcAft>
                <a:spcPts val="0"/>
              </a:spcAft>
              <a:buFont typeface="System Font Regular"/>
              <a:buChar char="-"/>
              <a:defRPr sz="2000" kern="1200" cap="none" spc="50" baseline="0">
                <a:solidFill>
                  <a:schemeClr val="tx1"/>
                </a:solidFill>
                <a:latin typeface="+mn-lt"/>
                <a:ea typeface="+mn-ea"/>
                <a:cs typeface="+mn-cs"/>
              </a:defRPr>
            </a:lvl3pPr>
            <a:lvl4pPr marL="0" indent="0" algn="l" defTabSz="914400" rtl="0" eaLnBrk="1" latinLnBrk="0" hangingPunct="1">
              <a:lnSpc>
                <a:spcPct val="100000"/>
              </a:lnSpc>
              <a:spcBef>
                <a:spcPts val="0"/>
              </a:spcBef>
              <a:spcAft>
                <a:spcPts val="600"/>
              </a:spcAft>
              <a:buFont typeface="Arial" panose="020B0604020202020204" pitchFamily="34" charset="0"/>
              <a:buNone/>
              <a:defRPr sz="2400" b="0" i="0" kern="1200" cap="all" spc="200" baseline="0">
                <a:solidFill>
                  <a:schemeClr val="tx1"/>
                </a:solidFill>
                <a:latin typeface="+mn-lt"/>
                <a:ea typeface="+mn-ea"/>
                <a:cs typeface="+mn-cs"/>
              </a:defRPr>
            </a:lvl4pPr>
            <a:lvl5pPr marL="0" indent="0" algn="l" defTabSz="914400" rtl="0" eaLnBrk="1" latinLnBrk="0" hangingPunct="1">
              <a:lnSpc>
                <a:spcPct val="100000"/>
              </a:lnSpc>
              <a:spcBef>
                <a:spcPts val="0"/>
              </a:spcBef>
              <a:spcAft>
                <a:spcPts val="1200"/>
              </a:spcAft>
              <a:buFont typeface="System Font Regular"/>
              <a:buNone/>
              <a:defRPr sz="5400" b="0" i="0" kern="1200" spc="0" baseline="0">
                <a:solidFill>
                  <a:schemeClr val="accent1"/>
                </a:solidFill>
                <a:latin typeface="Franklin Gothic Medium Cond" panose="020B0606030402020204" pitchFamily="34" charset="0"/>
                <a:ea typeface="+mn-ea"/>
                <a:cs typeface="+mn-cs"/>
              </a:defRPr>
            </a:lvl5pPr>
            <a:lvl6pPr marL="0" indent="0" algn="l" defTabSz="914400" rtl="0" eaLnBrk="1" latinLnBrk="0" hangingPunct="1">
              <a:lnSpc>
                <a:spcPct val="100000"/>
              </a:lnSpc>
              <a:spcBef>
                <a:spcPts val="0"/>
              </a:spcBef>
              <a:spcAft>
                <a:spcPts val="1200"/>
              </a:spcAft>
              <a:buFont typeface="Arial" panose="020B0604020202020204" pitchFamily="34" charset="0"/>
              <a:buNone/>
              <a:defRPr sz="4400" b="1" kern="1200" cap="all" spc="200" baseline="0">
                <a:solidFill>
                  <a:schemeClr val="tx1"/>
                </a:solidFill>
                <a:latin typeface="+mn-lt"/>
                <a:ea typeface="+mn-ea"/>
                <a:cs typeface="+mn-cs"/>
              </a:defRPr>
            </a:lvl6pPr>
            <a:lvl7pPr marL="0" indent="0" algn="l" defTabSz="914400" rtl="0" eaLnBrk="1" latinLnBrk="0" hangingPunct="1">
              <a:lnSpc>
                <a:spcPct val="100000"/>
              </a:lnSpc>
              <a:spcBef>
                <a:spcPts val="600"/>
              </a:spcBef>
              <a:spcAft>
                <a:spcPts val="0"/>
              </a:spcAft>
              <a:buFont typeface="System Font Regular"/>
              <a:buNone/>
              <a:defRPr sz="2000" kern="1200">
                <a:solidFill>
                  <a:schemeClr val="tx1"/>
                </a:solidFill>
                <a:latin typeface="+mn-lt"/>
                <a:ea typeface="+mn-ea"/>
                <a:cs typeface="+mn-cs"/>
              </a:defRPr>
            </a:lvl7pPr>
            <a:lvl8pPr marL="3429000" indent="-228600" algn="l" defTabSz="914400"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8pPr>
            <a:lvl9pPr marL="3886200" indent="-228600" algn="l" defTabSz="914400" rtl="0" eaLnBrk="1" latinLnBrk="0" hangingPunct="1">
              <a:lnSpc>
                <a:spcPct val="100000"/>
              </a:lnSpc>
              <a:spcBef>
                <a:spcPts val="0"/>
              </a:spcBef>
              <a:buFont typeface="System Font Regular"/>
              <a:buChar char="-"/>
              <a:defRPr sz="1200" kern="1200">
                <a:solidFill>
                  <a:schemeClr val="tx1"/>
                </a:solidFill>
                <a:latin typeface="+mn-lt"/>
                <a:ea typeface="+mn-ea"/>
                <a:cs typeface="+mn-cs"/>
              </a:defRPr>
            </a:lvl9pPr>
          </a:lstStyle>
          <a:p>
            <a:r>
              <a:rPr lang="en-US" dirty="0"/>
              <a:t>Coastal Protection and Restoration Authority</a:t>
            </a:r>
          </a:p>
        </p:txBody>
      </p:sp>
      <p:sp>
        <p:nvSpPr>
          <p:cNvPr id="14" name="Text Placeholder 28">
            <a:extLst>
              <a:ext uri="{FF2B5EF4-FFF2-40B4-BE49-F238E27FC236}">
                <a16:creationId xmlns:a16="http://schemas.microsoft.com/office/drawing/2014/main" id="{C9B6F575-08B0-8A40-B7DC-CA309D553CE8}"/>
              </a:ext>
            </a:extLst>
          </p:cNvPr>
          <p:cNvSpPr>
            <a:spLocks noGrp="1"/>
          </p:cNvSpPr>
          <p:nvPr>
            <p:ph type="body" sz="quarter" idx="19" hasCustomPrompt="1"/>
          </p:nvPr>
        </p:nvSpPr>
        <p:spPr>
          <a:xfrm>
            <a:off x="8915401" y="457200"/>
            <a:ext cx="2819400" cy="228599"/>
          </a:xfrm>
        </p:spPr>
        <p:txBody>
          <a:bodyPr lIns="0" tIns="0" rIns="0" bIns="0" anchor="ctr" anchorCtr="0">
            <a:noAutofit/>
          </a:bodyPr>
          <a:lstStyle>
            <a:lvl1pPr marL="0" indent="0" algn="r">
              <a:lnSpc>
                <a:spcPct val="100000"/>
              </a:lnSpc>
              <a:buNone/>
              <a:defRPr sz="1200" cap="all" spc="200" baseline="0">
                <a:solidFill>
                  <a:schemeClr val="bg1"/>
                </a:solidFill>
                <a:latin typeface="+mn-lt"/>
              </a:defRPr>
            </a:lvl1pPr>
          </a:lstStyle>
          <a:p>
            <a:pPr lvl="0"/>
            <a:r>
              <a:rPr lang="en-US" dirty="0"/>
              <a:t>20xx Month xx</a:t>
            </a:r>
          </a:p>
        </p:txBody>
      </p:sp>
      <p:sp>
        <p:nvSpPr>
          <p:cNvPr id="17" name="Text Placeholder 28">
            <a:extLst>
              <a:ext uri="{FF2B5EF4-FFF2-40B4-BE49-F238E27FC236}">
                <a16:creationId xmlns:a16="http://schemas.microsoft.com/office/drawing/2014/main" id="{E4BAA8C2-B733-3A47-8764-79BAF0F2786E}"/>
              </a:ext>
            </a:extLst>
          </p:cNvPr>
          <p:cNvSpPr>
            <a:spLocks noGrp="1"/>
          </p:cNvSpPr>
          <p:nvPr>
            <p:ph type="body" sz="quarter" idx="10" hasCustomPrompt="1"/>
          </p:nvPr>
        </p:nvSpPr>
        <p:spPr>
          <a:xfrm>
            <a:off x="457200" y="1142999"/>
            <a:ext cx="11277600" cy="4571999"/>
          </a:xfrm>
        </p:spPr>
        <p:txBody>
          <a:bodyPr lIns="0" tIns="0" rIns="0" bIns="0" anchor="ctr" anchorCtr="0">
            <a:noAutofit/>
          </a:bodyPr>
          <a:lstStyle>
            <a:lvl1pPr marL="0" indent="0" algn="ctr">
              <a:lnSpc>
                <a:spcPts val="7200"/>
              </a:lnSpc>
              <a:spcBef>
                <a:spcPts val="0"/>
              </a:spcBef>
              <a:spcAft>
                <a:spcPts val="1200"/>
              </a:spcAft>
              <a:buNone/>
              <a:defRPr sz="7200" b="0" i="0" cap="none" spc="0" baseline="0">
                <a:solidFill>
                  <a:schemeClr val="bg1"/>
                </a:solidFill>
                <a:latin typeface="Franklin Gothic Medium Cond" panose="020B0606030402020204" pitchFamily="34" charset="0"/>
              </a:defRPr>
            </a:lvl1pPr>
            <a:lvl2pPr marL="0" indent="0" algn="ctr">
              <a:buNone/>
              <a:defRPr sz="2400" cap="all" spc="200" baseline="0">
                <a:solidFill>
                  <a:schemeClr val="bg1"/>
                </a:solidFill>
              </a:defRPr>
            </a:lvl2pPr>
          </a:lstStyle>
          <a:p>
            <a:pPr lvl="0"/>
            <a:r>
              <a:rPr lang="en-US" dirty="0"/>
              <a:t>Presentation Title</a:t>
            </a:r>
          </a:p>
          <a:p>
            <a:pPr lvl="1"/>
            <a:r>
              <a:rPr lang="en-US" dirty="0"/>
              <a:t>Subtitle</a:t>
            </a:r>
          </a:p>
        </p:txBody>
      </p:sp>
      <p:pic>
        <p:nvPicPr>
          <p:cNvPr id="4" name="Picture 3">
            <a:extLst>
              <a:ext uri="{FF2B5EF4-FFF2-40B4-BE49-F238E27FC236}">
                <a16:creationId xmlns:a16="http://schemas.microsoft.com/office/drawing/2014/main" id="{1877E375-4384-6945-A511-47CD6C1CF083}"/>
              </a:ext>
            </a:extLst>
          </p:cNvPr>
          <p:cNvPicPr>
            <a:picLocks noChangeAspect="1"/>
          </p:cNvPicPr>
          <p:nvPr userDrawn="1"/>
        </p:nvPicPr>
        <p:blipFill>
          <a:blip r:embed="rId3"/>
          <a:stretch>
            <a:fillRect/>
          </a:stretch>
        </p:blipFill>
        <p:spPr>
          <a:xfrm>
            <a:off x="10553700" y="5321300"/>
            <a:ext cx="1181100" cy="1079500"/>
          </a:xfrm>
          <a:prstGeom prst="rect">
            <a:avLst/>
          </a:prstGeom>
        </p:spPr>
      </p:pic>
      <p:sp>
        <p:nvSpPr>
          <p:cNvPr id="11" name="Text Placeholder 28">
            <a:extLst>
              <a:ext uri="{FF2B5EF4-FFF2-40B4-BE49-F238E27FC236}">
                <a16:creationId xmlns:a16="http://schemas.microsoft.com/office/drawing/2014/main" id="{EF21188B-2F2F-F24C-B965-F1818C249C2E}"/>
              </a:ext>
            </a:extLst>
          </p:cNvPr>
          <p:cNvSpPr>
            <a:spLocks noGrp="1"/>
          </p:cNvSpPr>
          <p:nvPr>
            <p:ph type="body" sz="quarter" idx="21" hasCustomPrompt="1"/>
          </p:nvPr>
        </p:nvSpPr>
        <p:spPr>
          <a:xfrm>
            <a:off x="457200" y="6172200"/>
            <a:ext cx="9867900" cy="228600"/>
          </a:xfrm>
        </p:spPr>
        <p:txBody>
          <a:bodyPr lIns="0" tIns="0" rIns="0" bIns="0" anchor="ctr" anchorCtr="0">
            <a:noAutofit/>
          </a:bodyPr>
          <a:lstStyle>
            <a:lvl1pPr marL="0" indent="0" algn="l">
              <a:lnSpc>
                <a:spcPct val="100000"/>
              </a:lnSpc>
              <a:buNone/>
              <a:defRPr sz="1200" cap="all" spc="200" baseline="0">
                <a:solidFill>
                  <a:schemeClr val="bg1"/>
                </a:solidFill>
                <a:latin typeface="+mn-lt"/>
              </a:defRPr>
            </a:lvl1pPr>
          </a:lstStyle>
          <a:p>
            <a:r>
              <a:rPr lang="en-US" dirty="0"/>
              <a:t>Presenter Name	Presenter Name	Presenter Name	Presenter Name</a:t>
            </a:r>
          </a:p>
        </p:txBody>
      </p:sp>
    </p:spTree>
    <p:extLst>
      <p:ext uri="{BB962C8B-B14F-4D97-AF65-F5344CB8AC3E}">
        <p14:creationId xmlns:p14="http://schemas.microsoft.com/office/powerpoint/2010/main" val="3380594729"/>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6_Container 8">
    <p:spTree>
      <p:nvGrpSpPr>
        <p:cNvPr id="1" name=""/>
        <p:cNvGrpSpPr/>
        <p:nvPr/>
      </p:nvGrpSpPr>
      <p:grpSpPr>
        <a:xfrm>
          <a:off x="0" y="0"/>
          <a:ext cx="0" cy="0"/>
          <a:chOff x="0" y="0"/>
          <a:chExt cx="0" cy="0"/>
        </a:xfrm>
      </p:grpSpPr>
      <p:sp>
        <p:nvSpPr>
          <p:cNvPr id="10" name="Text Placeholder 3">
            <a:extLst>
              <a:ext uri="{FF2B5EF4-FFF2-40B4-BE49-F238E27FC236}">
                <a16:creationId xmlns:a16="http://schemas.microsoft.com/office/drawing/2014/main" id="{F841F628-0C1D-0D4F-BB3A-44629C130546}"/>
              </a:ext>
            </a:extLst>
          </p:cNvPr>
          <p:cNvSpPr>
            <a:spLocks noGrp="1"/>
          </p:cNvSpPr>
          <p:nvPr>
            <p:ph type="body" sz="quarter" idx="14" hasCustomPrompt="1"/>
          </p:nvPr>
        </p:nvSpPr>
        <p:spPr>
          <a:xfrm>
            <a:off x="457198" y="1190359"/>
            <a:ext cx="2734056" cy="4943742"/>
          </a:xfrm>
          <a:noFill/>
        </p:spPr>
        <p:txBody>
          <a:bodyPr lIns="0" tIns="0" rIns="0" bIns="0">
            <a:noAutofit/>
          </a:bodyPr>
          <a:lstStyle/>
          <a:p>
            <a:pPr lvl="0"/>
            <a:r>
              <a:rPr lang="en-US" dirty="0"/>
              <a:t>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Text Placeholder 3">
            <a:extLst>
              <a:ext uri="{FF2B5EF4-FFF2-40B4-BE49-F238E27FC236}">
                <a16:creationId xmlns:a16="http://schemas.microsoft.com/office/drawing/2014/main" id="{E7CA0117-CAF9-E443-B99A-2C42C9B18723}"/>
              </a:ext>
            </a:extLst>
          </p:cNvPr>
          <p:cNvSpPr>
            <a:spLocks noGrp="1"/>
          </p:cNvSpPr>
          <p:nvPr>
            <p:ph type="body" sz="quarter" idx="15" hasCustomPrompt="1"/>
          </p:nvPr>
        </p:nvSpPr>
        <p:spPr>
          <a:xfrm>
            <a:off x="3305047" y="1190359"/>
            <a:ext cx="2734056" cy="4943742"/>
          </a:xfrm>
          <a:noFill/>
        </p:spPr>
        <p:txBody>
          <a:bodyPr lIns="0" tIns="0" rIns="0" bIns="0">
            <a:noAutofit/>
          </a:bodyPr>
          <a:lstStyle/>
          <a:p>
            <a:pPr lvl="0"/>
            <a:r>
              <a:rPr lang="en-US" dirty="0"/>
              <a:t>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Text Placeholder 3">
            <a:extLst>
              <a:ext uri="{FF2B5EF4-FFF2-40B4-BE49-F238E27FC236}">
                <a16:creationId xmlns:a16="http://schemas.microsoft.com/office/drawing/2014/main" id="{2D66D861-C59C-1E4F-A2DD-40D167E40A2A}"/>
              </a:ext>
            </a:extLst>
          </p:cNvPr>
          <p:cNvSpPr>
            <a:spLocks noGrp="1"/>
          </p:cNvSpPr>
          <p:nvPr>
            <p:ph type="body" sz="quarter" idx="16" hasCustomPrompt="1"/>
          </p:nvPr>
        </p:nvSpPr>
        <p:spPr>
          <a:xfrm>
            <a:off x="6152896" y="1190358"/>
            <a:ext cx="2734056" cy="4943742"/>
          </a:xfrm>
          <a:noFill/>
        </p:spPr>
        <p:txBody>
          <a:bodyPr lIns="0" tIns="0" rIns="0" bIns="0">
            <a:noAutofit/>
          </a:bodyPr>
          <a:lstStyle/>
          <a:p>
            <a:pPr lvl="0"/>
            <a:r>
              <a:rPr lang="en-US" dirty="0"/>
              <a:t>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Text Placeholder 3">
            <a:extLst>
              <a:ext uri="{FF2B5EF4-FFF2-40B4-BE49-F238E27FC236}">
                <a16:creationId xmlns:a16="http://schemas.microsoft.com/office/drawing/2014/main" id="{3B9D61D9-1604-994F-8FF1-342B04C664A6}"/>
              </a:ext>
            </a:extLst>
          </p:cNvPr>
          <p:cNvSpPr>
            <a:spLocks noGrp="1"/>
          </p:cNvSpPr>
          <p:nvPr>
            <p:ph type="body" sz="quarter" idx="17" hasCustomPrompt="1"/>
          </p:nvPr>
        </p:nvSpPr>
        <p:spPr>
          <a:xfrm>
            <a:off x="9000744" y="1199535"/>
            <a:ext cx="2734056" cy="4820264"/>
          </a:xfrm>
          <a:noFill/>
        </p:spPr>
        <p:txBody>
          <a:bodyPr lIns="0" tIns="0" rIns="0" bIns="0">
            <a:noAutofit/>
          </a:bodyPr>
          <a:lstStyle/>
          <a:p>
            <a:pPr lvl="0"/>
            <a:r>
              <a:rPr lang="en-US" dirty="0"/>
              <a:t>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Title 1">
            <a:extLst>
              <a:ext uri="{FF2B5EF4-FFF2-40B4-BE49-F238E27FC236}">
                <a16:creationId xmlns:a16="http://schemas.microsoft.com/office/drawing/2014/main" id="{529D1AB1-8FFB-0A46-82E2-B1E14CF56527}"/>
              </a:ext>
            </a:extLst>
          </p:cNvPr>
          <p:cNvSpPr>
            <a:spLocks noGrp="1"/>
          </p:cNvSpPr>
          <p:nvPr>
            <p:ph type="title"/>
          </p:nvPr>
        </p:nvSpPr>
        <p:spPr>
          <a:xfrm>
            <a:off x="457200" y="267027"/>
            <a:ext cx="11277600" cy="923330"/>
          </a:xfrm>
        </p:spPr>
        <p:txBody>
          <a:bodyPr/>
          <a:lstStyle/>
          <a:p>
            <a:r>
              <a:rPr lang="en-US" dirty="0"/>
              <a:t>Click to edit Master title style</a:t>
            </a:r>
          </a:p>
        </p:txBody>
      </p:sp>
    </p:spTree>
    <p:extLst>
      <p:ext uri="{BB962C8B-B14F-4D97-AF65-F5344CB8AC3E}">
        <p14:creationId xmlns:p14="http://schemas.microsoft.com/office/powerpoint/2010/main" val="11908204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5_Container 8">
    <p:spTree>
      <p:nvGrpSpPr>
        <p:cNvPr id="1" name=""/>
        <p:cNvGrpSpPr/>
        <p:nvPr/>
      </p:nvGrpSpPr>
      <p:grpSpPr>
        <a:xfrm>
          <a:off x="0" y="0"/>
          <a:ext cx="0" cy="0"/>
          <a:chOff x="0" y="0"/>
          <a:chExt cx="0" cy="0"/>
        </a:xfrm>
      </p:grpSpPr>
      <p:sp>
        <p:nvSpPr>
          <p:cNvPr id="10" name="Text Placeholder 3">
            <a:extLst>
              <a:ext uri="{FF2B5EF4-FFF2-40B4-BE49-F238E27FC236}">
                <a16:creationId xmlns:a16="http://schemas.microsoft.com/office/drawing/2014/main" id="{F841F628-0C1D-0D4F-BB3A-44629C130546}"/>
              </a:ext>
            </a:extLst>
          </p:cNvPr>
          <p:cNvSpPr>
            <a:spLocks noGrp="1"/>
          </p:cNvSpPr>
          <p:nvPr>
            <p:ph type="body" sz="quarter" idx="14" hasCustomPrompt="1"/>
          </p:nvPr>
        </p:nvSpPr>
        <p:spPr>
          <a:xfrm>
            <a:off x="457198" y="1190357"/>
            <a:ext cx="3602736" cy="4943743"/>
          </a:xfrm>
          <a:noFill/>
        </p:spPr>
        <p:txBody>
          <a:bodyPr lIns="0" tIns="0" rIns="0" bIns="0">
            <a:noAutofit/>
          </a:bodyPr>
          <a:lstStyle/>
          <a:p>
            <a:pPr lvl="0"/>
            <a:r>
              <a:rPr lang="en-US" dirty="0"/>
              <a:t>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Text Placeholder 3">
            <a:extLst>
              <a:ext uri="{FF2B5EF4-FFF2-40B4-BE49-F238E27FC236}">
                <a16:creationId xmlns:a16="http://schemas.microsoft.com/office/drawing/2014/main" id="{E7CA0117-CAF9-E443-B99A-2C42C9B18723}"/>
              </a:ext>
            </a:extLst>
          </p:cNvPr>
          <p:cNvSpPr>
            <a:spLocks noGrp="1"/>
          </p:cNvSpPr>
          <p:nvPr>
            <p:ph type="body" sz="quarter" idx="15" hasCustomPrompt="1"/>
          </p:nvPr>
        </p:nvSpPr>
        <p:spPr>
          <a:xfrm>
            <a:off x="4294631" y="1190357"/>
            <a:ext cx="3602736" cy="4943743"/>
          </a:xfrm>
          <a:noFill/>
        </p:spPr>
        <p:txBody>
          <a:bodyPr lIns="0" tIns="0" rIns="0" bIns="0">
            <a:noAutofit/>
          </a:bodyPr>
          <a:lstStyle/>
          <a:p>
            <a:pPr lvl="0"/>
            <a:r>
              <a:rPr lang="en-US" dirty="0"/>
              <a:t>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Text Placeholder 3">
            <a:extLst>
              <a:ext uri="{FF2B5EF4-FFF2-40B4-BE49-F238E27FC236}">
                <a16:creationId xmlns:a16="http://schemas.microsoft.com/office/drawing/2014/main" id="{2D66D861-C59C-1E4F-A2DD-40D167E40A2A}"/>
              </a:ext>
            </a:extLst>
          </p:cNvPr>
          <p:cNvSpPr>
            <a:spLocks noGrp="1"/>
          </p:cNvSpPr>
          <p:nvPr>
            <p:ph type="body" sz="quarter" idx="16" hasCustomPrompt="1"/>
          </p:nvPr>
        </p:nvSpPr>
        <p:spPr>
          <a:xfrm>
            <a:off x="8132064" y="1190356"/>
            <a:ext cx="3602736" cy="4943743"/>
          </a:xfrm>
          <a:noFill/>
        </p:spPr>
        <p:txBody>
          <a:bodyPr lIns="0" tIns="0" rIns="0" bIns="0">
            <a:noAutofit/>
          </a:bodyPr>
          <a:lstStyle/>
          <a:p>
            <a:pPr lvl="0"/>
            <a:r>
              <a:rPr lang="en-US" dirty="0"/>
              <a:t>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1">
            <a:extLst>
              <a:ext uri="{FF2B5EF4-FFF2-40B4-BE49-F238E27FC236}">
                <a16:creationId xmlns:a16="http://schemas.microsoft.com/office/drawing/2014/main" id="{28D9922B-C861-F64F-A0E0-32445885E5EC}"/>
              </a:ext>
            </a:extLst>
          </p:cNvPr>
          <p:cNvSpPr>
            <a:spLocks noGrp="1"/>
          </p:cNvSpPr>
          <p:nvPr>
            <p:ph type="title"/>
          </p:nvPr>
        </p:nvSpPr>
        <p:spPr>
          <a:xfrm>
            <a:off x="457200" y="267027"/>
            <a:ext cx="11277600" cy="923330"/>
          </a:xfrm>
        </p:spPr>
        <p:txBody>
          <a:bodyPr/>
          <a:lstStyle/>
          <a:p>
            <a:r>
              <a:rPr lang="en-US" dirty="0"/>
              <a:t>Click to edit Master title style</a:t>
            </a:r>
          </a:p>
        </p:txBody>
      </p:sp>
    </p:spTree>
    <p:extLst>
      <p:ext uri="{BB962C8B-B14F-4D97-AF65-F5344CB8AC3E}">
        <p14:creationId xmlns:p14="http://schemas.microsoft.com/office/powerpoint/2010/main" val="451526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8_Chapter 1.1">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DD3AC8F3-4151-CB4D-ABD4-CA683F843573}"/>
              </a:ext>
            </a:extLst>
          </p:cNvPr>
          <p:cNvSpPr>
            <a:spLocks noGrp="1"/>
          </p:cNvSpPr>
          <p:nvPr>
            <p:ph sz="quarter" idx="14" hasCustomPrompt="1"/>
          </p:nvPr>
        </p:nvSpPr>
        <p:spPr>
          <a:xfrm>
            <a:off x="910364" y="914399"/>
            <a:ext cx="4725390" cy="5029199"/>
          </a:xfrm>
        </p:spPr>
        <p:txBody>
          <a:bodyPr anchor="t" anchorCtr="0"/>
          <a:lstStyle>
            <a:lvl1pPr>
              <a:defRPr/>
            </a:lvl1pPr>
            <a:lvl2pPr>
              <a:defRPr>
                <a:solidFill>
                  <a:schemeClr val="tx1"/>
                </a:solidFill>
              </a:defRPr>
            </a:lvl2pPr>
            <a:lvl3pPr>
              <a:defRPr/>
            </a:lvl3pPr>
            <a:lvl4pPr>
              <a:defRPr/>
            </a:lvl4pPr>
            <a:lvl5pPr>
              <a:defRPr/>
            </a:lvl5pPr>
          </a:lstStyle>
          <a:p>
            <a:pPr lvl="0"/>
            <a:r>
              <a:rPr lang="en-US" dirty="0"/>
              <a:t>First level bullets</a:t>
            </a:r>
          </a:p>
          <a:p>
            <a:pPr lvl="1"/>
            <a:r>
              <a:rPr lang="en-US" dirty="0"/>
              <a:t>Second level bullets</a:t>
            </a:r>
          </a:p>
          <a:p>
            <a:pPr lvl="2"/>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sed do </a:t>
            </a:r>
            <a:r>
              <a:rPr lang="en-US" dirty="0" err="1"/>
              <a:t>eiusmod</a:t>
            </a:r>
            <a:r>
              <a:rPr lang="en-US" dirty="0"/>
              <a:t> </a:t>
            </a:r>
            <a:r>
              <a:rPr lang="en-US" dirty="0" err="1"/>
              <a:t>tempor</a:t>
            </a:r>
            <a:r>
              <a:rPr lang="en-US" dirty="0"/>
              <a:t> </a:t>
            </a:r>
            <a:r>
              <a:rPr lang="en-US" dirty="0" err="1"/>
              <a:t>incididunt</a:t>
            </a:r>
            <a:r>
              <a:rPr lang="en-US" dirty="0"/>
              <a:t> </a:t>
            </a:r>
            <a:r>
              <a:rPr lang="en-US" dirty="0" err="1"/>
              <a:t>ut</a:t>
            </a:r>
            <a:r>
              <a:rPr lang="en-US" dirty="0"/>
              <a:t> </a:t>
            </a:r>
            <a:r>
              <a:rPr lang="en-US" dirty="0" err="1"/>
              <a:t>labore</a:t>
            </a:r>
            <a:r>
              <a:rPr lang="en-US" dirty="0"/>
              <a:t> et dolore magna </a:t>
            </a:r>
            <a:r>
              <a:rPr lang="en-US" dirty="0" err="1"/>
              <a:t>aliqua</a:t>
            </a:r>
            <a:r>
              <a:rPr lang="en-US" dirty="0"/>
              <a:t>.</a:t>
            </a:r>
          </a:p>
        </p:txBody>
      </p:sp>
      <p:sp>
        <p:nvSpPr>
          <p:cNvPr id="5" name="Content Placeholder 2">
            <a:extLst>
              <a:ext uri="{FF2B5EF4-FFF2-40B4-BE49-F238E27FC236}">
                <a16:creationId xmlns:a16="http://schemas.microsoft.com/office/drawing/2014/main" id="{D44E2BBB-CE38-AB4E-93A3-4E248B33C948}"/>
              </a:ext>
            </a:extLst>
          </p:cNvPr>
          <p:cNvSpPr>
            <a:spLocks noGrp="1"/>
          </p:cNvSpPr>
          <p:nvPr>
            <p:ph sz="quarter" idx="24" hasCustomPrompt="1"/>
          </p:nvPr>
        </p:nvSpPr>
        <p:spPr>
          <a:xfrm>
            <a:off x="6552210" y="914400"/>
            <a:ext cx="4725390" cy="5029198"/>
          </a:xfrm>
        </p:spPr>
        <p:txBody>
          <a:bodyPr anchor="t" anchorCtr="0"/>
          <a:lstStyle>
            <a:lvl1pPr>
              <a:defRPr/>
            </a:lvl1pPr>
            <a:lvl2pPr>
              <a:defRPr>
                <a:solidFill>
                  <a:schemeClr val="tx1"/>
                </a:solidFill>
              </a:defRPr>
            </a:lvl2pPr>
            <a:lvl3pPr>
              <a:defRPr/>
            </a:lvl3pPr>
            <a:lvl4pPr>
              <a:defRPr/>
            </a:lvl4pPr>
            <a:lvl5pPr>
              <a:defRPr/>
            </a:lvl5pPr>
          </a:lstStyle>
          <a:p>
            <a:pPr lvl="0"/>
            <a:r>
              <a:rPr lang="en-US" dirty="0"/>
              <a:t>First level bullets</a:t>
            </a:r>
          </a:p>
          <a:p>
            <a:pPr lvl="1"/>
            <a:r>
              <a:rPr lang="en-US" dirty="0"/>
              <a:t>Second level bullets</a:t>
            </a:r>
          </a:p>
          <a:p>
            <a:pPr lvl="2"/>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sed do </a:t>
            </a:r>
            <a:r>
              <a:rPr lang="en-US" dirty="0" err="1"/>
              <a:t>eiusmod</a:t>
            </a:r>
            <a:r>
              <a:rPr lang="en-US" dirty="0"/>
              <a:t> </a:t>
            </a:r>
            <a:r>
              <a:rPr lang="en-US" dirty="0" err="1"/>
              <a:t>tempor</a:t>
            </a:r>
            <a:r>
              <a:rPr lang="en-US" dirty="0"/>
              <a:t> </a:t>
            </a:r>
            <a:r>
              <a:rPr lang="en-US" dirty="0" err="1"/>
              <a:t>incididunt</a:t>
            </a:r>
            <a:r>
              <a:rPr lang="en-US" dirty="0"/>
              <a:t> </a:t>
            </a:r>
            <a:r>
              <a:rPr lang="en-US" dirty="0" err="1"/>
              <a:t>ut</a:t>
            </a:r>
            <a:r>
              <a:rPr lang="en-US" dirty="0"/>
              <a:t> </a:t>
            </a:r>
            <a:r>
              <a:rPr lang="en-US" dirty="0" err="1"/>
              <a:t>labore</a:t>
            </a:r>
            <a:r>
              <a:rPr lang="en-US" dirty="0"/>
              <a:t> et dolore magna </a:t>
            </a:r>
            <a:r>
              <a:rPr lang="en-US" dirty="0" err="1"/>
              <a:t>aliqua</a:t>
            </a:r>
            <a:r>
              <a:rPr lang="en-US" dirty="0"/>
              <a:t>.</a:t>
            </a:r>
          </a:p>
        </p:txBody>
      </p:sp>
    </p:spTree>
    <p:extLst>
      <p:ext uri="{BB962C8B-B14F-4D97-AF65-F5344CB8AC3E}">
        <p14:creationId xmlns:p14="http://schemas.microsoft.com/office/powerpoint/2010/main" val="32664054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2_Custom Layout">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9BA795F4-A223-D240-88A9-1224779925ED}"/>
              </a:ext>
            </a:extLst>
          </p:cNvPr>
          <p:cNvSpPr>
            <a:spLocks noGrp="1"/>
          </p:cNvSpPr>
          <p:nvPr>
            <p:ph sz="quarter" idx="10"/>
          </p:nvPr>
        </p:nvSpPr>
        <p:spPr>
          <a:xfrm>
            <a:off x="457200" y="1850225"/>
            <a:ext cx="5413248" cy="4283875"/>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Content Placeholder 3">
            <a:extLst>
              <a:ext uri="{FF2B5EF4-FFF2-40B4-BE49-F238E27FC236}">
                <a16:creationId xmlns:a16="http://schemas.microsoft.com/office/drawing/2014/main" id="{09AC1833-8FF6-D842-B1D3-066D27A5E890}"/>
              </a:ext>
            </a:extLst>
          </p:cNvPr>
          <p:cNvSpPr>
            <a:spLocks noGrp="1"/>
          </p:cNvSpPr>
          <p:nvPr>
            <p:ph sz="quarter" idx="11"/>
          </p:nvPr>
        </p:nvSpPr>
        <p:spPr>
          <a:xfrm>
            <a:off x="6321552" y="1849984"/>
            <a:ext cx="5413248" cy="428412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Text Placeholder 2">
            <a:extLst>
              <a:ext uri="{FF2B5EF4-FFF2-40B4-BE49-F238E27FC236}">
                <a16:creationId xmlns:a16="http://schemas.microsoft.com/office/drawing/2014/main" id="{354C3DEC-D580-A343-A429-8FA47B57152B}"/>
              </a:ext>
            </a:extLst>
          </p:cNvPr>
          <p:cNvSpPr>
            <a:spLocks noGrp="1"/>
          </p:cNvSpPr>
          <p:nvPr>
            <p:ph type="body" sz="quarter" idx="31" hasCustomPrompt="1"/>
          </p:nvPr>
        </p:nvSpPr>
        <p:spPr>
          <a:xfrm>
            <a:off x="457199" y="265176"/>
            <a:ext cx="11277600" cy="1585049"/>
          </a:xfrm>
        </p:spPr>
        <p:txBody>
          <a:bodyPr wrap="square" bIns="365760">
            <a:spAutoFit/>
          </a:bodyPr>
          <a:lstStyle>
            <a:lvl1pPr>
              <a:spcBef>
                <a:spcPts val="0"/>
              </a:spcBef>
              <a:spcAft>
                <a:spcPts val="1200"/>
              </a:spcAft>
              <a:defRPr sz="5400" b="0" i="0" spc="0">
                <a:solidFill>
                  <a:schemeClr val="accent1"/>
                </a:solidFill>
                <a:latin typeface="Franklin Gothic Medium Cond" panose="020B0606030402020204" pitchFamily="34" charset="0"/>
              </a:defRPr>
            </a:lvl1pPr>
            <a:lvl2pPr marL="0" indent="0">
              <a:spcBef>
                <a:spcPts val="0"/>
              </a:spcBef>
              <a:spcAft>
                <a:spcPts val="600"/>
              </a:spcAft>
              <a:buNone/>
              <a:defRPr sz="2400" cap="all" spc="200" baseline="0"/>
            </a:lvl2pPr>
            <a:lvl3pPr marL="0" indent="0">
              <a:buNone/>
              <a:defRPr/>
            </a:lvl3pPr>
          </a:lstStyle>
          <a:p>
            <a:pPr lvl="0"/>
            <a:r>
              <a:rPr lang="en-US" dirty="0"/>
              <a:t>Title</a:t>
            </a:r>
          </a:p>
          <a:p>
            <a:pPr lvl="1"/>
            <a:r>
              <a:rPr lang="en-US" dirty="0"/>
              <a:t>Subtitle</a:t>
            </a:r>
          </a:p>
        </p:txBody>
      </p:sp>
    </p:spTree>
    <p:extLst>
      <p:ext uri="{BB962C8B-B14F-4D97-AF65-F5344CB8AC3E}">
        <p14:creationId xmlns:p14="http://schemas.microsoft.com/office/powerpoint/2010/main" val="15382534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5_Chapter 1.1">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A0810A68-6096-C948-AD76-3813B6B4B326}"/>
              </a:ext>
            </a:extLst>
          </p:cNvPr>
          <p:cNvSpPr/>
          <p:nvPr userDrawn="1"/>
        </p:nvSpPr>
        <p:spPr>
          <a:xfrm>
            <a:off x="6096000" y="0"/>
            <a:ext cx="609195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 name="Content Placeholder 2">
            <a:extLst>
              <a:ext uri="{FF2B5EF4-FFF2-40B4-BE49-F238E27FC236}">
                <a16:creationId xmlns:a16="http://schemas.microsoft.com/office/drawing/2014/main" id="{DD3AC8F3-4151-CB4D-ABD4-CA683F843573}"/>
              </a:ext>
            </a:extLst>
          </p:cNvPr>
          <p:cNvSpPr>
            <a:spLocks noGrp="1"/>
          </p:cNvSpPr>
          <p:nvPr>
            <p:ph sz="quarter" idx="14" hasCustomPrompt="1"/>
          </p:nvPr>
        </p:nvSpPr>
        <p:spPr>
          <a:xfrm>
            <a:off x="683282" y="914399"/>
            <a:ext cx="4725390" cy="5029199"/>
          </a:xfrm>
        </p:spPr>
        <p:txBody>
          <a:bodyPr anchor="t" anchorCtr="0"/>
          <a:lstStyle>
            <a:lvl1pPr>
              <a:defRPr/>
            </a:lvl1pPr>
            <a:lvl2pPr>
              <a:defRPr>
                <a:solidFill>
                  <a:schemeClr val="tx1"/>
                </a:solidFill>
              </a:defRPr>
            </a:lvl2pPr>
            <a:lvl3pPr>
              <a:defRPr/>
            </a:lvl3pPr>
            <a:lvl4pPr>
              <a:defRPr/>
            </a:lvl4pPr>
            <a:lvl5pPr>
              <a:defRPr/>
            </a:lvl5pPr>
          </a:lstStyle>
          <a:p>
            <a:pPr lvl="0"/>
            <a:r>
              <a:rPr lang="en-US" dirty="0"/>
              <a:t>First level bullets</a:t>
            </a:r>
          </a:p>
          <a:p>
            <a:pPr lvl="1"/>
            <a:r>
              <a:rPr lang="en-US" dirty="0"/>
              <a:t>Second level bullets</a:t>
            </a:r>
          </a:p>
          <a:p>
            <a:pPr lvl="2"/>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sed do </a:t>
            </a:r>
            <a:r>
              <a:rPr lang="en-US" dirty="0" err="1"/>
              <a:t>eiusmod</a:t>
            </a:r>
            <a:r>
              <a:rPr lang="en-US" dirty="0"/>
              <a:t> </a:t>
            </a:r>
            <a:r>
              <a:rPr lang="en-US" dirty="0" err="1"/>
              <a:t>tempor</a:t>
            </a:r>
            <a:r>
              <a:rPr lang="en-US" dirty="0"/>
              <a:t> </a:t>
            </a:r>
            <a:r>
              <a:rPr lang="en-US" dirty="0" err="1"/>
              <a:t>incididunt</a:t>
            </a:r>
            <a:r>
              <a:rPr lang="en-US" dirty="0"/>
              <a:t> </a:t>
            </a:r>
            <a:r>
              <a:rPr lang="en-US" dirty="0" err="1"/>
              <a:t>ut</a:t>
            </a:r>
            <a:r>
              <a:rPr lang="en-US" dirty="0"/>
              <a:t> </a:t>
            </a:r>
            <a:r>
              <a:rPr lang="en-US" dirty="0" err="1"/>
              <a:t>labore</a:t>
            </a:r>
            <a:r>
              <a:rPr lang="en-US" dirty="0"/>
              <a:t> et dolore magna </a:t>
            </a:r>
            <a:r>
              <a:rPr lang="en-US" dirty="0" err="1"/>
              <a:t>aliqua</a:t>
            </a:r>
            <a:r>
              <a:rPr lang="en-US" dirty="0"/>
              <a:t>.</a:t>
            </a:r>
          </a:p>
        </p:txBody>
      </p:sp>
      <p:sp>
        <p:nvSpPr>
          <p:cNvPr id="5" name="Content Placeholder 2">
            <a:extLst>
              <a:ext uri="{FF2B5EF4-FFF2-40B4-BE49-F238E27FC236}">
                <a16:creationId xmlns:a16="http://schemas.microsoft.com/office/drawing/2014/main" id="{D44E2BBB-CE38-AB4E-93A3-4E248B33C948}"/>
              </a:ext>
            </a:extLst>
          </p:cNvPr>
          <p:cNvSpPr>
            <a:spLocks noGrp="1"/>
          </p:cNvSpPr>
          <p:nvPr>
            <p:ph sz="quarter" idx="24" hasCustomPrompt="1"/>
          </p:nvPr>
        </p:nvSpPr>
        <p:spPr>
          <a:xfrm>
            <a:off x="6778253" y="914400"/>
            <a:ext cx="4727448" cy="5029198"/>
          </a:xfrm>
        </p:spPr>
        <p:txBody>
          <a:bodyPr anchor="t" anchorCtr="0"/>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First level bullets</a:t>
            </a:r>
          </a:p>
          <a:p>
            <a:pPr lvl="1"/>
            <a:r>
              <a:rPr lang="en-US" dirty="0"/>
              <a:t>Second level bullets</a:t>
            </a:r>
          </a:p>
          <a:p>
            <a:pPr lvl="2"/>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p>
          <a:p>
            <a:pPr lvl="3"/>
            <a:r>
              <a:rPr lang="en-US" dirty="0"/>
              <a:t>sed do </a:t>
            </a:r>
            <a:r>
              <a:rPr lang="en-US" dirty="0" err="1"/>
              <a:t>eiusmod</a:t>
            </a:r>
            <a:r>
              <a:rPr lang="en-US" dirty="0"/>
              <a:t> </a:t>
            </a:r>
          </a:p>
          <a:p>
            <a:pPr lvl="4"/>
            <a:r>
              <a:rPr lang="en-US" dirty="0" err="1"/>
              <a:t>tempor</a:t>
            </a:r>
            <a:r>
              <a:rPr lang="en-US" dirty="0"/>
              <a:t> </a:t>
            </a:r>
            <a:r>
              <a:rPr lang="en-US" dirty="0" err="1"/>
              <a:t>incididunt</a:t>
            </a:r>
            <a:r>
              <a:rPr lang="en-US" dirty="0"/>
              <a:t> </a:t>
            </a:r>
            <a:r>
              <a:rPr lang="en-US" dirty="0" err="1"/>
              <a:t>ut</a:t>
            </a:r>
            <a:r>
              <a:rPr lang="en-US" dirty="0"/>
              <a:t> </a:t>
            </a:r>
            <a:r>
              <a:rPr lang="en-US" dirty="0" err="1"/>
              <a:t>labore</a:t>
            </a:r>
            <a:r>
              <a:rPr lang="en-US" dirty="0"/>
              <a:t> et dolore magna </a:t>
            </a:r>
            <a:r>
              <a:rPr lang="en-US" dirty="0" err="1"/>
              <a:t>aliqua</a:t>
            </a:r>
            <a:r>
              <a:rPr lang="en-US" dirty="0"/>
              <a:t>.</a:t>
            </a:r>
          </a:p>
        </p:txBody>
      </p:sp>
    </p:spTree>
    <p:extLst>
      <p:ext uri="{BB962C8B-B14F-4D97-AF65-F5344CB8AC3E}">
        <p14:creationId xmlns:p14="http://schemas.microsoft.com/office/powerpoint/2010/main" val="18187273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9_Chapter 1.1">
    <p:spTree>
      <p:nvGrpSpPr>
        <p:cNvPr id="1" name=""/>
        <p:cNvGrpSpPr/>
        <p:nvPr/>
      </p:nvGrpSpPr>
      <p:grpSpPr>
        <a:xfrm>
          <a:off x="0" y="0"/>
          <a:ext cx="0" cy="0"/>
          <a:chOff x="0" y="0"/>
          <a:chExt cx="0" cy="0"/>
        </a:xfrm>
      </p:grpSpPr>
      <p:sp>
        <p:nvSpPr>
          <p:cNvPr id="11" name="Text Placeholder 28">
            <a:extLst>
              <a:ext uri="{FF2B5EF4-FFF2-40B4-BE49-F238E27FC236}">
                <a16:creationId xmlns:a16="http://schemas.microsoft.com/office/drawing/2014/main" id="{8933ECAF-6104-5C40-83B8-0F07951B0F99}"/>
              </a:ext>
            </a:extLst>
          </p:cNvPr>
          <p:cNvSpPr>
            <a:spLocks noGrp="1"/>
          </p:cNvSpPr>
          <p:nvPr>
            <p:ph type="body" sz="quarter" idx="23" hasCustomPrompt="1"/>
          </p:nvPr>
        </p:nvSpPr>
        <p:spPr>
          <a:xfrm>
            <a:off x="0" y="457200"/>
            <a:ext cx="5641846" cy="5943600"/>
          </a:xfrm>
          <a:solidFill>
            <a:schemeClr val="accent1"/>
          </a:solidFill>
        </p:spPr>
        <p:txBody>
          <a:bodyPr lIns="457200" tIns="457200" rIns="457200" bIns="457200" anchor="ctr" anchorCtr="0">
            <a:noAutofit/>
          </a:bodyPr>
          <a:lstStyle>
            <a:lvl1pPr marL="0" indent="0" algn="l">
              <a:lnSpc>
                <a:spcPts val="5400"/>
              </a:lnSpc>
              <a:buNone/>
              <a:defRPr sz="5400" b="0" cap="none" spc="50" baseline="0">
                <a:solidFill>
                  <a:schemeClr val="bg1"/>
                </a:solidFill>
              </a:defRPr>
            </a:lvl1pPr>
            <a:lvl2pPr>
              <a:defRPr>
                <a:solidFill>
                  <a:schemeClr val="bg1"/>
                </a:solidFill>
              </a:defRPr>
            </a:lvl2pPr>
            <a:lvl3pPr>
              <a:defRPr>
                <a:solidFill>
                  <a:schemeClr val="bg1"/>
                </a:solidFill>
              </a:defRPr>
            </a:lvl3pPr>
          </a:lstStyle>
          <a:p>
            <a:pPr lvl="0"/>
            <a:r>
              <a:rPr lang="en-US" dirty="0"/>
              <a:t>First level bullets</a:t>
            </a:r>
          </a:p>
          <a:p>
            <a:pPr lvl="1"/>
            <a:r>
              <a:rPr lang="en-US" dirty="0"/>
              <a:t>Second level bullets</a:t>
            </a:r>
          </a:p>
          <a:p>
            <a:pPr lvl="2"/>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sed do </a:t>
            </a:r>
            <a:r>
              <a:rPr lang="en-US" dirty="0" err="1"/>
              <a:t>eiusmod</a:t>
            </a:r>
            <a:r>
              <a:rPr lang="en-US" dirty="0"/>
              <a:t> </a:t>
            </a:r>
            <a:r>
              <a:rPr lang="en-US" dirty="0" err="1"/>
              <a:t>tempor</a:t>
            </a:r>
            <a:r>
              <a:rPr lang="en-US" dirty="0"/>
              <a:t> </a:t>
            </a:r>
            <a:r>
              <a:rPr lang="en-US" dirty="0" err="1"/>
              <a:t>incididunt</a:t>
            </a:r>
            <a:r>
              <a:rPr lang="en-US" dirty="0"/>
              <a:t> </a:t>
            </a:r>
            <a:r>
              <a:rPr lang="en-US" dirty="0" err="1"/>
              <a:t>ut</a:t>
            </a:r>
            <a:r>
              <a:rPr lang="en-US" dirty="0"/>
              <a:t> </a:t>
            </a:r>
            <a:r>
              <a:rPr lang="en-US" dirty="0" err="1"/>
              <a:t>labore</a:t>
            </a:r>
            <a:r>
              <a:rPr lang="en-US" dirty="0"/>
              <a:t> et dolore magna </a:t>
            </a:r>
            <a:r>
              <a:rPr lang="en-US" dirty="0" err="1"/>
              <a:t>aliqua</a:t>
            </a:r>
            <a:r>
              <a:rPr lang="en-US" dirty="0"/>
              <a:t>.</a:t>
            </a:r>
          </a:p>
        </p:txBody>
      </p:sp>
      <p:sp>
        <p:nvSpPr>
          <p:cNvPr id="4" name="Text Placeholder 3">
            <a:extLst>
              <a:ext uri="{FF2B5EF4-FFF2-40B4-BE49-F238E27FC236}">
                <a16:creationId xmlns:a16="http://schemas.microsoft.com/office/drawing/2014/main" id="{CB571F5B-236A-484D-A849-9A79FF0F3455}"/>
              </a:ext>
            </a:extLst>
          </p:cNvPr>
          <p:cNvSpPr>
            <a:spLocks noGrp="1"/>
          </p:cNvSpPr>
          <p:nvPr>
            <p:ph type="body" sz="quarter" idx="29" hasCustomPrompt="1"/>
          </p:nvPr>
        </p:nvSpPr>
        <p:spPr>
          <a:xfrm>
            <a:off x="6092954" y="457200"/>
            <a:ext cx="5641846" cy="5943600"/>
          </a:xfrm>
        </p:spPr>
        <p:txBody>
          <a:bodyPr lIns="457200" anchor="ctr" anchorCtr="0"/>
          <a:lstStyle>
            <a:lvl1pPr>
              <a:lnSpc>
                <a:spcPts val="5400"/>
              </a:lnSpc>
              <a:defRPr/>
            </a:lvl1pPr>
            <a:lvl2pPr marL="0" marR="0" indent="0" algn="l" defTabSz="914400" rtl="0" eaLnBrk="1" fontAlgn="auto" latinLnBrk="0" hangingPunct="1">
              <a:lnSpc>
                <a:spcPct val="100000"/>
              </a:lnSpc>
              <a:spcBef>
                <a:spcPts val="0"/>
              </a:spcBef>
              <a:spcAft>
                <a:spcPts val="600"/>
              </a:spcAft>
              <a:buClrTx/>
              <a:buSzTx/>
              <a:buFont typeface="Arial" panose="020B0604020202020204" pitchFamily="34" charset="0"/>
              <a:buNone/>
              <a:tabLst/>
              <a:defRPr/>
            </a:lvl2pPr>
          </a:lstStyle>
          <a:p>
            <a:pPr lvl="1"/>
            <a:r>
              <a:rPr lang="en-US" dirty="0"/>
              <a:t>Heading two</a:t>
            </a:r>
          </a:p>
          <a:p>
            <a:pPr marL="0" marR="0" lvl="0" indent="0" algn="l" defTabSz="914400" rtl="0" eaLnBrk="1" fontAlgn="auto" latinLnBrk="0" hangingPunct="1">
              <a:lnSpc>
                <a:spcPct val="100000"/>
              </a:lnSpc>
              <a:spcBef>
                <a:spcPts val="0"/>
              </a:spcBef>
              <a:spcAft>
                <a:spcPts val="600"/>
              </a:spcAft>
              <a:buClrTx/>
              <a:buSzTx/>
              <a:buFont typeface="Arial" panose="020B0604020202020204" pitchFamily="34" charset="0"/>
              <a:buNone/>
              <a:tabLst/>
              <a:defRPr/>
            </a:pPr>
            <a:r>
              <a:rPr lang="en-US" dirty="0"/>
              <a:t>Heading one</a:t>
            </a:r>
          </a:p>
        </p:txBody>
      </p:sp>
    </p:spTree>
    <p:extLst>
      <p:ext uri="{BB962C8B-B14F-4D97-AF65-F5344CB8AC3E}">
        <p14:creationId xmlns:p14="http://schemas.microsoft.com/office/powerpoint/2010/main" val="35513978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3_Chapter 1.1">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CB21BCB3-8D3B-D949-BA09-E208924B63F5}"/>
              </a:ext>
            </a:extLst>
          </p:cNvPr>
          <p:cNvSpPr>
            <a:spLocks noGrp="1"/>
          </p:cNvSpPr>
          <p:nvPr>
            <p:ph type="body" sz="quarter" idx="29" hasCustomPrompt="1"/>
          </p:nvPr>
        </p:nvSpPr>
        <p:spPr>
          <a:xfrm>
            <a:off x="6556246" y="705177"/>
            <a:ext cx="5178554" cy="5447645"/>
          </a:xfrm>
          <a:solidFill>
            <a:schemeClr val="bg1"/>
          </a:solidFill>
        </p:spPr>
        <p:txBody>
          <a:bodyPr lIns="457200" tIns="1371600" bIns="1371600" anchor="ctr" anchorCtr="0">
            <a:spAutoFit/>
          </a:bodyPr>
          <a:lstStyle/>
          <a:p>
            <a:pPr lvl="0"/>
            <a:r>
              <a:rPr lang="en-US" dirty="0"/>
              <a:t>Heading one</a:t>
            </a:r>
          </a:p>
          <a:p>
            <a:pPr lvl="1"/>
            <a:r>
              <a:rPr lang="en-US" dirty="0"/>
              <a:t>Heading two</a:t>
            </a:r>
          </a:p>
          <a:p>
            <a:pPr lvl="2"/>
            <a:r>
              <a:rPr lang="en-US" dirty="0"/>
              <a:t>Body</a:t>
            </a:r>
          </a:p>
          <a:p>
            <a:pPr lvl="3"/>
            <a:r>
              <a:rPr lang="en-US" dirty="0"/>
              <a:t>Bullets</a:t>
            </a:r>
          </a:p>
          <a:p>
            <a:pPr lvl="4"/>
            <a:r>
              <a:rPr lang="en-US" dirty="0"/>
              <a:t>Sub-bullets</a:t>
            </a:r>
          </a:p>
        </p:txBody>
      </p:sp>
    </p:spTree>
    <p:extLst>
      <p:ext uri="{BB962C8B-B14F-4D97-AF65-F5344CB8AC3E}">
        <p14:creationId xmlns:p14="http://schemas.microsoft.com/office/powerpoint/2010/main" val="7274320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4_Chapter 1.1">
    <p:bg>
      <p:bgPr>
        <a:solidFill>
          <a:schemeClr val="bg1"/>
        </a:solidFill>
        <a:effectLst/>
      </p:bgPr>
    </p:bg>
    <p:spTree>
      <p:nvGrpSpPr>
        <p:cNvPr id="1" name=""/>
        <p:cNvGrpSpPr/>
        <p:nvPr/>
      </p:nvGrpSpPr>
      <p:grpSpPr>
        <a:xfrm>
          <a:off x="0" y="0"/>
          <a:ext cx="0" cy="0"/>
          <a:chOff x="0" y="0"/>
          <a:chExt cx="0" cy="0"/>
        </a:xfrm>
      </p:grpSpPr>
      <p:sp>
        <p:nvSpPr>
          <p:cNvPr id="8" name="Text Placeholder 4">
            <a:extLst>
              <a:ext uri="{FF2B5EF4-FFF2-40B4-BE49-F238E27FC236}">
                <a16:creationId xmlns:a16="http://schemas.microsoft.com/office/drawing/2014/main" id="{FB84AED6-37E9-EE44-AEB7-4A6A2E8E30AA}"/>
              </a:ext>
            </a:extLst>
          </p:cNvPr>
          <p:cNvSpPr>
            <a:spLocks noGrp="1"/>
          </p:cNvSpPr>
          <p:nvPr>
            <p:ph type="body" sz="quarter" idx="29" hasCustomPrompt="1"/>
          </p:nvPr>
        </p:nvSpPr>
        <p:spPr>
          <a:xfrm>
            <a:off x="457200" y="914401"/>
            <a:ext cx="5178554" cy="5029199"/>
          </a:xfrm>
          <a:solidFill>
            <a:schemeClr val="bg1"/>
          </a:solidFill>
        </p:spPr>
        <p:txBody>
          <a:bodyPr lIns="0" anchor="ctr" anchorCtr="0"/>
          <a:lstStyle/>
          <a:p>
            <a:pPr lvl="0"/>
            <a:r>
              <a:rPr lang="en-US" dirty="0"/>
              <a:t>Heading one</a:t>
            </a:r>
          </a:p>
          <a:p>
            <a:pPr lvl="1"/>
            <a:r>
              <a:rPr lang="en-US" dirty="0"/>
              <a:t>Heading two</a:t>
            </a:r>
          </a:p>
          <a:p>
            <a:pPr lvl="2"/>
            <a:r>
              <a:rPr lang="en-US" dirty="0"/>
              <a:t>Body</a:t>
            </a:r>
          </a:p>
          <a:p>
            <a:pPr lvl="3"/>
            <a:r>
              <a:rPr lang="en-US" dirty="0"/>
              <a:t>Bullets</a:t>
            </a:r>
          </a:p>
          <a:p>
            <a:pPr lvl="4"/>
            <a:r>
              <a:rPr lang="en-US" dirty="0"/>
              <a:t>Sub-bullets</a:t>
            </a:r>
          </a:p>
        </p:txBody>
      </p:sp>
      <p:sp>
        <p:nvSpPr>
          <p:cNvPr id="11" name="Rectangle 10">
            <a:extLst>
              <a:ext uri="{FF2B5EF4-FFF2-40B4-BE49-F238E27FC236}">
                <a16:creationId xmlns:a16="http://schemas.microsoft.com/office/drawing/2014/main" id="{762176CC-8E62-7548-AD47-9BAC45ECB832}"/>
              </a:ext>
            </a:extLst>
          </p:cNvPr>
          <p:cNvSpPr/>
          <p:nvPr userDrawn="1"/>
        </p:nvSpPr>
        <p:spPr>
          <a:xfrm>
            <a:off x="10325100" y="457200"/>
            <a:ext cx="1866900" cy="59436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u="none" strike="noStrike" kern="120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12" name="Picture Placeholder 10">
            <a:extLst>
              <a:ext uri="{FF2B5EF4-FFF2-40B4-BE49-F238E27FC236}">
                <a16:creationId xmlns:a16="http://schemas.microsoft.com/office/drawing/2014/main" id="{EA1A9CAD-C0B9-FD45-B641-49FF60C79407}"/>
              </a:ext>
            </a:extLst>
          </p:cNvPr>
          <p:cNvSpPr>
            <a:spLocks noGrp="1"/>
          </p:cNvSpPr>
          <p:nvPr>
            <p:ph type="pic" sz="quarter" idx="10" hasCustomPrompt="1"/>
          </p:nvPr>
        </p:nvSpPr>
        <p:spPr>
          <a:xfrm>
            <a:off x="6534150" y="914400"/>
            <a:ext cx="4724400" cy="5029200"/>
          </a:xfrm>
          <a:prstGeom prst="rect">
            <a:avLst/>
          </a:prstGeom>
          <a:solidFill>
            <a:schemeClr val="tx1"/>
          </a:solidFill>
        </p:spPr>
        <p:txBody>
          <a:bodyPr/>
          <a:lstStyle>
            <a:lvl1pPr marL="0" indent="0" algn="ctr">
              <a:buNone/>
              <a:defRPr sz="2400"/>
            </a:lvl1pPr>
          </a:lstStyle>
          <a:p>
            <a:r>
              <a:rPr lang="fr-FR" dirty="0"/>
              <a:t>	</a:t>
            </a:r>
          </a:p>
          <a:p>
            <a:endParaRPr lang="fr-FR" dirty="0"/>
          </a:p>
          <a:p>
            <a:endParaRPr lang="fr-FR" dirty="0"/>
          </a:p>
          <a:p>
            <a:endParaRPr lang="fr-FR" dirty="0"/>
          </a:p>
          <a:p>
            <a:endParaRPr lang="fr-FR" dirty="0"/>
          </a:p>
        </p:txBody>
      </p:sp>
    </p:spTree>
    <p:extLst>
      <p:ext uri="{BB962C8B-B14F-4D97-AF65-F5344CB8AC3E}">
        <p14:creationId xmlns:p14="http://schemas.microsoft.com/office/powerpoint/2010/main" val="6098406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30_Custom Layout">
    <p:spTree>
      <p:nvGrpSpPr>
        <p:cNvPr id="1" name=""/>
        <p:cNvGrpSpPr/>
        <p:nvPr/>
      </p:nvGrpSpPr>
      <p:grpSpPr>
        <a:xfrm>
          <a:off x="0" y="0"/>
          <a:ext cx="0" cy="0"/>
          <a:chOff x="0" y="0"/>
          <a:chExt cx="0" cy="0"/>
        </a:xfrm>
      </p:grpSpPr>
      <p:pic>
        <p:nvPicPr>
          <p:cNvPr id="3" name="Picture 2" descr="A picture containing swimming, shark, ocean floor&#10;&#10;Description automatically generated">
            <a:extLst>
              <a:ext uri="{FF2B5EF4-FFF2-40B4-BE49-F238E27FC236}">
                <a16:creationId xmlns:a16="http://schemas.microsoft.com/office/drawing/2014/main" id="{E1C8703D-201F-FC47-AC6B-13230A8FB1BA}"/>
              </a:ext>
            </a:extLst>
          </p:cNvPr>
          <p:cNvPicPr>
            <a:picLocks noChangeAspect="1"/>
          </p:cNvPicPr>
          <p:nvPr userDrawn="1"/>
        </p:nvPicPr>
        <p:blipFill rotWithShape="1">
          <a:blip r:embed="rId2"/>
          <a:srcRect l="18445" r="18445"/>
          <a:stretch/>
        </p:blipFill>
        <p:spPr>
          <a:xfrm>
            <a:off x="6349" y="1228028"/>
            <a:ext cx="6314950" cy="5629971"/>
          </a:xfrm>
          <a:prstGeom prst="rect">
            <a:avLst/>
          </a:prstGeom>
        </p:spPr>
      </p:pic>
      <p:pic>
        <p:nvPicPr>
          <p:cNvPr id="11" name="Picture 10">
            <a:extLst>
              <a:ext uri="{FF2B5EF4-FFF2-40B4-BE49-F238E27FC236}">
                <a16:creationId xmlns:a16="http://schemas.microsoft.com/office/drawing/2014/main" id="{669B05F0-E503-9546-B901-C3C723457101}"/>
              </a:ext>
            </a:extLst>
          </p:cNvPr>
          <p:cNvPicPr>
            <a:picLocks noChangeAspect="1"/>
          </p:cNvPicPr>
          <p:nvPr userDrawn="1"/>
        </p:nvPicPr>
        <p:blipFill rotWithShape="1">
          <a:blip r:embed="rId3"/>
          <a:srcRect l="28350" t="33986" r="15936" b="-1"/>
          <a:stretch/>
        </p:blipFill>
        <p:spPr>
          <a:xfrm>
            <a:off x="3276600" y="0"/>
            <a:ext cx="8915399" cy="5943577"/>
          </a:xfrm>
          <a:prstGeom prst="rect">
            <a:avLst/>
          </a:prstGeom>
        </p:spPr>
      </p:pic>
      <p:sp>
        <p:nvSpPr>
          <p:cNvPr id="17" name="Rectangle 16">
            <a:extLst>
              <a:ext uri="{FF2B5EF4-FFF2-40B4-BE49-F238E27FC236}">
                <a16:creationId xmlns:a16="http://schemas.microsoft.com/office/drawing/2014/main" id="{5803CF79-54EC-AE40-8AD0-4A6A1D87ADA2}"/>
              </a:ext>
            </a:extLst>
          </p:cNvPr>
          <p:cNvSpPr/>
          <p:nvPr userDrawn="1"/>
        </p:nvSpPr>
        <p:spPr>
          <a:xfrm>
            <a:off x="457199" y="1224281"/>
            <a:ext cx="11277601" cy="47192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02850D2-48A6-AF48-9D58-E327CB16AE42}"/>
              </a:ext>
            </a:extLst>
          </p:cNvPr>
          <p:cNvSpPr/>
          <p:nvPr userDrawn="1"/>
        </p:nvSpPr>
        <p:spPr>
          <a:xfrm>
            <a:off x="457199" y="5943575"/>
            <a:ext cx="6783135" cy="45722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Content Placeholder 3">
            <a:extLst>
              <a:ext uri="{FF2B5EF4-FFF2-40B4-BE49-F238E27FC236}">
                <a16:creationId xmlns:a16="http://schemas.microsoft.com/office/drawing/2014/main" id="{9BA795F4-A223-D240-88A9-1224779925ED}"/>
              </a:ext>
            </a:extLst>
          </p:cNvPr>
          <p:cNvSpPr>
            <a:spLocks noGrp="1"/>
          </p:cNvSpPr>
          <p:nvPr>
            <p:ph sz="quarter" idx="10"/>
          </p:nvPr>
        </p:nvSpPr>
        <p:spPr>
          <a:xfrm>
            <a:off x="457200" y="1228028"/>
            <a:ext cx="5413248" cy="5172771"/>
          </a:xfrm>
          <a:noFill/>
        </p:spPr>
        <p:txBody>
          <a:bodyPr lIns="914400" tIns="457200" rIns="457200" bIns="457200"/>
          <a:lstStyle>
            <a:lvl1pPr>
              <a:lnSpc>
                <a:spcPts val="4000"/>
              </a:lnSpc>
              <a:spcAft>
                <a:spcPts val="2400"/>
              </a:spcAft>
              <a:defRPr sz="4000">
                <a:solidFill>
                  <a:schemeClr val="tx1"/>
                </a:solidFill>
              </a:defRPr>
            </a:lvl1pPr>
            <a:lvl2pPr>
              <a:defRPr>
                <a:highlight>
                  <a:srgbClr val="A2DCE9"/>
                </a:highlight>
              </a:defRPr>
            </a:lvl2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Content Placeholder 3">
            <a:extLst>
              <a:ext uri="{FF2B5EF4-FFF2-40B4-BE49-F238E27FC236}">
                <a16:creationId xmlns:a16="http://schemas.microsoft.com/office/drawing/2014/main" id="{09AC1833-8FF6-D842-B1D3-066D27A5E890}"/>
              </a:ext>
            </a:extLst>
          </p:cNvPr>
          <p:cNvSpPr>
            <a:spLocks noGrp="1"/>
          </p:cNvSpPr>
          <p:nvPr>
            <p:ph sz="quarter" idx="11"/>
          </p:nvPr>
        </p:nvSpPr>
        <p:spPr>
          <a:xfrm>
            <a:off x="5870448" y="1224283"/>
            <a:ext cx="5413248" cy="4719293"/>
          </a:xfrm>
          <a:noFill/>
        </p:spPr>
        <p:txBody>
          <a:bodyPr lIns="914400" tIns="457200" rIns="457200" bIns="457200"/>
          <a:lstStyle>
            <a:lvl1pPr>
              <a:lnSpc>
                <a:spcPts val="4000"/>
              </a:lnSpc>
              <a:spcAft>
                <a:spcPts val="2400"/>
              </a:spcAft>
              <a:defRPr sz="4000">
                <a:solidFill>
                  <a:schemeClr val="tx1"/>
                </a:solidFill>
              </a:defRPr>
            </a:lvl1pPr>
            <a:lvl2pPr>
              <a:defRPr>
                <a:highlight>
                  <a:srgbClr val="A2DCE9"/>
                </a:highlight>
              </a:defRPr>
            </a:lvl2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1">
            <a:extLst>
              <a:ext uri="{FF2B5EF4-FFF2-40B4-BE49-F238E27FC236}">
                <a16:creationId xmlns:a16="http://schemas.microsoft.com/office/drawing/2014/main" id="{254D609E-5258-F145-965A-F17F7B85D946}"/>
              </a:ext>
            </a:extLst>
          </p:cNvPr>
          <p:cNvSpPr>
            <a:spLocks noGrp="1"/>
          </p:cNvSpPr>
          <p:nvPr>
            <p:ph type="title"/>
          </p:nvPr>
        </p:nvSpPr>
        <p:spPr>
          <a:xfrm>
            <a:off x="457199" y="0"/>
            <a:ext cx="10335719" cy="1228028"/>
          </a:xfrm>
          <a:solidFill>
            <a:schemeClr val="bg1"/>
          </a:solidFill>
        </p:spPr>
        <p:txBody>
          <a:bodyPr wrap="square" tIns="265176" rIns="457200" bIns="265176">
            <a:spAutoFit/>
          </a:bodyPr>
          <a:lstStyle/>
          <a:p>
            <a:r>
              <a:rPr lang="en-US" dirty="0"/>
              <a:t>Click to edit Master title style</a:t>
            </a:r>
          </a:p>
        </p:txBody>
      </p:sp>
      <p:pic>
        <p:nvPicPr>
          <p:cNvPr id="10" name="Picture 9">
            <a:extLst>
              <a:ext uri="{FF2B5EF4-FFF2-40B4-BE49-F238E27FC236}">
                <a16:creationId xmlns:a16="http://schemas.microsoft.com/office/drawing/2014/main" id="{8E17E9FE-D0BA-6641-8934-E54FD83D66B1}"/>
              </a:ext>
            </a:extLst>
          </p:cNvPr>
          <p:cNvPicPr>
            <a:picLocks noChangeAspect="1"/>
          </p:cNvPicPr>
          <p:nvPr userDrawn="1"/>
        </p:nvPicPr>
        <p:blipFill rotWithShape="1">
          <a:blip r:embed="rId4"/>
          <a:srcRect t="31849" b="31849"/>
          <a:stretch/>
        </p:blipFill>
        <p:spPr>
          <a:xfrm>
            <a:off x="6789484" y="5943599"/>
            <a:ext cx="4476877" cy="914400"/>
          </a:xfrm>
          <a:prstGeom prst="rect">
            <a:avLst/>
          </a:prstGeom>
        </p:spPr>
      </p:pic>
      <p:cxnSp>
        <p:nvCxnSpPr>
          <p:cNvPr id="16" name="Straight Connector 15">
            <a:extLst>
              <a:ext uri="{FF2B5EF4-FFF2-40B4-BE49-F238E27FC236}">
                <a16:creationId xmlns:a16="http://schemas.microsoft.com/office/drawing/2014/main" id="{E4BC3C67-EFF3-534E-960D-5DCC447BF7A2}"/>
              </a:ext>
            </a:extLst>
          </p:cNvPr>
          <p:cNvCxnSpPr>
            <a:cxnSpLocks/>
          </p:cNvCxnSpPr>
          <p:nvPr userDrawn="1"/>
        </p:nvCxnSpPr>
        <p:spPr>
          <a:xfrm>
            <a:off x="947352" y="1654052"/>
            <a:ext cx="0" cy="4320723"/>
          </a:xfrm>
          <a:prstGeom prst="line">
            <a:avLst/>
          </a:prstGeom>
          <a:ln w="12700">
            <a:tailEnd type="none" w="med" len="sm"/>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825275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6_Cover 2">
    <p:bg>
      <p:bgPr>
        <a:solidFill>
          <a:schemeClr val="tx2"/>
        </a:solidFill>
        <a:effectLst/>
      </p:bgPr>
    </p:bg>
    <p:spTree>
      <p:nvGrpSpPr>
        <p:cNvPr id="1" name=""/>
        <p:cNvGrpSpPr/>
        <p:nvPr/>
      </p:nvGrpSpPr>
      <p:grpSpPr>
        <a:xfrm>
          <a:off x="0" y="0"/>
          <a:ext cx="0" cy="0"/>
          <a:chOff x="0" y="0"/>
          <a:chExt cx="0" cy="0"/>
        </a:xfrm>
      </p:grpSpPr>
      <p:sp>
        <p:nvSpPr>
          <p:cNvPr id="7" name="Text Placeholder 17">
            <a:extLst>
              <a:ext uri="{FF2B5EF4-FFF2-40B4-BE49-F238E27FC236}">
                <a16:creationId xmlns:a16="http://schemas.microsoft.com/office/drawing/2014/main" id="{7E8372A2-26AD-3D46-87C4-359526846130}"/>
              </a:ext>
            </a:extLst>
          </p:cNvPr>
          <p:cNvSpPr txBox="1">
            <a:spLocks/>
          </p:cNvSpPr>
          <p:nvPr userDrawn="1"/>
        </p:nvSpPr>
        <p:spPr>
          <a:xfrm>
            <a:off x="457200" y="6172200"/>
            <a:ext cx="5638800" cy="228600"/>
          </a:xfrm>
          <a:prstGeom prst="rect">
            <a:avLst/>
          </a:prstGeom>
          <a:noFill/>
        </p:spPr>
        <p:txBody>
          <a:bodyPr vert="horz" lIns="0" tIns="0" rIns="0" bIns="0" rtlCol="0" anchor="ctr" anchorCtr="0">
            <a:noAutofit/>
          </a:bodyPr>
          <a:lstStyle>
            <a:lvl1pPr marL="0" indent="0" algn="l" defTabSz="914400" rtl="0" eaLnBrk="1" latinLnBrk="0" hangingPunct="1">
              <a:lnSpc>
                <a:spcPct val="100000"/>
              </a:lnSpc>
              <a:spcBef>
                <a:spcPts val="1200"/>
              </a:spcBef>
              <a:spcAft>
                <a:spcPts val="0"/>
              </a:spcAft>
              <a:buFont typeface="Arial" panose="020B0604020202020204" pitchFamily="34" charset="0"/>
              <a:buNone/>
              <a:defRPr sz="1200" b="0" kern="1200" cap="all" spc="200" baseline="0">
                <a:solidFill>
                  <a:schemeClr val="bg1"/>
                </a:solidFill>
                <a:latin typeface="+mn-lt"/>
                <a:ea typeface="+mn-ea"/>
                <a:cs typeface="+mn-cs"/>
              </a:defRPr>
            </a:lvl1pPr>
            <a:lvl2pPr marL="228600" indent="-228600" algn="l" defTabSz="914400" rtl="0" eaLnBrk="1" latinLnBrk="0" hangingPunct="1">
              <a:lnSpc>
                <a:spcPct val="100000"/>
              </a:lnSpc>
              <a:spcBef>
                <a:spcPts val="600"/>
              </a:spcBef>
              <a:spcAft>
                <a:spcPts val="0"/>
              </a:spcAft>
              <a:buFont typeface="Arial" panose="020B0604020202020204" pitchFamily="34" charset="0"/>
              <a:buChar char="•"/>
              <a:defRPr sz="2000" b="0" kern="1200" cap="none" spc="50" baseline="0">
                <a:solidFill>
                  <a:schemeClr val="tx1"/>
                </a:solidFill>
                <a:latin typeface="+mn-lt"/>
                <a:ea typeface="+mn-ea"/>
                <a:cs typeface="+mn-cs"/>
              </a:defRPr>
            </a:lvl2pPr>
            <a:lvl3pPr marL="457200" indent="-228600" algn="l" defTabSz="914400" rtl="0" eaLnBrk="1" latinLnBrk="0" hangingPunct="1">
              <a:lnSpc>
                <a:spcPct val="100000"/>
              </a:lnSpc>
              <a:spcBef>
                <a:spcPts val="600"/>
              </a:spcBef>
              <a:spcAft>
                <a:spcPts val="0"/>
              </a:spcAft>
              <a:buFont typeface="System Font Regular"/>
              <a:buChar char="-"/>
              <a:defRPr sz="2000" kern="1200" cap="none" spc="50" baseline="0">
                <a:solidFill>
                  <a:schemeClr val="tx1"/>
                </a:solidFill>
                <a:latin typeface="+mn-lt"/>
                <a:ea typeface="+mn-ea"/>
                <a:cs typeface="+mn-cs"/>
              </a:defRPr>
            </a:lvl3pPr>
            <a:lvl4pPr marL="0" indent="0" algn="l" defTabSz="914400" rtl="0" eaLnBrk="1" latinLnBrk="0" hangingPunct="1">
              <a:lnSpc>
                <a:spcPct val="100000"/>
              </a:lnSpc>
              <a:spcBef>
                <a:spcPts val="0"/>
              </a:spcBef>
              <a:spcAft>
                <a:spcPts val="600"/>
              </a:spcAft>
              <a:buFont typeface="Arial" panose="020B0604020202020204" pitchFamily="34" charset="0"/>
              <a:buNone/>
              <a:defRPr sz="2400" b="0" i="0" kern="1200" cap="all" spc="200" baseline="0">
                <a:solidFill>
                  <a:schemeClr val="tx1"/>
                </a:solidFill>
                <a:latin typeface="+mn-lt"/>
                <a:ea typeface="+mn-ea"/>
                <a:cs typeface="+mn-cs"/>
              </a:defRPr>
            </a:lvl4pPr>
            <a:lvl5pPr marL="0" indent="0" algn="l" defTabSz="914400" rtl="0" eaLnBrk="1" latinLnBrk="0" hangingPunct="1">
              <a:lnSpc>
                <a:spcPct val="100000"/>
              </a:lnSpc>
              <a:spcBef>
                <a:spcPts val="0"/>
              </a:spcBef>
              <a:spcAft>
                <a:spcPts val="1200"/>
              </a:spcAft>
              <a:buFont typeface="System Font Regular"/>
              <a:buNone/>
              <a:defRPr sz="5400" b="0" i="0" kern="1200" spc="0" baseline="0">
                <a:solidFill>
                  <a:schemeClr val="accent1"/>
                </a:solidFill>
                <a:latin typeface="Franklin Gothic Medium Cond" panose="020B0606030402020204" pitchFamily="34" charset="0"/>
                <a:ea typeface="+mn-ea"/>
                <a:cs typeface="+mn-cs"/>
              </a:defRPr>
            </a:lvl5pPr>
            <a:lvl6pPr marL="0" indent="0" algn="l" defTabSz="914400" rtl="0" eaLnBrk="1" latinLnBrk="0" hangingPunct="1">
              <a:lnSpc>
                <a:spcPct val="100000"/>
              </a:lnSpc>
              <a:spcBef>
                <a:spcPts val="0"/>
              </a:spcBef>
              <a:spcAft>
                <a:spcPts val="1200"/>
              </a:spcAft>
              <a:buFont typeface="Arial" panose="020B0604020202020204" pitchFamily="34" charset="0"/>
              <a:buNone/>
              <a:defRPr sz="4400" b="1" kern="1200" cap="all" spc="200" baseline="0">
                <a:solidFill>
                  <a:schemeClr val="tx1"/>
                </a:solidFill>
                <a:latin typeface="+mn-lt"/>
                <a:ea typeface="+mn-ea"/>
                <a:cs typeface="+mn-cs"/>
              </a:defRPr>
            </a:lvl6pPr>
            <a:lvl7pPr marL="0" indent="0" algn="l" defTabSz="914400" rtl="0" eaLnBrk="1" latinLnBrk="0" hangingPunct="1">
              <a:lnSpc>
                <a:spcPct val="100000"/>
              </a:lnSpc>
              <a:spcBef>
                <a:spcPts val="600"/>
              </a:spcBef>
              <a:spcAft>
                <a:spcPts val="0"/>
              </a:spcAft>
              <a:buFont typeface="System Font Regular"/>
              <a:buNone/>
              <a:defRPr sz="2000" kern="1200">
                <a:solidFill>
                  <a:schemeClr val="tx1"/>
                </a:solidFill>
                <a:latin typeface="+mn-lt"/>
                <a:ea typeface="+mn-ea"/>
                <a:cs typeface="+mn-cs"/>
              </a:defRPr>
            </a:lvl7pPr>
            <a:lvl8pPr marL="3429000" indent="-228600" algn="l" defTabSz="914400"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8pPr>
            <a:lvl9pPr marL="3886200" indent="-228600" algn="l" defTabSz="914400" rtl="0" eaLnBrk="1" latinLnBrk="0" hangingPunct="1">
              <a:lnSpc>
                <a:spcPct val="100000"/>
              </a:lnSpc>
              <a:spcBef>
                <a:spcPts val="0"/>
              </a:spcBef>
              <a:buFont typeface="System Font Regular"/>
              <a:buChar char="-"/>
              <a:defRPr sz="1200" kern="1200">
                <a:solidFill>
                  <a:schemeClr val="tx1"/>
                </a:solidFill>
                <a:latin typeface="+mn-lt"/>
                <a:ea typeface="+mn-ea"/>
                <a:cs typeface="+mn-cs"/>
              </a:defRPr>
            </a:lvl9pPr>
          </a:lstStyle>
          <a:p>
            <a:r>
              <a:rPr lang="en-US" dirty="0">
                <a:solidFill>
                  <a:schemeClr val="accent1"/>
                </a:solidFill>
              </a:rPr>
              <a:t>@LouisianaCPRA  /  Coastal.la.gov</a:t>
            </a:r>
          </a:p>
        </p:txBody>
      </p:sp>
      <p:sp>
        <p:nvSpPr>
          <p:cNvPr id="17" name="Text Placeholder 28">
            <a:extLst>
              <a:ext uri="{FF2B5EF4-FFF2-40B4-BE49-F238E27FC236}">
                <a16:creationId xmlns:a16="http://schemas.microsoft.com/office/drawing/2014/main" id="{E4BAA8C2-B733-3A47-8764-79BAF0F2786E}"/>
              </a:ext>
            </a:extLst>
          </p:cNvPr>
          <p:cNvSpPr>
            <a:spLocks noGrp="1"/>
          </p:cNvSpPr>
          <p:nvPr>
            <p:ph type="body" sz="quarter" idx="10" hasCustomPrompt="1"/>
          </p:nvPr>
        </p:nvSpPr>
        <p:spPr>
          <a:xfrm>
            <a:off x="4163564" y="914400"/>
            <a:ext cx="7571235" cy="4389120"/>
          </a:xfrm>
        </p:spPr>
        <p:txBody>
          <a:bodyPr lIns="914400" tIns="0" rIns="0" bIns="0" anchor="ctr" anchorCtr="0">
            <a:noAutofit/>
          </a:bodyPr>
          <a:lstStyle>
            <a:lvl1pPr marL="0" indent="0" algn="l">
              <a:lnSpc>
                <a:spcPts val="7200"/>
              </a:lnSpc>
              <a:spcBef>
                <a:spcPts val="0"/>
              </a:spcBef>
              <a:spcAft>
                <a:spcPts val="1200"/>
              </a:spcAft>
              <a:buNone/>
              <a:defRPr sz="7200" b="0" i="0" cap="none" spc="0" baseline="0">
                <a:solidFill>
                  <a:schemeClr val="bg1"/>
                </a:solidFill>
                <a:latin typeface="Franklin Gothic Medium Cond" panose="020B0606030402020204" pitchFamily="34" charset="0"/>
              </a:defRPr>
            </a:lvl1pPr>
            <a:lvl2pPr marL="0" indent="0" algn="l">
              <a:buNone/>
              <a:defRPr sz="2400" cap="all" spc="200" baseline="0">
                <a:solidFill>
                  <a:schemeClr val="bg1"/>
                </a:solidFill>
              </a:defRPr>
            </a:lvl2pPr>
            <a:lvl3pPr algn="l">
              <a:defRPr>
                <a:solidFill>
                  <a:schemeClr val="bg1"/>
                </a:solidFill>
              </a:defRPr>
            </a:lvl3pPr>
          </a:lstStyle>
          <a:p>
            <a:pPr lvl="0"/>
            <a:r>
              <a:rPr lang="en-US" dirty="0"/>
              <a:t>Thank You</a:t>
            </a:r>
          </a:p>
          <a:p>
            <a:pPr lvl="1"/>
            <a:r>
              <a:rPr lang="en-US" dirty="0"/>
              <a:t>Sub</a:t>
            </a:r>
          </a:p>
          <a:p>
            <a:pPr lvl="2"/>
            <a:r>
              <a:rPr lang="en-US" dirty="0"/>
              <a:t>title</a:t>
            </a:r>
          </a:p>
        </p:txBody>
      </p:sp>
      <p:pic>
        <p:nvPicPr>
          <p:cNvPr id="4" name="Picture 3">
            <a:extLst>
              <a:ext uri="{FF2B5EF4-FFF2-40B4-BE49-F238E27FC236}">
                <a16:creationId xmlns:a16="http://schemas.microsoft.com/office/drawing/2014/main" id="{1877E375-4384-6945-A511-47CD6C1CF083}"/>
              </a:ext>
            </a:extLst>
          </p:cNvPr>
          <p:cNvPicPr>
            <a:picLocks noChangeAspect="1"/>
          </p:cNvPicPr>
          <p:nvPr userDrawn="1"/>
        </p:nvPicPr>
        <p:blipFill>
          <a:blip r:embed="rId2"/>
          <a:stretch>
            <a:fillRect/>
          </a:stretch>
        </p:blipFill>
        <p:spPr>
          <a:xfrm>
            <a:off x="889000" y="2010410"/>
            <a:ext cx="2215131" cy="2024582"/>
          </a:xfrm>
          <a:prstGeom prst="rect">
            <a:avLst/>
          </a:prstGeom>
        </p:spPr>
      </p:pic>
      <p:pic>
        <p:nvPicPr>
          <p:cNvPr id="3" name="Picture 2" descr="A picture containing clipart&#10;&#10;Description automatically generated">
            <a:extLst>
              <a:ext uri="{FF2B5EF4-FFF2-40B4-BE49-F238E27FC236}">
                <a16:creationId xmlns:a16="http://schemas.microsoft.com/office/drawing/2014/main" id="{F8A6DEB0-7B60-9C41-9E8A-EDC0A532009B}"/>
              </a:ext>
            </a:extLst>
          </p:cNvPr>
          <p:cNvPicPr>
            <a:picLocks noChangeAspect="1"/>
          </p:cNvPicPr>
          <p:nvPr userDrawn="1"/>
        </p:nvPicPr>
        <p:blipFill>
          <a:blip r:embed="rId3"/>
          <a:stretch>
            <a:fillRect/>
          </a:stretch>
        </p:blipFill>
        <p:spPr>
          <a:xfrm>
            <a:off x="9563100" y="6121400"/>
            <a:ext cx="2171700" cy="330200"/>
          </a:xfrm>
          <a:prstGeom prst="rect">
            <a:avLst/>
          </a:prstGeom>
        </p:spPr>
      </p:pic>
    </p:spTree>
    <p:extLst>
      <p:ext uri="{BB962C8B-B14F-4D97-AF65-F5344CB8AC3E}">
        <p14:creationId xmlns:p14="http://schemas.microsoft.com/office/powerpoint/2010/main" val="1945171028"/>
      </p:ext>
    </p:extLst>
  </p:cSld>
  <p:clrMapOvr>
    <a:overrideClrMapping bg1="lt1" tx1="dk1" bg2="lt2" tx2="dk2" accent1="accent1" accent2="accent2" accent3="accent3" accent4="accent4" accent5="accent5" accent6="accent6" hlink="hlink" folHlink="folHlink"/>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11_Chapter 1.1">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308976E-5DE0-ED49-A343-EA947F62CCD2}"/>
              </a:ext>
            </a:extLst>
          </p:cNvPr>
          <p:cNvSpPr/>
          <p:nvPr userDrawn="1"/>
        </p:nvSpPr>
        <p:spPr>
          <a:xfrm>
            <a:off x="4483608" y="0"/>
            <a:ext cx="7708392"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u="none" strike="noStrike" kern="120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7" name="Picture 6" descr="A black and white logo&#10;&#10;Description automatically generated with medium confidence">
            <a:extLst>
              <a:ext uri="{FF2B5EF4-FFF2-40B4-BE49-F238E27FC236}">
                <a16:creationId xmlns:a16="http://schemas.microsoft.com/office/drawing/2014/main" id="{8951BEB0-C0AE-3140-A7CB-8C728BB02F99}"/>
              </a:ext>
            </a:extLst>
          </p:cNvPr>
          <p:cNvPicPr>
            <a:picLocks noChangeAspect="1"/>
          </p:cNvPicPr>
          <p:nvPr userDrawn="1"/>
        </p:nvPicPr>
        <p:blipFill>
          <a:blip r:embed="rId2">
            <a:alphaModFix amt="50000"/>
          </a:blip>
          <a:stretch>
            <a:fillRect/>
          </a:stretch>
        </p:blipFill>
        <p:spPr>
          <a:xfrm>
            <a:off x="2783417" y="1727200"/>
            <a:ext cx="3746500" cy="3403600"/>
          </a:xfrm>
          <a:prstGeom prst="rect">
            <a:avLst/>
          </a:prstGeom>
        </p:spPr>
      </p:pic>
      <p:sp>
        <p:nvSpPr>
          <p:cNvPr id="11" name="Text Placeholder 28">
            <a:extLst>
              <a:ext uri="{FF2B5EF4-FFF2-40B4-BE49-F238E27FC236}">
                <a16:creationId xmlns:a16="http://schemas.microsoft.com/office/drawing/2014/main" id="{8933ECAF-6104-5C40-83B8-0F07951B0F99}"/>
              </a:ext>
            </a:extLst>
          </p:cNvPr>
          <p:cNvSpPr>
            <a:spLocks noGrp="1"/>
          </p:cNvSpPr>
          <p:nvPr>
            <p:ph type="body" sz="quarter" idx="23" hasCustomPrompt="1"/>
          </p:nvPr>
        </p:nvSpPr>
        <p:spPr>
          <a:xfrm>
            <a:off x="4483608" y="0"/>
            <a:ext cx="7708392" cy="6858000"/>
          </a:xfrm>
          <a:noFill/>
        </p:spPr>
        <p:txBody>
          <a:bodyPr lIns="457200" tIns="457200" rIns="457200" bIns="457200" anchor="t" anchorCtr="0">
            <a:noAutofit/>
          </a:bodyPr>
          <a:lstStyle>
            <a:lvl1pPr marL="0" indent="0" algn="l">
              <a:lnSpc>
                <a:spcPct val="100000"/>
              </a:lnSpc>
              <a:buNone/>
              <a:defRPr sz="5400" b="0" cap="none" spc="50" baseline="0">
                <a:solidFill>
                  <a:schemeClr val="tx1"/>
                </a:solidFill>
              </a:defRPr>
            </a:lvl1pPr>
            <a:lvl2pPr marL="0" indent="0">
              <a:buNone/>
              <a:defRPr>
                <a:solidFill>
                  <a:schemeClr val="bg1"/>
                </a:solidFill>
              </a:defRPr>
            </a:lvl2pPr>
            <a:lvl3pPr>
              <a:defRPr>
                <a:solidFill>
                  <a:schemeClr val="bg1"/>
                </a:solidFill>
              </a:defRPr>
            </a:lvl3pPr>
            <a:lvl4pPr>
              <a:defRPr>
                <a:solidFill>
                  <a:schemeClr val="bg1"/>
                </a:solidFill>
              </a:defRPr>
            </a:lvl4pPr>
          </a:lstStyle>
          <a:p>
            <a:pPr lvl="1"/>
            <a:r>
              <a:rPr lang="en-US" dirty="0"/>
              <a:t>/  Agenda </a:t>
            </a:r>
          </a:p>
          <a:p>
            <a:pPr lvl="3"/>
            <a:r>
              <a:rPr lang="en-US" dirty="0"/>
              <a:t>item</a:t>
            </a:r>
          </a:p>
        </p:txBody>
      </p:sp>
      <p:sp>
        <p:nvSpPr>
          <p:cNvPr id="4" name="Text Placeholder 3">
            <a:extLst>
              <a:ext uri="{FF2B5EF4-FFF2-40B4-BE49-F238E27FC236}">
                <a16:creationId xmlns:a16="http://schemas.microsoft.com/office/drawing/2014/main" id="{CB571F5B-236A-484D-A849-9A79FF0F3455}"/>
              </a:ext>
            </a:extLst>
          </p:cNvPr>
          <p:cNvSpPr>
            <a:spLocks noGrp="1"/>
          </p:cNvSpPr>
          <p:nvPr>
            <p:ph type="body" sz="quarter" idx="29" hasCustomPrompt="1"/>
          </p:nvPr>
        </p:nvSpPr>
        <p:spPr>
          <a:xfrm>
            <a:off x="914400" y="914401"/>
            <a:ext cx="3742267" cy="5029198"/>
          </a:xfrm>
        </p:spPr>
        <p:txBody>
          <a:bodyPr rIns="914400" anchor="ctr" anchorCtr="0"/>
          <a:lstStyle>
            <a:lvl1pPr>
              <a:lnSpc>
                <a:spcPts val="5400"/>
              </a:lnSpc>
              <a:defRPr/>
            </a:lvl1pPr>
            <a:lvl2pPr marL="0" marR="0" indent="0" algn="l" defTabSz="914400" rtl="0" eaLnBrk="1" fontAlgn="auto" latinLnBrk="0" hangingPunct="1">
              <a:lnSpc>
                <a:spcPct val="100000"/>
              </a:lnSpc>
              <a:spcBef>
                <a:spcPts val="0"/>
              </a:spcBef>
              <a:spcAft>
                <a:spcPts val="600"/>
              </a:spcAft>
              <a:buClrTx/>
              <a:buSzTx/>
              <a:buFont typeface="Arial" panose="020B0604020202020204" pitchFamily="34" charset="0"/>
              <a:buNone/>
              <a:tabLst/>
              <a:defRPr/>
            </a:lvl2pPr>
          </a:lstStyle>
          <a:p>
            <a:pPr marL="0" marR="0" lvl="0" indent="0" algn="l" defTabSz="914400" rtl="0" eaLnBrk="1" fontAlgn="auto" latinLnBrk="0" hangingPunct="1">
              <a:lnSpc>
                <a:spcPct val="100000"/>
              </a:lnSpc>
              <a:spcBef>
                <a:spcPts val="0"/>
              </a:spcBef>
              <a:spcAft>
                <a:spcPts val="600"/>
              </a:spcAft>
              <a:buClrTx/>
              <a:buSzTx/>
              <a:buFont typeface="Arial" panose="020B0604020202020204" pitchFamily="34" charset="0"/>
              <a:buNone/>
              <a:tabLst/>
              <a:defRPr/>
            </a:pPr>
            <a:r>
              <a:rPr lang="en-US" dirty="0"/>
              <a:t>Submitting Public Comments</a:t>
            </a:r>
          </a:p>
        </p:txBody>
      </p:sp>
      <p:sp>
        <p:nvSpPr>
          <p:cNvPr id="9" name="Text Placeholder 28">
            <a:extLst>
              <a:ext uri="{FF2B5EF4-FFF2-40B4-BE49-F238E27FC236}">
                <a16:creationId xmlns:a16="http://schemas.microsoft.com/office/drawing/2014/main" id="{66AAC928-A61A-8941-A35B-E6D03516169C}"/>
              </a:ext>
            </a:extLst>
          </p:cNvPr>
          <p:cNvSpPr>
            <a:spLocks noGrp="1"/>
          </p:cNvSpPr>
          <p:nvPr>
            <p:ph type="body" sz="quarter" idx="30" hasCustomPrompt="1"/>
          </p:nvPr>
        </p:nvSpPr>
        <p:spPr>
          <a:xfrm>
            <a:off x="8398934" y="4721662"/>
            <a:ext cx="3793066" cy="2136338"/>
          </a:xfrm>
          <a:noFill/>
        </p:spPr>
        <p:txBody>
          <a:bodyPr lIns="457200" tIns="228600" rIns="457200" bIns="457200" anchor="t" anchorCtr="0">
            <a:noAutofit/>
          </a:bodyPr>
          <a:lstStyle>
            <a:lvl1pPr marL="0" indent="0" algn="l">
              <a:lnSpc>
                <a:spcPct val="100000"/>
              </a:lnSpc>
              <a:buNone/>
              <a:defRPr sz="5400" b="0" cap="none" spc="50" baseline="0">
                <a:solidFill>
                  <a:schemeClr val="tx1"/>
                </a:solidFill>
              </a:defRPr>
            </a:lvl1pPr>
            <a:lvl2pPr>
              <a:defRPr>
                <a:solidFill>
                  <a:schemeClr val="bg1"/>
                </a:solidFill>
              </a:defRPr>
            </a:lvl2pPr>
            <a:lvl3pPr>
              <a:defRPr>
                <a:solidFill>
                  <a:schemeClr val="bg1"/>
                </a:solidFill>
              </a:defRPr>
            </a:lvl3pPr>
          </a:lstStyle>
          <a:p>
            <a:pPr lvl="1"/>
            <a:r>
              <a:rPr lang="en-US" dirty="0"/>
              <a:t>01  /  Agenda item</a:t>
            </a:r>
          </a:p>
        </p:txBody>
      </p:sp>
      <p:sp>
        <p:nvSpPr>
          <p:cNvPr id="10" name="Text Placeholder 28">
            <a:extLst>
              <a:ext uri="{FF2B5EF4-FFF2-40B4-BE49-F238E27FC236}">
                <a16:creationId xmlns:a16="http://schemas.microsoft.com/office/drawing/2014/main" id="{7B997B96-0367-7749-9BDA-85192DE7768A}"/>
              </a:ext>
            </a:extLst>
          </p:cNvPr>
          <p:cNvSpPr>
            <a:spLocks noGrp="1"/>
          </p:cNvSpPr>
          <p:nvPr>
            <p:ph type="body" sz="quarter" idx="32" hasCustomPrompt="1"/>
          </p:nvPr>
        </p:nvSpPr>
        <p:spPr>
          <a:xfrm>
            <a:off x="4656667" y="4721662"/>
            <a:ext cx="3793066" cy="2136338"/>
          </a:xfrm>
          <a:noFill/>
        </p:spPr>
        <p:txBody>
          <a:bodyPr lIns="457200" tIns="228600" rIns="457200" bIns="457200" anchor="t" anchorCtr="0">
            <a:noAutofit/>
          </a:bodyPr>
          <a:lstStyle>
            <a:lvl1pPr marL="0" indent="0" algn="l">
              <a:lnSpc>
                <a:spcPct val="100000"/>
              </a:lnSpc>
              <a:buNone/>
              <a:defRPr sz="5400" b="0" cap="none" spc="50" baseline="0">
                <a:solidFill>
                  <a:schemeClr val="tx1"/>
                </a:solidFill>
              </a:defRPr>
            </a:lvl1pPr>
            <a:lvl2pPr>
              <a:defRPr>
                <a:solidFill>
                  <a:schemeClr val="bg1"/>
                </a:solidFill>
              </a:defRPr>
            </a:lvl2pPr>
            <a:lvl3pPr>
              <a:defRPr>
                <a:solidFill>
                  <a:schemeClr val="bg1"/>
                </a:solidFill>
              </a:defRPr>
            </a:lvl3pPr>
          </a:lstStyle>
          <a:p>
            <a:pPr lvl="1"/>
            <a:r>
              <a:rPr lang="en-US" dirty="0"/>
              <a:t>01  /  Agenda item</a:t>
            </a:r>
          </a:p>
        </p:txBody>
      </p:sp>
    </p:spTree>
    <p:extLst>
      <p:ext uri="{BB962C8B-B14F-4D97-AF65-F5344CB8AC3E}">
        <p14:creationId xmlns:p14="http://schemas.microsoft.com/office/powerpoint/2010/main" val="42477247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userDrawn="1">
  <p:cSld name="5_Cover 2">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7" name="Text Placeholder 17">
            <a:extLst>
              <a:ext uri="{FF2B5EF4-FFF2-40B4-BE49-F238E27FC236}">
                <a16:creationId xmlns:a16="http://schemas.microsoft.com/office/drawing/2014/main" id="{7E8372A2-26AD-3D46-87C4-359526846130}"/>
              </a:ext>
            </a:extLst>
          </p:cNvPr>
          <p:cNvSpPr txBox="1">
            <a:spLocks/>
          </p:cNvSpPr>
          <p:nvPr userDrawn="1"/>
        </p:nvSpPr>
        <p:spPr>
          <a:xfrm>
            <a:off x="457200" y="457200"/>
            <a:ext cx="5638800" cy="228600"/>
          </a:xfrm>
          <a:prstGeom prst="rect">
            <a:avLst/>
          </a:prstGeom>
          <a:noFill/>
        </p:spPr>
        <p:txBody>
          <a:bodyPr vert="horz" lIns="0" tIns="0" rIns="0" bIns="0" rtlCol="0" anchor="ctr" anchorCtr="0">
            <a:noAutofit/>
          </a:bodyPr>
          <a:lstStyle>
            <a:lvl1pPr marL="0" indent="0" algn="l" defTabSz="914400" rtl="0" eaLnBrk="1" latinLnBrk="0" hangingPunct="1">
              <a:lnSpc>
                <a:spcPct val="100000"/>
              </a:lnSpc>
              <a:spcBef>
                <a:spcPts val="1200"/>
              </a:spcBef>
              <a:spcAft>
                <a:spcPts val="0"/>
              </a:spcAft>
              <a:buFont typeface="Arial" panose="020B0604020202020204" pitchFamily="34" charset="0"/>
              <a:buNone/>
              <a:defRPr sz="1200" b="0" kern="1200" cap="all" spc="200" baseline="0">
                <a:solidFill>
                  <a:schemeClr val="bg1"/>
                </a:solidFill>
                <a:latin typeface="+mn-lt"/>
                <a:ea typeface="+mn-ea"/>
                <a:cs typeface="+mn-cs"/>
              </a:defRPr>
            </a:lvl1pPr>
            <a:lvl2pPr marL="228600" indent="-228600" algn="l" defTabSz="914400" rtl="0" eaLnBrk="1" latinLnBrk="0" hangingPunct="1">
              <a:lnSpc>
                <a:spcPct val="100000"/>
              </a:lnSpc>
              <a:spcBef>
                <a:spcPts val="600"/>
              </a:spcBef>
              <a:spcAft>
                <a:spcPts val="0"/>
              </a:spcAft>
              <a:buFont typeface="Arial" panose="020B0604020202020204" pitchFamily="34" charset="0"/>
              <a:buChar char="•"/>
              <a:defRPr sz="2000" b="0" kern="1200" cap="none" spc="50" baseline="0">
                <a:solidFill>
                  <a:schemeClr val="tx1"/>
                </a:solidFill>
                <a:latin typeface="+mn-lt"/>
                <a:ea typeface="+mn-ea"/>
                <a:cs typeface="+mn-cs"/>
              </a:defRPr>
            </a:lvl2pPr>
            <a:lvl3pPr marL="457200" indent="-228600" algn="l" defTabSz="914400" rtl="0" eaLnBrk="1" latinLnBrk="0" hangingPunct="1">
              <a:lnSpc>
                <a:spcPct val="100000"/>
              </a:lnSpc>
              <a:spcBef>
                <a:spcPts val="600"/>
              </a:spcBef>
              <a:spcAft>
                <a:spcPts val="0"/>
              </a:spcAft>
              <a:buFont typeface="System Font Regular"/>
              <a:buChar char="-"/>
              <a:defRPr sz="2000" kern="1200" cap="none" spc="50" baseline="0">
                <a:solidFill>
                  <a:schemeClr val="tx1"/>
                </a:solidFill>
                <a:latin typeface="+mn-lt"/>
                <a:ea typeface="+mn-ea"/>
                <a:cs typeface="+mn-cs"/>
              </a:defRPr>
            </a:lvl3pPr>
            <a:lvl4pPr marL="0" indent="0" algn="l" defTabSz="914400" rtl="0" eaLnBrk="1" latinLnBrk="0" hangingPunct="1">
              <a:lnSpc>
                <a:spcPct val="100000"/>
              </a:lnSpc>
              <a:spcBef>
                <a:spcPts val="0"/>
              </a:spcBef>
              <a:spcAft>
                <a:spcPts val="600"/>
              </a:spcAft>
              <a:buFont typeface="Arial" panose="020B0604020202020204" pitchFamily="34" charset="0"/>
              <a:buNone/>
              <a:defRPr sz="2400" b="0" i="0" kern="1200" cap="all" spc="200" baseline="0">
                <a:solidFill>
                  <a:schemeClr val="tx1"/>
                </a:solidFill>
                <a:latin typeface="+mn-lt"/>
                <a:ea typeface="+mn-ea"/>
                <a:cs typeface="+mn-cs"/>
              </a:defRPr>
            </a:lvl4pPr>
            <a:lvl5pPr marL="0" indent="0" algn="l" defTabSz="914400" rtl="0" eaLnBrk="1" latinLnBrk="0" hangingPunct="1">
              <a:lnSpc>
                <a:spcPct val="100000"/>
              </a:lnSpc>
              <a:spcBef>
                <a:spcPts val="0"/>
              </a:spcBef>
              <a:spcAft>
                <a:spcPts val="1200"/>
              </a:spcAft>
              <a:buFont typeface="System Font Regular"/>
              <a:buNone/>
              <a:defRPr sz="5400" b="0" i="0" kern="1200" spc="0" baseline="0">
                <a:solidFill>
                  <a:schemeClr val="accent1"/>
                </a:solidFill>
                <a:latin typeface="Franklin Gothic Medium Cond" panose="020B0606030402020204" pitchFamily="34" charset="0"/>
                <a:ea typeface="+mn-ea"/>
                <a:cs typeface="+mn-cs"/>
              </a:defRPr>
            </a:lvl5pPr>
            <a:lvl6pPr marL="0" indent="0" algn="l" defTabSz="914400" rtl="0" eaLnBrk="1" latinLnBrk="0" hangingPunct="1">
              <a:lnSpc>
                <a:spcPct val="100000"/>
              </a:lnSpc>
              <a:spcBef>
                <a:spcPts val="0"/>
              </a:spcBef>
              <a:spcAft>
                <a:spcPts val="1200"/>
              </a:spcAft>
              <a:buFont typeface="Arial" panose="020B0604020202020204" pitchFamily="34" charset="0"/>
              <a:buNone/>
              <a:defRPr sz="4400" b="1" kern="1200" cap="all" spc="200" baseline="0">
                <a:solidFill>
                  <a:schemeClr val="tx1"/>
                </a:solidFill>
                <a:latin typeface="+mn-lt"/>
                <a:ea typeface="+mn-ea"/>
                <a:cs typeface="+mn-cs"/>
              </a:defRPr>
            </a:lvl6pPr>
            <a:lvl7pPr marL="0" indent="0" algn="l" defTabSz="914400" rtl="0" eaLnBrk="1" latinLnBrk="0" hangingPunct="1">
              <a:lnSpc>
                <a:spcPct val="100000"/>
              </a:lnSpc>
              <a:spcBef>
                <a:spcPts val="600"/>
              </a:spcBef>
              <a:spcAft>
                <a:spcPts val="0"/>
              </a:spcAft>
              <a:buFont typeface="System Font Regular"/>
              <a:buNone/>
              <a:defRPr sz="2000" kern="1200">
                <a:solidFill>
                  <a:schemeClr val="tx1"/>
                </a:solidFill>
                <a:latin typeface="+mn-lt"/>
                <a:ea typeface="+mn-ea"/>
                <a:cs typeface="+mn-cs"/>
              </a:defRPr>
            </a:lvl7pPr>
            <a:lvl8pPr marL="3429000" indent="-228600" algn="l" defTabSz="914400"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8pPr>
            <a:lvl9pPr marL="3886200" indent="-228600" algn="l" defTabSz="914400" rtl="0" eaLnBrk="1" latinLnBrk="0" hangingPunct="1">
              <a:lnSpc>
                <a:spcPct val="100000"/>
              </a:lnSpc>
              <a:spcBef>
                <a:spcPts val="0"/>
              </a:spcBef>
              <a:buFont typeface="System Font Regular"/>
              <a:buChar char="-"/>
              <a:defRPr sz="1200" kern="1200">
                <a:solidFill>
                  <a:schemeClr val="tx1"/>
                </a:solidFill>
                <a:latin typeface="+mn-lt"/>
                <a:ea typeface="+mn-ea"/>
                <a:cs typeface="+mn-cs"/>
              </a:defRPr>
            </a:lvl9pPr>
          </a:lstStyle>
          <a:p>
            <a:r>
              <a:rPr lang="en-US" dirty="0"/>
              <a:t>Coastal Protection and Restoration Authority</a:t>
            </a:r>
          </a:p>
        </p:txBody>
      </p:sp>
      <p:sp>
        <p:nvSpPr>
          <p:cNvPr id="14" name="Text Placeholder 28">
            <a:extLst>
              <a:ext uri="{FF2B5EF4-FFF2-40B4-BE49-F238E27FC236}">
                <a16:creationId xmlns:a16="http://schemas.microsoft.com/office/drawing/2014/main" id="{C9B6F575-08B0-8A40-B7DC-CA309D553CE8}"/>
              </a:ext>
            </a:extLst>
          </p:cNvPr>
          <p:cNvSpPr>
            <a:spLocks noGrp="1"/>
          </p:cNvSpPr>
          <p:nvPr>
            <p:ph type="body" sz="quarter" idx="19" hasCustomPrompt="1"/>
          </p:nvPr>
        </p:nvSpPr>
        <p:spPr>
          <a:xfrm>
            <a:off x="8915401" y="457200"/>
            <a:ext cx="2819400" cy="228599"/>
          </a:xfrm>
        </p:spPr>
        <p:txBody>
          <a:bodyPr lIns="0" tIns="0" rIns="0" bIns="0" anchor="ctr" anchorCtr="0">
            <a:noAutofit/>
          </a:bodyPr>
          <a:lstStyle>
            <a:lvl1pPr marL="0" indent="0" algn="r">
              <a:lnSpc>
                <a:spcPct val="100000"/>
              </a:lnSpc>
              <a:buNone/>
              <a:defRPr sz="1200" cap="all" spc="200" baseline="0">
                <a:solidFill>
                  <a:schemeClr val="bg1"/>
                </a:solidFill>
                <a:latin typeface="+mn-lt"/>
              </a:defRPr>
            </a:lvl1pPr>
          </a:lstStyle>
          <a:p>
            <a:pPr lvl="0"/>
            <a:r>
              <a:rPr lang="en-US" dirty="0"/>
              <a:t>20xx Month xx</a:t>
            </a:r>
          </a:p>
        </p:txBody>
      </p:sp>
      <p:sp>
        <p:nvSpPr>
          <p:cNvPr id="17" name="Text Placeholder 28">
            <a:extLst>
              <a:ext uri="{FF2B5EF4-FFF2-40B4-BE49-F238E27FC236}">
                <a16:creationId xmlns:a16="http://schemas.microsoft.com/office/drawing/2014/main" id="{E4BAA8C2-B733-3A47-8764-79BAF0F2786E}"/>
              </a:ext>
            </a:extLst>
          </p:cNvPr>
          <p:cNvSpPr>
            <a:spLocks noGrp="1"/>
          </p:cNvSpPr>
          <p:nvPr>
            <p:ph type="body" sz="quarter" idx="10" hasCustomPrompt="1"/>
          </p:nvPr>
        </p:nvSpPr>
        <p:spPr>
          <a:xfrm>
            <a:off x="457200" y="1142999"/>
            <a:ext cx="11277600" cy="4571999"/>
          </a:xfrm>
        </p:spPr>
        <p:txBody>
          <a:bodyPr lIns="0" tIns="0" rIns="0" bIns="0" anchor="ctr" anchorCtr="0">
            <a:noAutofit/>
          </a:bodyPr>
          <a:lstStyle>
            <a:lvl1pPr marL="0" indent="0" algn="ctr">
              <a:lnSpc>
                <a:spcPts val="7200"/>
              </a:lnSpc>
              <a:spcBef>
                <a:spcPts val="0"/>
              </a:spcBef>
              <a:spcAft>
                <a:spcPts val="1200"/>
              </a:spcAft>
              <a:buNone/>
              <a:defRPr sz="7200" b="0" i="0" cap="none" spc="0" baseline="0">
                <a:solidFill>
                  <a:schemeClr val="bg1"/>
                </a:solidFill>
                <a:latin typeface="Franklin Gothic Medium Cond" panose="020B0606030402020204" pitchFamily="34" charset="0"/>
              </a:defRPr>
            </a:lvl1pPr>
            <a:lvl2pPr marL="0" indent="0" algn="ctr">
              <a:buNone/>
              <a:defRPr sz="2400" cap="all" spc="200" baseline="0">
                <a:solidFill>
                  <a:schemeClr val="bg1"/>
                </a:solidFill>
              </a:defRPr>
            </a:lvl2pPr>
          </a:lstStyle>
          <a:p>
            <a:pPr lvl="0"/>
            <a:r>
              <a:rPr lang="en-US" dirty="0"/>
              <a:t>Presentation Title</a:t>
            </a:r>
          </a:p>
          <a:p>
            <a:pPr lvl="1"/>
            <a:r>
              <a:rPr lang="en-US" dirty="0"/>
              <a:t>Subtitle</a:t>
            </a:r>
          </a:p>
        </p:txBody>
      </p:sp>
      <p:pic>
        <p:nvPicPr>
          <p:cNvPr id="4" name="Picture 3">
            <a:extLst>
              <a:ext uri="{FF2B5EF4-FFF2-40B4-BE49-F238E27FC236}">
                <a16:creationId xmlns:a16="http://schemas.microsoft.com/office/drawing/2014/main" id="{1877E375-4384-6945-A511-47CD6C1CF083}"/>
              </a:ext>
            </a:extLst>
          </p:cNvPr>
          <p:cNvPicPr>
            <a:picLocks noChangeAspect="1"/>
          </p:cNvPicPr>
          <p:nvPr userDrawn="1"/>
        </p:nvPicPr>
        <p:blipFill>
          <a:blip r:embed="rId3"/>
          <a:stretch>
            <a:fillRect/>
          </a:stretch>
        </p:blipFill>
        <p:spPr>
          <a:xfrm>
            <a:off x="10553700" y="5321300"/>
            <a:ext cx="1181100" cy="1079500"/>
          </a:xfrm>
          <a:prstGeom prst="rect">
            <a:avLst/>
          </a:prstGeom>
        </p:spPr>
      </p:pic>
      <p:sp>
        <p:nvSpPr>
          <p:cNvPr id="11" name="Text Placeholder 28">
            <a:extLst>
              <a:ext uri="{FF2B5EF4-FFF2-40B4-BE49-F238E27FC236}">
                <a16:creationId xmlns:a16="http://schemas.microsoft.com/office/drawing/2014/main" id="{EF21188B-2F2F-F24C-B965-F1818C249C2E}"/>
              </a:ext>
            </a:extLst>
          </p:cNvPr>
          <p:cNvSpPr>
            <a:spLocks noGrp="1"/>
          </p:cNvSpPr>
          <p:nvPr>
            <p:ph type="body" sz="quarter" idx="21" hasCustomPrompt="1"/>
          </p:nvPr>
        </p:nvSpPr>
        <p:spPr>
          <a:xfrm>
            <a:off x="457200" y="6172200"/>
            <a:ext cx="9867900" cy="228600"/>
          </a:xfrm>
        </p:spPr>
        <p:txBody>
          <a:bodyPr lIns="0" tIns="0" rIns="0" bIns="0" anchor="ctr" anchorCtr="0">
            <a:noAutofit/>
          </a:bodyPr>
          <a:lstStyle>
            <a:lvl1pPr marL="0" indent="0" algn="l">
              <a:lnSpc>
                <a:spcPct val="100000"/>
              </a:lnSpc>
              <a:buNone/>
              <a:defRPr sz="1200" cap="all" spc="200" baseline="0">
                <a:solidFill>
                  <a:schemeClr val="bg1"/>
                </a:solidFill>
                <a:latin typeface="+mn-lt"/>
              </a:defRPr>
            </a:lvl1pPr>
          </a:lstStyle>
          <a:p>
            <a:r>
              <a:rPr lang="en-US" dirty="0"/>
              <a:t>Presenter Name	Presenter Name	Presenter Name	Presenter Name</a:t>
            </a:r>
          </a:p>
        </p:txBody>
      </p:sp>
    </p:spTree>
    <p:extLst>
      <p:ext uri="{BB962C8B-B14F-4D97-AF65-F5344CB8AC3E}">
        <p14:creationId xmlns:p14="http://schemas.microsoft.com/office/powerpoint/2010/main" val="1421328720"/>
      </p:ext>
    </p:extLst>
  </p:cSld>
  <p:clrMapOvr>
    <a:overrideClrMapping bg1="lt1" tx1="dk1" bg2="lt2" tx2="dk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8_Chapter 1.1">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DD3AC8F3-4151-CB4D-ABD4-CA683F843573}"/>
              </a:ext>
            </a:extLst>
          </p:cNvPr>
          <p:cNvSpPr>
            <a:spLocks noGrp="1"/>
          </p:cNvSpPr>
          <p:nvPr>
            <p:ph sz="quarter" idx="14" hasCustomPrompt="1"/>
          </p:nvPr>
        </p:nvSpPr>
        <p:spPr>
          <a:xfrm>
            <a:off x="910364" y="914399"/>
            <a:ext cx="4725390" cy="5029199"/>
          </a:xfrm>
        </p:spPr>
        <p:txBody>
          <a:bodyPr anchor="t" anchorCtr="0"/>
          <a:lstStyle>
            <a:lvl1pPr>
              <a:defRPr/>
            </a:lvl1pPr>
            <a:lvl2pPr>
              <a:defRPr>
                <a:solidFill>
                  <a:schemeClr val="tx1"/>
                </a:solidFill>
              </a:defRPr>
            </a:lvl2pPr>
            <a:lvl3pPr>
              <a:defRPr/>
            </a:lvl3pPr>
            <a:lvl4pPr>
              <a:defRPr/>
            </a:lvl4pPr>
            <a:lvl5pPr>
              <a:defRPr/>
            </a:lvl5pPr>
          </a:lstStyle>
          <a:p>
            <a:pPr lvl="0"/>
            <a:r>
              <a:rPr lang="en-US" dirty="0"/>
              <a:t>First level bullets</a:t>
            </a:r>
          </a:p>
          <a:p>
            <a:pPr lvl="1"/>
            <a:r>
              <a:rPr lang="en-US" dirty="0"/>
              <a:t>Second level bullets</a:t>
            </a:r>
          </a:p>
          <a:p>
            <a:pPr lvl="2"/>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sed do </a:t>
            </a:r>
            <a:r>
              <a:rPr lang="en-US" dirty="0" err="1"/>
              <a:t>eiusmod</a:t>
            </a:r>
            <a:r>
              <a:rPr lang="en-US" dirty="0"/>
              <a:t> </a:t>
            </a:r>
            <a:r>
              <a:rPr lang="en-US" dirty="0" err="1"/>
              <a:t>tempor</a:t>
            </a:r>
            <a:r>
              <a:rPr lang="en-US" dirty="0"/>
              <a:t> </a:t>
            </a:r>
            <a:r>
              <a:rPr lang="en-US" dirty="0" err="1"/>
              <a:t>incididunt</a:t>
            </a:r>
            <a:r>
              <a:rPr lang="en-US" dirty="0"/>
              <a:t> </a:t>
            </a:r>
            <a:r>
              <a:rPr lang="en-US" dirty="0" err="1"/>
              <a:t>ut</a:t>
            </a:r>
            <a:r>
              <a:rPr lang="en-US" dirty="0"/>
              <a:t> </a:t>
            </a:r>
            <a:r>
              <a:rPr lang="en-US" dirty="0" err="1"/>
              <a:t>labore</a:t>
            </a:r>
            <a:r>
              <a:rPr lang="en-US" dirty="0"/>
              <a:t> et dolore magna </a:t>
            </a:r>
            <a:r>
              <a:rPr lang="en-US" dirty="0" err="1"/>
              <a:t>aliqua</a:t>
            </a:r>
            <a:r>
              <a:rPr lang="en-US" dirty="0"/>
              <a:t>.</a:t>
            </a:r>
          </a:p>
        </p:txBody>
      </p:sp>
      <p:sp>
        <p:nvSpPr>
          <p:cNvPr id="5" name="Content Placeholder 2">
            <a:extLst>
              <a:ext uri="{FF2B5EF4-FFF2-40B4-BE49-F238E27FC236}">
                <a16:creationId xmlns:a16="http://schemas.microsoft.com/office/drawing/2014/main" id="{D44E2BBB-CE38-AB4E-93A3-4E248B33C948}"/>
              </a:ext>
            </a:extLst>
          </p:cNvPr>
          <p:cNvSpPr>
            <a:spLocks noGrp="1"/>
          </p:cNvSpPr>
          <p:nvPr>
            <p:ph sz="quarter" idx="24" hasCustomPrompt="1"/>
          </p:nvPr>
        </p:nvSpPr>
        <p:spPr>
          <a:xfrm>
            <a:off x="6552210" y="914400"/>
            <a:ext cx="4725390" cy="5029198"/>
          </a:xfrm>
        </p:spPr>
        <p:txBody>
          <a:bodyPr anchor="t" anchorCtr="0"/>
          <a:lstStyle>
            <a:lvl1pPr>
              <a:defRPr/>
            </a:lvl1pPr>
            <a:lvl2pPr>
              <a:defRPr>
                <a:solidFill>
                  <a:schemeClr val="tx1"/>
                </a:solidFill>
              </a:defRPr>
            </a:lvl2pPr>
            <a:lvl3pPr>
              <a:defRPr/>
            </a:lvl3pPr>
            <a:lvl4pPr>
              <a:defRPr/>
            </a:lvl4pPr>
            <a:lvl5pPr>
              <a:defRPr/>
            </a:lvl5pPr>
          </a:lstStyle>
          <a:p>
            <a:pPr lvl="0"/>
            <a:r>
              <a:rPr lang="en-US" dirty="0"/>
              <a:t>First level bullets</a:t>
            </a:r>
          </a:p>
          <a:p>
            <a:pPr lvl="1"/>
            <a:r>
              <a:rPr lang="en-US" dirty="0"/>
              <a:t>Second level bullets</a:t>
            </a:r>
          </a:p>
          <a:p>
            <a:pPr lvl="2"/>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sed do </a:t>
            </a:r>
            <a:r>
              <a:rPr lang="en-US" dirty="0" err="1"/>
              <a:t>eiusmod</a:t>
            </a:r>
            <a:r>
              <a:rPr lang="en-US" dirty="0"/>
              <a:t> </a:t>
            </a:r>
            <a:r>
              <a:rPr lang="en-US" dirty="0" err="1"/>
              <a:t>tempor</a:t>
            </a:r>
            <a:r>
              <a:rPr lang="en-US" dirty="0"/>
              <a:t> </a:t>
            </a:r>
            <a:r>
              <a:rPr lang="en-US" dirty="0" err="1"/>
              <a:t>incididunt</a:t>
            </a:r>
            <a:r>
              <a:rPr lang="en-US" dirty="0"/>
              <a:t> </a:t>
            </a:r>
            <a:r>
              <a:rPr lang="en-US" dirty="0" err="1"/>
              <a:t>ut</a:t>
            </a:r>
            <a:r>
              <a:rPr lang="en-US" dirty="0"/>
              <a:t> </a:t>
            </a:r>
            <a:r>
              <a:rPr lang="en-US" dirty="0" err="1"/>
              <a:t>labore</a:t>
            </a:r>
            <a:r>
              <a:rPr lang="en-US" dirty="0"/>
              <a:t> et dolore magna </a:t>
            </a:r>
            <a:r>
              <a:rPr lang="en-US" dirty="0" err="1"/>
              <a:t>aliqua</a:t>
            </a:r>
            <a:r>
              <a:rPr lang="en-US" dirty="0"/>
              <a:t>.</a:t>
            </a:r>
          </a:p>
        </p:txBody>
      </p:sp>
    </p:spTree>
    <p:extLst>
      <p:ext uri="{BB962C8B-B14F-4D97-AF65-F5344CB8AC3E}">
        <p14:creationId xmlns:p14="http://schemas.microsoft.com/office/powerpoint/2010/main" val="3447545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3_Chapter 1.1">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CB21BCB3-8D3B-D949-BA09-E208924B63F5}"/>
              </a:ext>
            </a:extLst>
          </p:cNvPr>
          <p:cNvSpPr>
            <a:spLocks noGrp="1"/>
          </p:cNvSpPr>
          <p:nvPr>
            <p:ph type="body" sz="quarter" idx="29" hasCustomPrompt="1"/>
          </p:nvPr>
        </p:nvSpPr>
        <p:spPr>
          <a:xfrm>
            <a:off x="6556246" y="705177"/>
            <a:ext cx="5178554" cy="5447645"/>
          </a:xfrm>
          <a:solidFill>
            <a:schemeClr val="bg1"/>
          </a:solidFill>
        </p:spPr>
        <p:txBody>
          <a:bodyPr lIns="457200" tIns="1371600" bIns="1371600" anchor="ctr" anchorCtr="0">
            <a:spAutoFit/>
          </a:bodyPr>
          <a:lstStyle/>
          <a:p>
            <a:pPr lvl="0"/>
            <a:r>
              <a:rPr lang="en-US" dirty="0"/>
              <a:t>Heading one</a:t>
            </a:r>
          </a:p>
          <a:p>
            <a:pPr lvl="1"/>
            <a:r>
              <a:rPr lang="en-US" dirty="0"/>
              <a:t>Heading two</a:t>
            </a:r>
          </a:p>
          <a:p>
            <a:pPr lvl="2"/>
            <a:r>
              <a:rPr lang="en-US" dirty="0"/>
              <a:t>Body</a:t>
            </a:r>
          </a:p>
          <a:p>
            <a:pPr lvl="3"/>
            <a:r>
              <a:rPr lang="en-US" dirty="0"/>
              <a:t>Bullets</a:t>
            </a:r>
          </a:p>
          <a:p>
            <a:pPr lvl="4"/>
            <a:r>
              <a:rPr lang="en-US" dirty="0"/>
              <a:t>Sub-bullets</a:t>
            </a:r>
          </a:p>
        </p:txBody>
      </p:sp>
    </p:spTree>
    <p:extLst>
      <p:ext uri="{BB962C8B-B14F-4D97-AF65-F5344CB8AC3E}">
        <p14:creationId xmlns:p14="http://schemas.microsoft.com/office/powerpoint/2010/main" val="135434858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30_Custom Layout">
    <p:spTree>
      <p:nvGrpSpPr>
        <p:cNvPr id="1" name=""/>
        <p:cNvGrpSpPr/>
        <p:nvPr/>
      </p:nvGrpSpPr>
      <p:grpSpPr>
        <a:xfrm>
          <a:off x="0" y="0"/>
          <a:ext cx="0" cy="0"/>
          <a:chOff x="0" y="0"/>
          <a:chExt cx="0" cy="0"/>
        </a:xfrm>
      </p:grpSpPr>
      <p:pic>
        <p:nvPicPr>
          <p:cNvPr id="3" name="Picture 2" descr="A picture containing swimming, shark, ocean floor&#10;&#10;Description automatically generated">
            <a:extLst>
              <a:ext uri="{FF2B5EF4-FFF2-40B4-BE49-F238E27FC236}">
                <a16:creationId xmlns:a16="http://schemas.microsoft.com/office/drawing/2014/main" id="{E1C8703D-201F-FC47-AC6B-13230A8FB1BA}"/>
              </a:ext>
            </a:extLst>
          </p:cNvPr>
          <p:cNvPicPr>
            <a:picLocks noChangeAspect="1"/>
          </p:cNvPicPr>
          <p:nvPr userDrawn="1"/>
        </p:nvPicPr>
        <p:blipFill rotWithShape="1">
          <a:blip r:embed="rId2"/>
          <a:srcRect l="18445" r="18445"/>
          <a:stretch/>
        </p:blipFill>
        <p:spPr>
          <a:xfrm>
            <a:off x="6349" y="1228028"/>
            <a:ext cx="6314950" cy="5629971"/>
          </a:xfrm>
          <a:prstGeom prst="rect">
            <a:avLst/>
          </a:prstGeom>
        </p:spPr>
      </p:pic>
      <p:pic>
        <p:nvPicPr>
          <p:cNvPr id="11" name="Picture 10">
            <a:extLst>
              <a:ext uri="{FF2B5EF4-FFF2-40B4-BE49-F238E27FC236}">
                <a16:creationId xmlns:a16="http://schemas.microsoft.com/office/drawing/2014/main" id="{669B05F0-E503-9546-B901-C3C723457101}"/>
              </a:ext>
            </a:extLst>
          </p:cNvPr>
          <p:cNvPicPr>
            <a:picLocks noChangeAspect="1"/>
          </p:cNvPicPr>
          <p:nvPr userDrawn="1"/>
        </p:nvPicPr>
        <p:blipFill rotWithShape="1">
          <a:blip r:embed="rId3"/>
          <a:srcRect l="28350" t="33986" r="15936" b="-1"/>
          <a:stretch/>
        </p:blipFill>
        <p:spPr>
          <a:xfrm>
            <a:off x="3276600" y="0"/>
            <a:ext cx="8915399" cy="5943577"/>
          </a:xfrm>
          <a:prstGeom prst="rect">
            <a:avLst/>
          </a:prstGeom>
        </p:spPr>
      </p:pic>
      <p:sp>
        <p:nvSpPr>
          <p:cNvPr id="17" name="Rectangle 16">
            <a:extLst>
              <a:ext uri="{FF2B5EF4-FFF2-40B4-BE49-F238E27FC236}">
                <a16:creationId xmlns:a16="http://schemas.microsoft.com/office/drawing/2014/main" id="{5803CF79-54EC-AE40-8AD0-4A6A1D87ADA2}"/>
              </a:ext>
            </a:extLst>
          </p:cNvPr>
          <p:cNvSpPr/>
          <p:nvPr userDrawn="1"/>
        </p:nvSpPr>
        <p:spPr>
          <a:xfrm>
            <a:off x="457199" y="1224281"/>
            <a:ext cx="11277601" cy="47192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02850D2-48A6-AF48-9D58-E327CB16AE42}"/>
              </a:ext>
            </a:extLst>
          </p:cNvPr>
          <p:cNvSpPr/>
          <p:nvPr userDrawn="1"/>
        </p:nvSpPr>
        <p:spPr>
          <a:xfrm>
            <a:off x="457199" y="5943575"/>
            <a:ext cx="6783135" cy="45722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Content Placeholder 3">
            <a:extLst>
              <a:ext uri="{FF2B5EF4-FFF2-40B4-BE49-F238E27FC236}">
                <a16:creationId xmlns:a16="http://schemas.microsoft.com/office/drawing/2014/main" id="{9BA795F4-A223-D240-88A9-1224779925ED}"/>
              </a:ext>
            </a:extLst>
          </p:cNvPr>
          <p:cNvSpPr>
            <a:spLocks noGrp="1"/>
          </p:cNvSpPr>
          <p:nvPr>
            <p:ph sz="quarter" idx="10"/>
          </p:nvPr>
        </p:nvSpPr>
        <p:spPr>
          <a:xfrm>
            <a:off x="457200" y="1228028"/>
            <a:ext cx="5413248" cy="5172771"/>
          </a:xfrm>
          <a:noFill/>
        </p:spPr>
        <p:txBody>
          <a:bodyPr lIns="914400" tIns="457200" rIns="457200" bIns="457200"/>
          <a:lstStyle>
            <a:lvl1pPr>
              <a:lnSpc>
                <a:spcPts val="4000"/>
              </a:lnSpc>
              <a:spcAft>
                <a:spcPts val="2400"/>
              </a:spcAft>
              <a:defRPr sz="4000">
                <a:solidFill>
                  <a:schemeClr val="tx1"/>
                </a:solidFill>
              </a:defRPr>
            </a:lvl1pPr>
            <a:lvl2pPr>
              <a:defRPr>
                <a:highlight>
                  <a:srgbClr val="A2DCE9"/>
                </a:highlight>
              </a:defRPr>
            </a:lvl2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Content Placeholder 3">
            <a:extLst>
              <a:ext uri="{FF2B5EF4-FFF2-40B4-BE49-F238E27FC236}">
                <a16:creationId xmlns:a16="http://schemas.microsoft.com/office/drawing/2014/main" id="{09AC1833-8FF6-D842-B1D3-066D27A5E890}"/>
              </a:ext>
            </a:extLst>
          </p:cNvPr>
          <p:cNvSpPr>
            <a:spLocks noGrp="1"/>
          </p:cNvSpPr>
          <p:nvPr>
            <p:ph sz="quarter" idx="11"/>
          </p:nvPr>
        </p:nvSpPr>
        <p:spPr>
          <a:xfrm>
            <a:off x="5870448" y="1224283"/>
            <a:ext cx="5413248" cy="5172771"/>
          </a:xfrm>
          <a:noFill/>
        </p:spPr>
        <p:txBody>
          <a:bodyPr lIns="914400" tIns="457200" rIns="457200" bIns="457200"/>
          <a:lstStyle>
            <a:lvl1pPr>
              <a:lnSpc>
                <a:spcPts val="4000"/>
              </a:lnSpc>
              <a:spcAft>
                <a:spcPts val="2400"/>
              </a:spcAft>
              <a:defRPr sz="4000">
                <a:solidFill>
                  <a:schemeClr val="tx1"/>
                </a:solidFill>
              </a:defRPr>
            </a:lvl1pPr>
            <a:lvl2pPr>
              <a:defRPr>
                <a:highlight>
                  <a:srgbClr val="A2DCE9"/>
                </a:highlight>
              </a:defRPr>
            </a:lvl2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1">
            <a:extLst>
              <a:ext uri="{FF2B5EF4-FFF2-40B4-BE49-F238E27FC236}">
                <a16:creationId xmlns:a16="http://schemas.microsoft.com/office/drawing/2014/main" id="{254D609E-5258-F145-965A-F17F7B85D946}"/>
              </a:ext>
            </a:extLst>
          </p:cNvPr>
          <p:cNvSpPr>
            <a:spLocks noGrp="1"/>
          </p:cNvSpPr>
          <p:nvPr>
            <p:ph type="title"/>
          </p:nvPr>
        </p:nvSpPr>
        <p:spPr>
          <a:xfrm>
            <a:off x="457199" y="0"/>
            <a:ext cx="10335719" cy="1228028"/>
          </a:xfrm>
          <a:solidFill>
            <a:schemeClr val="bg1"/>
          </a:solidFill>
        </p:spPr>
        <p:txBody>
          <a:bodyPr wrap="square" tIns="265176" rIns="457200" bIns="265176">
            <a:spAutoFit/>
          </a:bodyPr>
          <a:lstStyle/>
          <a:p>
            <a:r>
              <a:rPr lang="en-US" dirty="0"/>
              <a:t>Click to edit Master title style</a:t>
            </a:r>
          </a:p>
        </p:txBody>
      </p:sp>
      <p:pic>
        <p:nvPicPr>
          <p:cNvPr id="10" name="Picture 9">
            <a:extLst>
              <a:ext uri="{FF2B5EF4-FFF2-40B4-BE49-F238E27FC236}">
                <a16:creationId xmlns:a16="http://schemas.microsoft.com/office/drawing/2014/main" id="{8E17E9FE-D0BA-6641-8934-E54FD83D66B1}"/>
              </a:ext>
            </a:extLst>
          </p:cNvPr>
          <p:cNvPicPr>
            <a:picLocks noChangeAspect="1"/>
          </p:cNvPicPr>
          <p:nvPr userDrawn="1"/>
        </p:nvPicPr>
        <p:blipFill rotWithShape="1">
          <a:blip r:embed="rId4"/>
          <a:srcRect t="40924" b="40924"/>
          <a:stretch/>
        </p:blipFill>
        <p:spPr>
          <a:xfrm>
            <a:off x="6789484" y="6400775"/>
            <a:ext cx="4476877" cy="457224"/>
          </a:xfrm>
          <a:prstGeom prst="rect">
            <a:avLst/>
          </a:prstGeom>
        </p:spPr>
      </p:pic>
      <p:cxnSp>
        <p:nvCxnSpPr>
          <p:cNvPr id="16" name="Straight Connector 15">
            <a:extLst>
              <a:ext uri="{FF2B5EF4-FFF2-40B4-BE49-F238E27FC236}">
                <a16:creationId xmlns:a16="http://schemas.microsoft.com/office/drawing/2014/main" id="{E4BC3C67-EFF3-534E-960D-5DCC447BF7A2}"/>
              </a:ext>
            </a:extLst>
          </p:cNvPr>
          <p:cNvCxnSpPr>
            <a:cxnSpLocks/>
          </p:cNvCxnSpPr>
          <p:nvPr userDrawn="1"/>
        </p:nvCxnSpPr>
        <p:spPr>
          <a:xfrm>
            <a:off x="947352" y="1654052"/>
            <a:ext cx="0" cy="4320723"/>
          </a:xfrm>
          <a:prstGeom prst="line">
            <a:avLst/>
          </a:prstGeom>
          <a:ln w="12700">
            <a:tailEnd type="none" w="med" len="sm"/>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0533663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8_Container 8">
    <p:spTree>
      <p:nvGrpSpPr>
        <p:cNvPr id="1" name=""/>
        <p:cNvGrpSpPr/>
        <p:nvPr/>
      </p:nvGrpSpPr>
      <p:grpSpPr>
        <a:xfrm>
          <a:off x="0" y="0"/>
          <a:ext cx="0" cy="0"/>
          <a:chOff x="0" y="0"/>
          <a:chExt cx="0" cy="0"/>
        </a:xfrm>
      </p:grpSpPr>
      <p:sp>
        <p:nvSpPr>
          <p:cNvPr id="10" name="Text Placeholder 3">
            <a:extLst>
              <a:ext uri="{FF2B5EF4-FFF2-40B4-BE49-F238E27FC236}">
                <a16:creationId xmlns:a16="http://schemas.microsoft.com/office/drawing/2014/main" id="{F841F628-0C1D-0D4F-BB3A-44629C130546}"/>
              </a:ext>
            </a:extLst>
          </p:cNvPr>
          <p:cNvSpPr>
            <a:spLocks noGrp="1"/>
          </p:cNvSpPr>
          <p:nvPr>
            <p:ph type="body" sz="quarter" idx="14" hasCustomPrompt="1"/>
          </p:nvPr>
        </p:nvSpPr>
        <p:spPr>
          <a:xfrm>
            <a:off x="457198" y="1850224"/>
            <a:ext cx="5521450" cy="4283876"/>
          </a:xfrm>
          <a:noFill/>
        </p:spPr>
        <p:txBody>
          <a:bodyPr lIns="0" tIns="0" rIns="0" bIns="0">
            <a:noAutofit/>
          </a:bodyPr>
          <a:lstStyle/>
          <a:p>
            <a:pPr lvl="0"/>
            <a:r>
              <a:rPr lang="en-US" dirty="0"/>
              <a:t>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Text Placeholder 3">
            <a:extLst>
              <a:ext uri="{FF2B5EF4-FFF2-40B4-BE49-F238E27FC236}">
                <a16:creationId xmlns:a16="http://schemas.microsoft.com/office/drawing/2014/main" id="{E7CA0117-CAF9-E443-B99A-2C42C9B18723}"/>
              </a:ext>
            </a:extLst>
          </p:cNvPr>
          <p:cNvSpPr>
            <a:spLocks noGrp="1"/>
          </p:cNvSpPr>
          <p:nvPr>
            <p:ph type="body" sz="quarter" idx="15" hasCustomPrompt="1"/>
          </p:nvPr>
        </p:nvSpPr>
        <p:spPr>
          <a:xfrm>
            <a:off x="6213349" y="1850225"/>
            <a:ext cx="5521450" cy="4283875"/>
          </a:xfrm>
          <a:noFill/>
        </p:spPr>
        <p:txBody>
          <a:bodyPr lIns="0" tIns="0" rIns="0" bIns="0">
            <a:noAutofit/>
          </a:bodyPr>
          <a:lstStyle/>
          <a:p>
            <a:pPr lvl="0"/>
            <a:r>
              <a:rPr lang="en-US" dirty="0"/>
              <a:t>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Text Placeholder 2">
            <a:extLst>
              <a:ext uri="{FF2B5EF4-FFF2-40B4-BE49-F238E27FC236}">
                <a16:creationId xmlns:a16="http://schemas.microsoft.com/office/drawing/2014/main" id="{07F76A98-DB36-EA46-8125-50D7786DD715}"/>
              </a:ext>
            </a:extLst>
          </p:cNvPr>
          <p:cNvSpPr>
            <a:spLocks noGrp="1"/>
          </p:cNvSpPr>
          <p:nvPr>
            <p:ph type="body" sz="quarter" idx="31" hasCustomPrompt="1"/>
          </p:nvPr>
        </p:nvSpPr>
        <p:spPr>
          <a:xfrm>
            <a:off x="457199" y="265176"/>
            <a:ext cx="11277600" cy="1585049"/>
          </a:xfrm>
        </p:spPr>
        <p:txBody>
          <a:bodyPr wrap="square" bIns="365760">
            <a:spAutoFit/>
          </a:bodyPr>
          <a:lstStyle>
            <a:lvl1pPr>
              <a:spcBef>
                <a:spcPts val="0"/>
              </a:spcBef>
              <a:spcAft>
                <a:spcPts val="1200"/>
              </a:spcAft>
              <a:defRPr sz="5400" b="0" i="0" spc="0">
                <a:solidFill>
                  <a:schemeClr val="accent1"/>
                </a:solidFill>
                <a:latin typeface="Franklin Gothic Medium Cond" panose="020B0606030402020204" pitchFamily="34" charset="0"/>
              </a:defRPr>
            </a:lvl1pPr>
            <a:lvl2pPr marL="0" indent="0">
              <a:spcBef>
                <a:spcPts val="0"/>
              </a:spcBef>
              <a:spcAft>
                <a:spcPts val="600"/>
              </a:spcAft>
              <a:buNone/>
              <a:defRPr sz="2400" cap="all" spc="200" baseline="0"/>
            </a:lvl2pPr>
            <a:lvl3pPr marL="0" indent="0">
              <a:buNone/>
              <a:defRPr/>
            </a:lvl3pPr>
          </a:lstStyle>
          <a:p>
            <a:pPr lvl="0"/>
            <a:r>
              <a:rPr lang="en-US" dirty="0"/>
              <a:t>Title</a:t>
            </a:r>
          </a:p>
          <a:p>
            <a:pPr lvl="1"/>
            <a:r>
              <a:rPr lang="en-US" dirty="0"/>
              <a:t>Subtitle</a:t>
            </a:r>
          </a:p>
        </p:txBody>
      </p:sp>
    </p:spTree>
    <p:extLst>
      <p:ext uri="{BB962C8B-B14F-4D97-AF65-F5344CB8AC3E}">
        <p14:creationId xmlns:p14="http://schemas.microsoft.com/office/powerpoint/2010/main" val="392155692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5_Custom Layout">
    <p:spTree>
      <p:nvGrpSpPr>
        <p:cNvPr id="1" name=""/>
        <p:cNvGrpSpPr/>
        <p:nvPr/>
      </p:nvGrpSpPr>
      <p:grpSpPr>
        <a:xfrm>
          <a:off x="0" y="0"/>
          <a:ext cx="0" cy="0"/>
          <a:chOff x="0" y="0"/>
          <a:chExt cx="0" cy="0"/>
        </a:xfrm>
      </p:grpSpPr>
      <p:sp>
        <p:nvSpPr>
          <p:cNvPr id="3" name="Text Placeholder 3">
            <a:extLst>
              <a:ext uri="{FF2B5EF4-FFF2-40B4-BE49-F238E27FC236}">
                <a16:creationId xmlns:a16="http://schemas.microsoft.com/office/drawing/2014/main" id="{1E5B3B94-1CDA-7F41-96EC-0661C2770DAD}"/>
              </a:ext>
            </a:extLst>
          </p:cNvPr>
          <p:cNvSpPr>
            <a:spLocks noGrp="1"/>
          </p:cNvSpPr>
          <p:nvPr>
            <p:ph type="body" sz="quarter" idx="33" hasCustomPrompt="1"/>
          </p:nvPr>
        </p:nvSpPr>
        <p:spPr>
          <a:xfrm>
            <a:off x="457198" y="265176"/>
            <a:ext cx="11277600" cy="1508105"/>
          </a:xfrm>
        </p:spPr>
        <p:txBody>
          <a:bodyPr bIns="228600" anchor="t" anchorCtr="0">
            <a:spAutoFit/>
          </a:bodyPr>
          <a:lstStyle>
            <a:lvl1pPr>
              <a:lnSpc>
                <a:spcPts val="5400"/>
              </a:lnSpc>
              <a:defRPr/>
            </a:lvl1pPr>
            <a:lvl2pPr marL="0" marR="0" indent="0" algn="l" defTabSz="914400" rtl="0" eaLnBrk="1" fontAlgn="auto" latinLnBrk="0" hangingPunct="1">
              <a:lnSpc>
                <a:spcPct val="100000"/>
              </a:lnSpc>
              <a:spcBef>
                <a:spcPts val="0"/>
              </a:spcBef>
              <a:spcAft>
                <a:spcPts val="600"/>
              </a:spcAft>
              <a:buClrTx/>
              <a:buSzTx/>
              <a:buFont typeface="Arial" panose="020B0604020202020204" pitchFamily="34" charset="0"/>
              <a:buNone/>
              <a:tabLst/>
              <a:defRPr/>
            </a:lvl2pPr>
          </a:lstStyle>
          <a:p>
            <a:pPr lvl="1"/>
            <a:r>
              <a:rPr lang="en-US"/>
              <a:t>Heading two</a:t>
            </a:r>
          </a:p>
          <a:p>
            <a:pPr marL="0" marR="0" lvl="0" indent="0" algn="l" defTabSz="914400" rtl="0" eaLnBrk="1" fontAlgn="auto" latinLnBrk="0" hangingPunct="1">
              <a:lnSpc>
                <a:spcPct val="100000"/>
              </a:lnSpc>
              <a:spcBef>
                <a:spcPts val="0"/>
              </a:spcBef>
              <a:spcAft>
                <a:spcPts val="600"/>
              </a:spcAft>
              <a:buClrTx/>
              <a:buSzTx/>
              <a:buFont typeface="Arial" panose="020B0604020202020204" pitchFamily="34" charset="0"/>
              <a:buNone/>
              <a:tabLst/>
              <a:defRPr/>
            </a:pPr>
            <a:r>
              <a:rPr lang="en-US"/>
              <a:t>Heading one</a:t>
            </a:r>
          </a:p>
        </p:txBody>
      </p:sp>
    </p:spTree>
    <p:extLst>
      <p:ext uri="{BB962C8B-B14F-4D97-AF65-F5344CB8AC3E}">
        <p14:creationId xmlns:p14="http://schemas.microsoft.com/office/powerpoint/2010/main" val="169654175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916134F-910C-463F-91F5-EA4059A56203}" type="slidenum">
              <a:rPr lang="en-US" smtClean="0"/>
              <a:t>‹#›</a:t>
            </a:fld>
            <a:endParaRPr lang="en-US"/>
          </a:p>
        </p:txBody>
      </p:sp>
    </p:spTree>
    <p:extLst>
      <p:ext uri="{BB962C8B-B14F-4D97-AF65-F5344CB8AC3E}">
        <p14:creationId xmlns:p14="http://schemas.microsoft.com/office/powerpoint/2010/main" val="211006434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userDrawn="1">
  <p:cSld name="5_Cover 2">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7" name="Text Placeholder 17">
            <a:extLst>
              <a:ext uri="{FF2B5EF4-FFF2-40B4-BE49-F238E27FC236}">
                <a16:creationId xmlns:a16="http://schemas.microsoft.com/office/drawing/2014/main" id="{7E8372A2-26AD-3D46-87C4-359526846130}"/>
              </a:ext>
            </a:extLst>
          </p:cNvPr>
          <p:cNvSpPr txBox="1">
            <a:spLocks/>
          </p:cNvSpPr>
          <p:nvPr userDrawn="1"/>
        </p:nvSpPr>
        <p:spPr>
          <a:xfrm>
            <a:off x="457200" y="457200"/>
            <a:ext cx="5638800" cy="228600"/>
          </a:xfrm>
          <a:prstGeom prst="rect">
            <a:avLst/>
          </a:prstGeom>
          <a:noFill/>
        </p:spPr>
        <p:txBody>
          <a:bodyPr vert="horz" lIns="0" tIns="0" rIns="0" bIns="0" rtlCol="0" anchor="ctr" anchorCtr="0">
            <a:noAutofit/>
          </a:bodyPr>
          <a:lstStyle>
            <a:lvl1pPr marL="0" indent="0" algn="l" defTabSz="914400" rtl="0" eaLnBrk="1" latinLnBrk="0" hangingPunct="1">
              <a:lnSpc>
                <a:spcPct val="100000"/>
              </a:lnSpc>
              <a:spcBef>
                <a:spcPts val="1200"/>
              </a:spcBef>
              <a:spcAft>
                <a:spcPts val="0"/>
              </a:spcAft>
              <a:buFont typeface="Arial" panose="020B0604020202020204" pitchFamily="34" charset="0"/>
              <a:buNone/>
              <a:defRPr sz="1200" b="0" kern="1200" cap="all" spc="200" baseline="0">
                <a:solidFill>
                  <a:schemeClr val="bg1"/>
                </a:solidFill>
                <a:latin typeface="+mn-lt"/>
                <a:ea typeface="+mn-ea"/>
                <a:cs typeface="+mn-cs"/>
              </a:defRPr>
            </a:lvl1pPr>
            <a:lvl2pPr marL="228600" indent="-228600" algn="l" defTabSz="914400" rtl="0" eaLnBrk="1" latinLnBrk="0" hangingPunct="1">
              <a:lnSpc>
                <a:spcPct val="100000"/>
              </a:lnSpc>
              <a:spcBef>
                <a:spcPts val="600"/>
              </a:spcBef>
              <a:spcAft>
                <a:spcPts val="0"/>
              </a:spcAft>
              <a:buFont typeface="Arial" panose="020B0604020202020204" pitchFamily="34" charset="0"/>
              <a:buChar char="•"/>
              <a:defRPr sz="2000" b="0" kern="1200" cap="none" spc="50" baseline="0">
                <a:solidFill>
                  <a:schemeClr val="tx1"/>
                </a:solidFill>
                <a:latin typeface="+mn-lt"/>
                <a:ea typeface="+mn-ea"/>
                <a:cs typeface="+mn-cs"/>
              </a:defRPr>
            </a:lvl2pPr>
            <a:lvl3pPr marL="457200" indent="-228600" algn="l" defTabSz="914400" rtl="0" eaLnBrk="1" latinLnBrk="0" hangingPunct="1">
              <a:lnSpc>
                <a:spcPct val="100000"/>
              </a:lnSpc>
              <a:spcBef>
                <a:spcPts val="600"/>
              </a:spcBef>
              <a:spcAft>
                <a:spcPts val="0"/>
              </a:spcAft>
              <a:buFont typeface="System Font Regular"/>
              <a:buChar char="-"/>
              <a:defRPr sz="2000" kern="1200" cap="none" spc="50" baseline="0">
                <a:solidFill>
                  <a:schemeClr val="tx1"/>
                </a:solidFill>
                <a:latin typeface="+mn-lt"/>
                <a:ea typeface="+mn-ea"/>
                <a:cs typeface="+mn-cs"/>
              </a:defRPr>
            </a:lvl3pPr>
            <a:lvl4pPr marL="0" indent="0" algn="l" defTabSz="914400" rtl="0" eaLnBrk="1" latinLnBrk="0" hangingPunct="1">
              <a:lnSpc>
                <a:spcPct val="100000"/>
              </a:lnSpc>
              <a:spcBef>
                <a:spcPts val="0"/>
              </a:spcBef>
              <a:spcAft>
                <a:spcPts val="600"/>
              </a:spcAft>
              <a:buFont typeface="Arial" panose="020B0604020202020204" pitchFamily="34" charset="0"/>
              <a:buNone/>
              <a:defRPr sz="2400" b="0" i="0" kern="1200" cap="all" spc="200" baseline="0">
                <a:solidFill>
                  <a:schemeClr val="tx1"/>
                </a:solidFill>
                <a:latin typeface="+mn-lt"/>
                <a:ea typeface="+mn-ea"/>
                <a:cs typeface="+mn-cs"/>
              </a:defRPr>
            </a:lvl4pPr>
            <a:lvl5pPr marL="0" indent="0" algn="l" defTabSz="914400" rtl="0" eaLnBrk="1" latinLnBrk="0" hangingPunct="1">
              <a:lnSpc>
                <a:spcPct val="100000"/>
              </a:lnSpc>
              <a:spcBef>
                <a:spcPts val="0"/>
              </a:spcBef>
              <a:spcAft>
                <a:spcPts val="1200"/>
              </a:spcAft>
              <a:buFont typeface="System Font Regular"/>
              <a:buNone/>
              <a:defRPr sz="5400" b="0" i="0" kern="1200" spc="0" baseline="0">
                <a:solidFill>
                  <a:schemeClr val="accent1"/>
                </a:solidFill>
                <a:latin typeface="Franklin Gothic Medium Cond" panose="020B0606030402020204" pitchFamily="34" charset="0"/>
                <a:ea typeface="+mn-ea"/>
                <a:cs typeface="+mn-cs"/>
              </a:defRPr>
            </a:lvl5pPr>
            <a:lvl6pPr marL="0" indent="0" algn="l" defTabSz="914400" rtl="0" eaLnBrk="1" latinLnBrk="0" hangingPunct="1">
              <a:lnSpc>
                <a:spcPct val="100000"/>
              </a:lnSpc>
              <a:spcBef>
                <a:spcPts val="0"/>
              </a:spcBef>
              <a:spcAft>
                <a:spcPts val="1200"/>
              </a:spcAft>
              <a:buFont typeface="Arial" panose="020B0604020202020204" pitchFamily="34" charset="0"/>
              <a:buNone/>
              <a:defRPr sz="4400" b="1" kern="1200" cap="all" spc="200" baseline="0">
                <a:solidFill>
                  <a:schemeClr val="tx1"/>
                </a:solidFill>
                <a:latin typeface="+mn-lt"/>
                <a:ea typeface="+mn-ea"/>
                <a:cs typeface="+mn-cs"/>
              </a:defRPr>
            </a:lvl6pPr>
            <a:lvl7pPr marL="0" indent="0" algn="l" defTabSz="914400" rtl="0" eaLnBrk="1" latinLnBrk="0" hangingPunct="1">
              <a:lnSpc>
                <a:spcPct val="100000"/>
              </a:lnSpc>
              <a:spcBef>
                <a:spcPts val="600"/>
              </a:spcBef>
              <a:spcAft>
                <a:spcPts val="0"/>
              </a:spcAft>
              <a:buFont typeface="System Font Regular"/>
              <a:buNone/>
              <a:defRPr sz="2000" kern="1200">
                <a:solidFill>
                  <a:schemeClr val="tx1"/>
                </a:solidFill>
                <a:latin typeface="+mn-lt"/>
                <a:ea typeface="+mn-ea"/>
                <a:cs typeface="+mn-cs"/>
              </a:defRPr>
            </a:lvl7pPr>
            <a:lvl8pPr marL="3429000" indent="-228600" algn="l" defTabSz="914400"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8pPr>
            <a:lvl9pPr marL="3886200" indent="-228600" algn="l" defTabSz="914400" rtl="0" eaLnBrk="1" latinLnBrk="0" hangingPunct="1">
              <a:lnSpc>
                <a:spcPct val="100000"/>
              </a:lnSpc>
              <a:spcBef>
                <a:spcPts val="0"/>
              </a:spcBef>
              <a:buFont typeface="System Font Regular"/>
              <a:buChar char="-"/>
              <a:defRPr sz="1200" kern="1200">
                <a:solidFill>
                  <a:schemeClr val="tx1"/>
                </a:solidFill>
                <a:latin typeface="+mn-lt"/>
                <a:ea typeface="+mn-ea"/>
                <a:cs typeface="+mn-cs"/>
              </a:defRPr>
            </a:lvl9pPr>
          </a:lstStyle>
          <a:p>
            <a:r>
              <a:rPr lang="en-US" dirty="0"/>
              <a:t>Coastal Protection and Restoration Authority</a:t>
            </a:r>
          </a:p>
        </p:txBody>
      </p:sp>
      <p:sp>
        <p:nvSpPr>
          <p:cNvPr id="14" name="Text Placeholder 28">
            <a:extLst>
              <a:ext uri="{FF2B5EF4-FFF2-40B4-BE49-F238E27FC236}">
                <a16:creationId xmlns:a16="http://schemas.microsoft.com/office/drawing/2014/main" id="{C9B6F575-08B0-8A40-B7DC-CA309D553CE8}"/>
              </a:ext>
            </a:extLst>
          </p:cNvPr>
          <p:cNvSpPr>
            <a:spLocks noGrp="1"/>
          </p:cNvSpPr>
          <p:nvPr>
            <p:ph type="body" sz="quarter" idx="19" hasCustomPrompt="1"/>
          </p:nvPr>
        </p:nvSpPr>
        <p:spPr>
          <a:xfrm>
            <a:off x="8915401" y="457200"/>
            <a:ext cx="2819400" cy="228599"/>
          </a:xfrm>
        </p:spPr>
        <p:txBody>
          <a:bodyPr lIns="0" tIns="0" rIns="0" bIns="0" anchor="ctr" anchorCtr="0">
            <a:noAutofit/>
          </a:bodyPr>
          <a:lstStyle>
            <a:lvl1pPr marL="0" indent="0" algn="r">
              <a:lnSpc>
                <a:spcPct val="100000"/>
              </a:lnSpc>
              <a:buNone/>
              <a:defRPr sz="1200" cap="all" spc="200" baseline="0">
                <a:solidFill>
                  <a:schemeClr val="bg1"/>
                </a:solidFill>
                <a:latin typeface="+mn-lt"/>
              </a:defRPr>
            </a:lvl1pPr>
          </a:lstStyle>
          <a:p>
            <a:pPr lvl="0"/>
            <a:r>
              <a:rPr lang="en-US" dirty="0"/>
              <a:t>20xx Month xx</a:t>
            </a:r>
          </a:p>
        </p:txBody>
      </p:sp>
      <p:sp>
        <p:nvSpPr>
          <p:cNvPr id="17" name="Text Placeholder 28">
            <a:extLst>
              <a:ext uri="{FF2B5EF4-FFF2-40B4-BE49-F238E27FC236}">
                <a16:creationId xmlns:a16="http://schemas.microsoft.com/office/drawing/2014/main" id="{E4BAA8C2-B733-3A47-8764-79BAF0F2786E}"/>
              </a:ext>
            </a:extLst>
          </p:cNvPr>
          <p:cNvSpPr>
            <a:spLocks noGrp="1"/>
          </p:cNvSpPr>
          <p:nvPr>
            <p:ph type="body" sz="quarter" idx="10" hasCustomPrompt="1"/>
          </p:nvPr>
        </p:nvSpPr>
        <p:spPr>
          <a:xfrm>
            <a:off x="457200" y="1142999"/>
            <a:ext cx="11277600" cy="4571999"/>
          </a:xfrm>
        </p:spPr>
        <p:txBody>
          <a:bodyPr lIns="0" tIns="0" rIns="0" bIns="0" anchor="ctr" anchorCtr="0">
            <a:noAutofit/>
          </a:bodyPr>
          <a:lstStyle>
            <a:lvl1pPr marL="0" indent="0" algn="ctr">
              <a:lnSpc>
                <a:spcPts val="7200"/>
              </a:lnSpc>
              <a:spcBef>
                <a:spcPts val="0"/>
              </a:spcBef>
              <a:spcAft>
                <a:spcPts val="1200"/>
              </a:spcAft>
              <a:buNone/>
              <a:defRPr sz="7200" b="0" i="0" cap="none" spc="0" baseline="0">
                <a:solidFill>
                  <a:schemeClr val="bg1"/>
                </a:solidFill>
                <a:latin typeface="Franklin Gothic Medium Cond" panose="020B0606030402020204" pitchFamily="34" charset="0"/>
              </a:defRPr>
            </a:lvl1pPr>
            <a:lvl2pPr marL="0" indent="0" algn="ctr">
              <a:buNone/>
              <a:defRPr sz="2400" cap="all" spc="200" baseline="0">
                <a:solidFill>
                  <a:schemeClr val="bg1"/>
                </a:solidFill>
              </a:defRPr>
            </a:lvl2pPr>
          </a:lstStyle>
          <a:p>
            <a:pPr lvl="0"/>
            <a:r>
              <a:rPr lang="en-US" dirty="0"/>
              <a:t>Presentation Title</a:t>
            </a:r>
          </a:p>
          <a:p>
            <a:pPr lvl="1"/>
            <a:r>
              <a:rPr lang="en-US" dirty="0"/>
              <a:t>Subtitle</a:t>
            </a:r>
          </a:p>
        </p:txBody>
      </p:sp>
      <p:pic>
        <p:nvPicPr>
          <p:cNvPr id="4" name="Picture 3">
            <a:extLst>
              <a:ext uri="{FF2B5EF4-FFF2-40B4-BE49-F238E27FC236}">
                <a16:creationId xmlns:a16="http://schemas.microsoft.com/office/drawing/2014/main" id="{1877E375-4384-6945-A511-47CD6C1CF083}"/>
              </a:ext>
            </a:extLst>
          </p:cNvPr>
          <p:cNvPicPr>
            <a:picLocks noChangeAspect="1"/>
          </p:cNvPicPr>
          <p:nvPr userDrawn="1"/>
        </p:nvPicPr>
        <p:blipFill>
          <a:blip r:embed="rId2"/>
          <a:stretch>
            <a:fillRect/>
          </a:stretch>
        </p:blipFill>
        <p:spPr>
          <a:xfrm>
            <a:off x="10553700" y="5321300"/>
            <a:ext cx="1181100" cy="1079500"/>
          </a:xfrm>
          <a:prstGeom prst="rect">
            <a:avLst/>
          </a:prstGeom>
        </p:spPr>
      </p:pic>
      <p:sp>
        <p:nvSpPr>
          <p:cNvPr id="11" name="Text Placeholder 28">
            <a:extLst>
              <a:ext uri="{FF2B5EF4-FFF2-40B4-BE49-F238E27FC236}">
                <a16:creationId xmlns:a16="http://schemas.microsoft.com/office/drawing/2014/main" id="{EF21188B-2F2F-F24C-B965-F1818C249C2E}"/>
              </a:ext>
            </a:extLst>
          </p:cNvPr>
          <p:cNvSpPr>
            <a:spLocks noGrp="1"/>
          </p:cNvSpPr>
          <p:nvPr>
            <p:ph type="body" sz="quarter" idx="21" hasCustomPrompt="1"/>
          </p:nvPr>
        </p:nvSpPr>
        <p:spPr>
          <a:xfrm>
            <a:off x="457200" y="6172200"/>
            <a:ext cx="9867900" cy="228600"/>
          </a:xfrm>
        </p:spPr>
        <p:txBody>
          <a:bodyPr lIns="0" tIns="0" rIns="0" bIns="0" anchor="ctr" anchorCtr="0">
            <a:noAutofit/>
          </a:bodyPr>
          <a:lstStyle>
            <a:lvl1pPr marL="0" indent="0" algn="l">
              <a:lnSpc>
                <a:spcPct val="100000"/>
              </a:lnSpc>
              <a:buNone/>
              <a:defRPr sz="1200" cap="all" spc="200" baseline="0">
                <a:solidFill>
                  <a:schemeClr val="bg1"/>
                </a:solidFill>
                <a:latin typeface="+mn-lt"/>
              </a:defRPr>
            </a:lvl1pPr>
          </a:lstStyle>
          <a:p>
            <a:r>
              <a:rPr lang="en-US" dirty="0"/>
              <a:t>Presenter Name	Presenter Name	Presenter Name	Presenter Name</a:t>
            </a:r>
          </a:p>
        </p:txBody>
      </p:sp>
    </p:spTree>
    <p:extLst>
      <p:ext uri="{BB962C8B-B14F-4D97-AF65-F5344CB8AC3E}">
        <p14:creationId xmlns:p14="http://schemas.microsoft.com/office/powerpoint/2010/main" val="2129596166"/>
      </p:ext>
    </p:extLst>
  </p:cSld>
  <p:clrMapOvr>
    <a:overrideClrMapping bg1="lt1" tx1="dk1" bg2="lt2" tx2="dk2" accent1="accent1" accent2="accent2" accent3="accent3" accent4="accent4" accent5="accent5" accent6="accent6" hlink="hlink" folHlink="folHlink"/>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8_Chapter 1.1">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DD3AC8F3-4151-CB4D-ABD4-CA683F843573}"/>
              </a:ext>
            </a:extLst>
          </p:cNvPr>
          <p:cNvSpPr>
            <a:spLocks noGrp="1"/>
          </p:cNvSpPr>
          <p:nvPr>
            <p:ph sz="quarter" idx="14" hasCustomPrompt="1"/>
          </p:nvPr>
        </p:nvSpPr>
        <p:spPr>
          <a:xfrm>
            <a:off x="910364" y="914399"/>
            <a:ext cx="4725390" cy="5029199"/>
          </a:xfrm>
        </p:spPr>
        <p:txBody>
          <a:bodyPr anchor="t" anchorCtr="0"/>
          <a:lstStyle>
            <a:lvl1pPr>
              <a:defRPr/>
            </a:lvl1pPr>
            <a:lvl2pPr>
              <a:defRPr>
                <a:solidFill>
                  <a:schemeClr val="tx1"/>
                </a:solidFill>
              </a:defRPr>
            </a:lvl2pPr>
            <a:lvl3pPr>
              <a:defRPr/>
            </a:lvl3pPr>
            <a:lvl4pPr>
              <a:defRPr/>
            </a:lvl4pPr>
            <a:lvl5pPr>
              <a:defRPr/>
            </a:lvl5pPr>
          </a:lstStyle>
          <a:p>
            <a:pPr lvl="0"/>
            <a:r>
              <a:rPr lang="en-US" dirty="0"/>
              <a:t>First level bullets</a:t>
            </a:r>
          </a:p>
          <a:p>
            <a:pPr lvl="1"/>
            <a:r>
              <a:rPr lang="en-US" dirty="0"/>
              <a:t>Second level bullets</a:t>
            </a:r>
          </a:p>
          <a:p>
            <a:pPr lvl="2"/>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sed do </a:t>
            </a:r>
            <a:r>
              <a:rPr lang="en-US" dirty="0" err="1"/>
              <a:t>eiusmod</a:t>
            </a:r>
            <a:r>
              <a:rPr lang="en-US" dirty="0"/>
              <a:t> </a:t>
            </a:r>
            <a:r>
              <a:rPr lang="en-US" dirty="0" err="1"/>
              <a:t>tempor</a:t>
            </a:r>
            <a:r>
              <a:rPr lang="en-US" dirty="0"/>
              <a:t> </a:t>
            </a:r>
            <a:r>
              <a:rPr lang="en-US" dirty="0" err="1"/>
              <a:t>incididunt</a:t>
            </a:r>
            <a:r>
              <a:rPr lang="en-US" dirty="0"/>
              <a:t> </a:t>
            </a:r>
            <a:r>
              <a:rPr lang="en-US" dirty="0" err="1"/>
              <a:t>ut</a:t>
            </a:r>
            <a:r>
              <a:rPr lang="en-US" dirty="0"/>
              <a:t> </a:t>
            </a:r>
            <a:r>
              <a:rPr lang="en-US" dirty="0" err="1"/>
              <a:t>labore</a:t>
            </a:r>
            <a:r>
              <a:rPr lang="en-US" dirty="0"/>
              <a:t> et dolore magna </a:t>
            </a:r>
            <a:r>
              <a:rPr lang="en-US" dirty="0" err="1"/>
              <a:t>aliqua</a:t>
            </a:r>
            <a:r>
              <a:rPr lang="en-US" dirty="0"/>
              <a:t>.</a:t>
            </a:r>
          </a:p>
        </p:txBody>
      </p:sp>
      <p:sp>
        <p:nvSpPr>
          <p:cNvPr id="5" name="Content Placeholder 2">
            <a:extLst>
              <a:ext uri="{FF2B5EF4-FFF2-40B4-BE49-F238E27FC236}">
                <a16:creationId xmlns:a16="http://schemas.microsoft.com/office/drawing/2014/main" id="{D44E2BBB-CE38-AB4E-93A3-4E248B33C948}"/>
              </a:ext>
            </a:extLst>
          </p:cNvPr>
          <p:cNvSpPr>
            <a:spLocks noGrp="1"/>
          </p:cNvSpPr>
          <p:nvPr>
            <p:ph sz="quarter" idx="24" hasCustomPrompt="1"/>
          </p:nvPr>
        </p:nvSpPr>
        <p:spPr>
          <a:xfrm>
            <a:off x="6552210" y="914400"/>
            <a:ext cx="4725390" cy="5029198"/>
          </a:xfrm>
        </p:spPr>
        <p:txBody>
          <a:bodyPr anchor="t" anchorCtr="0"/>
          <a:lstStyle>
            <a:lvl1pPr>
              <a:defRPr/>
            </a:lvl1pPr>
            <a:lvl2pPr>
              <a:defRPr>
                <a:solidFill>
                  <a:schemeClr val="tx1"/>
                </a:solidFill>
              </a:defRPr>
            </a:lvl2pPr>
            <a:lvl3pPr>
              <a:defRPr/>
            </a:lvl3pPr>
            <a:lvl4pPr>
              <a:defRPr/>
            </a:lvl4pPr>
            <a:lvl5pPr>
              <a:defRPr/>
            </a:lvl5pPr>
          </a:lstStyle>
          <a:p>
            <a:pPr lvl="0"/>
            <a:r>
              <a:rPr lang="en-US" dirty="0"/>
              <a:t>First level bullets</a:t>
            </a:r>
          </a:p>
          <a:p>
            <a:pPr lvl="1"/>
            <a:r>
              <a:rPr lang="en-US" dirty="0"/>
              <a:t>Second level bullets</a:t>
            </a:r>
          </a:p>
          <a:p>
            <a:pPr lvl="2"/>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sed do </a:t>
            </a:r>
            <a:r>
              <a:rPr lang="en-US" dirty="0" err="1"/>
              <a:t>eiusmod</a:t>
            </a:r>
            <a:r>
              <a:rPr lang="en-US" dirty="0"/>
              <a:t> </a:t>
            </a:r>
            <a:r>
              <a:rPr lang="en-US" dirty="0" err="1"/>
              <a:t>tempor</a:t>
            </a:r>
            <a:r>
              <a:rPr lang="en-US" dirty="0"/>
              <a:t> </a:t>
            </a:r>
            <a:r>
              <a:rPr lang="en-US" dirty="0" err="1"/>
              <a:t>incididunt</a:t>
            </a:r>
            <a:r>
              <a:rPr lang="en-US" dirty="0"/>
              <a:t> </a:t>
            </a:r>
            <a:r>
              <a:rPr lang="en-US" dirty="0" err="1"/>
              <a:t>ut</a:t>
            </a:r>
            <a:r>
              <a:rPr lang="en-US" dirty="0"/>
              <a:t> </a:t>
            </a:r>
            <a:r>
              <a:rPr lang="en-US" dirty="0" err="1"/>
              <a:t>labore</a:t>
            </a:r>
            <a:r>
              <a:rPr lang="en-US" dirty="0"/>
              <a:t> et dolore magna </a:t>
            </a:r>
            <a:r>
              <a:rPr lang="en-US" dirty="0" err="1"/>
              <a:t>aliqua</a:t>
            </a:r>
            <a:r>
              <a:rPr lang="en-US" dirty="0"/>
              <a:t>.</a:t>
            </a:r>
          </a:p>
        </p:txBody>
      </p:sp>
    </p:spTree>
    <p:extLst>
      <p:ext uri="{BB962C8B-B14F-4D97-AF65-F5344CB8AC3E}">
        <p14:creationId xmlns:p14="http://schemas.microsoft.com/office/powerpoint/2010/main" val="255422928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3_Chapter 1.1">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CB21BCB3-8D3B-D949-BA09-E208924B63F5}"/>
              </a:ext>
            </a:extLst>
          </p:cNvPr>
          <p:cNvSpPr>
            <a:spLocks noGrp="1"/>
          </p:cNvSpPr>
          <p:nvPr>
            <p:ph type="body" sz="quarter" idx="29" hasCustomPrompt="1"/>
          </p:nvPr>
        </p:nvSpPr>
        <p:spPr>
          <a:xfrm>
            <a:off x="6556246" y="705177"/>
            <a:ext cx="5178554" cy="5447645"/>
          </a:xfrm>
          <a:solidFill>
            <a:schemeClr val="bg1"/>
          </a:solidFill>
        </p:spPr>
        <p:txBody>
          <a:bodyPr lIns="457200" tIns="1371600" bIns="1371600" anchor="ctr" anchorCtr="0">
            <a:spAutoFit/>
          </a:bodyPr>
          <a:lstStyle/>
          <a:p>
            <a:pPr lvl="0"/>
            <a:r>
              <a:rPr lang="en-US" dirty="0"/>
              <a:t>Heading one</a:t>
            </a:r>
          </a:p>
          <a:p>
            <a:pPr lvl="1"/>
            <a:r>
              <a:rPr lang="en-US" dirty="0"/>
              <a:t>Heading two</a:t>
            </a:r>
          </a:p>
          <a:p>
            <a:pPr lvl="2"/>
            <a:r>
              <a:rPr lang="en-US" dirty="0"/>
              <a:t>Body</a:t>
            </a:r>
          </a:p>
          <a:p>
            <a:pPr lvl="3"/>
            <a:r>
              <a:rPr lang="en-US" dirty="0"/>
              <a:t>Bullets</a:t>
            </a:r>
          </a:p>
          <a:p>
            <a:pPr lvl="4"/>
            <a:r>
              <a:rPr lang="en-US" dirty="0"/>
              <a:t>Sub-bullets</a:t>
            </a:r>
          </a:p>
        </p:txBody>
      </p:sp>
    </p:spTree>
    <p:extLst>
      <p:ext uri="{BB962C8B-B14F-4D97-AF65-F5344CB8AC3E}">
        <p14:creationId xmlns:p14="http://schemas.microsoft.com/office/powerpoint/2010/main" val="82723289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30_Custom Layout">
    <p:spTree>
      <p:nvGrpSpPr>
        <p:cNvPr id="1" name=""/>
        <p:cNvGrpSpPr/>
        <p:nvPr/>
      </p:nvGrpSpPr>
      <p:grpSpPr>
        <a:xfrm>
          <a:off x="0" y="0"/>
          <a:ext cx="0" cy="0"/>
          <a:chOff x="0" y="0"/>
          <a:chExt cx="0" cy="0"/>
        </a:xfrm>
      </p:grpSpPr>
      <p:pic>
        <p:nvPicPr>
          <p:cNvPr id="3" name="Picture 2" descr="A picture containing swimming, shark, ocean floor&#10;&#10;Description automatically generated">
            <a:extLst>
              <a:ext uri="{FF2B5EF4-FFF2-40B4-BE49-F238E27FC236}">
                <a16:creationId xmlns:a16="http://schemas.microsoft.com/office/drawing/2014/main" id="{E1C8703D-201F-FC47-AC6B-13230A8FB1BA}"/>
              </a:ext>
            </a:extLst>
          </p:cNvPr>
          <p:cNvPicPr>
            <a:picLocks noChangeAspect="1"/>
          </p:cNvPicPr>
          <p:nvPr userDrawn="1"/>
        </p:nvPicPr>
        <p:blipFill rotWithShape="1">
          <a:blip r:embed="rId2"/>
          <a:srcRect l="18445" r="18445"/>
          <a:stretch/>
        </p:blipFill>
        <p:spPr>
          <a:xfrm>
            <a:off x="6349" y="1228028"/>
            <a:ext cx="6314950" cy="5629971"/>
          </a:xfrm>
          <a:prstGeom prst="rect">
            <a:avLst/>
          </a:prstGeom>
        </p:spPr>
      </p:pic>
      <p:pic>
        <p:nvPicPr>
          <p:cNvPr id="11" name="Picture 10">
            <a:extLst>
              <a:ext uri="{FF2B5EF4-FFF2-40B4-BE49-F238E27FC236}">
                <a16:creationId xmlns:a16="http://schemas.microsoft.com/office/drawing/2014/main" id="{669B05F0-E503-9546-B901-C3C723457101}"/>
              </a:ext>
            </a:extLst>
          </p:cNvPr>
          <p:cNvPicPr>
            <a:picLocks noChangeAspect="1"/>
          </p:cNvPicPr>
          <p:nvPr userDrawn="1"/>
        </p:nvPicPr>
        <p:blipFill rotWithShape="1">
          <a:blip r:embed="rId2"/>
          <a:srcRect l="28350" t="33986" r="15936" b="-1"/>
          <a:stretch/>
        </p:blipFill>
        <p:spPr>
          <a:xfrm>
            <a:off x="3276600" y="0"/>
            <a:ext cx="8915399" cy="5943577"/>
          </a:xfrm>
          <a:prstGeom prst="rect">
            <a:avLst/>
          </a:prstGeom>
        </p:spPr>
      </p:pic>
      <p:sp>
        <p:nvSpPr>
          <p:cNvPr id="17" name="Rectangle 16">
            <a:extLst>
              <a:ext uri="{FF2B5EF4-FFF2-40B4-BE49-F238E27FC236}">
                <a16:creationId xmlns:a16="http://schemas.microsoft.com/office/drawing/2014/main" id="{5803CF79-54EC-AE40-8AD0-4A6A1D87ADA2}"/>
              </a:ext>
            </a:extLst>
          </p:cNvPr>
          <p:cNvSpPr/>
          <p:nvPr userDrawn="1"/>
        </p:nvSpPr>
        <p:spPr>
          <a:xfrm>
            <a:off x="457199" y="1224281"/>
            <a:ext cx="11277601" cy="47192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02850D2-48A6-AF48-9D58-E327CB16AE42}"/>
              </a:ext>
            </a:extLst>
          </p:cNvPr>
          <p:cNvSpPr/>
          <p:nvPr userDrawn="1"/>
        </p:nvSpPr>
        <p:spPr>
          <a:xfrm>
            <a:off x="457199" y="5943575"/>
            <a:ext cx="6783135" cy="45722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Content Placeholder 3">
            <a:extLst>
              <a:ext uri="{FF2B5EF4-FFF2-40B4-BE49-F238E27FC236}">
                <a16:creationId xmlns:a16="http://schemas.microsoft.com/office/drawing/2014/main" id="{9BA795F4-A223-D240-88A9-1224779925ED}"/>
              </a:ext>
            </a:extLst>
          </p:cNvPr>
          <p:cNvSpPr>
            <a:spLocks noGrp="1"/>
          </p:cNvSpPr>
          <p:nvPr>
            <p:ph sz="quarter" idx="10"/>
          </p:nvPr>
        </p:nvSpPr>
        <p:spPr>
          <a:xfrm>
            <a:off x="457200" y="1228028"/>
            <a:ext cx="5413248" cy="5172771"/>
          </a:xfrm>
          <a:noFill/>
        </p:spPr>
        <p:txBody>
          <a:bodyPr lIns="914400" tIns="457200" rIns="457200" bIns="457200"/>
          <a:lstStyle>
            <a:lvl1pPr>
              <a:lnSpc>
                <a:spcPts val="4000"/>
              </a:lnSpc>
              <a:spcAft>
                <a:spcPts val="2400"/>
              </a:spcAft>
              <a:defRPr sz="4000">
                <a:solidFill>
                  <a:schemeClr val="tx1"/>
                </a:solidFill>
              </a:defRPr>
            </a:lvl1pPr>
            <a:lvl2pPr>
              <a:defRPr>
                <a:highlight>
                  <a:srgbClr val="A2DCE9"/>
                </a:highlight>
              </a:defRPr>
            </a:lvl2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Content Placeholder 3">
            <a:extLst>
              <a:ext uri="{FF2B5EF4-FFF2-40B4-BE49-F238E27FC236}">
                <a16:creationId xmlns:a16="http://schemas.microsoft.com/office/drawing/2014/main" id="{09AC1833-8FF6-D842-B1D3-066D27A5E890}"/>
              </a:ext>
            </a:extLst>
          </p:cNvPr>
          <p:cNvSpPr>
            <a:spLocks noGrp="1"/>
          </p:cNvSpPr>
          <p:nvPr>
            <p:ph sz="quarter" idx="11"/>
          </p:nvPr>
        </p:nvSpPr>
        <p:spPr>
          <a:xfrm>
            <a:off x="5870448" y="1224283"/>
            <a:ext cx="5413248" cy="5172771"/>
          </a:xfrm>
          <a:noFill/>
        </p:spPr>
        <p:txBody>
          <a:bodyPr lIns="914400" tIns="457200" rIns="457200" bIns="457200"/>
          <a:lstStyle>
            <a:lvl1pPr>
              <a:lnSpc>
                <a:spcPts val="4000"/>
              </a:lnSpc>
              <a:spcAft>
                <a:spcPts val="2400"/>
              </a:spcAft>
              <a:defRPr sz="4000">
                <a:solidFill>
                  <a:schemeClr val="tx1"/>
                </a:solidFill>
              </a:defRPr>
            </a:lvl1pPr>
            <a:lvl2pPr>
              <a:defRPr>
                <a:highlight>
                  <a:srgbClr val="A2DCE9"/>
                </a:highlight>
              </a:defRPr>
            </a:lvl2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1">
            <a:extLst>
              <a:ext uri="{FF2B5EF4-FFF2-40B4-BE49-F238E27FC236}">
                <a16:creationId xmlns:a16="http://schemas.microsoft.com/office/drawing/2014/main" id="{254D609E-5258-F145-965A-F17F7B85D946}"/>
              </a:ext>
            </a:extLst>
          </p:cNvPr>
          <p:cNvSpPr>
            <a:spLocks noGrp="1"/>
          </p:cNvSpPr>
          <p:nvPr>
            <p:ph type="title"/>
          </p:nvPr>
        </p:nvSpPr>
        <p:spPr>
          <a:xfrm>
            <a:off x="457199" y="0"/>
            <a:ext cx="10335719" cy="1228028"/>
          </a:xfrm>
          <a:solidFill>
            <a:schemeClr val="bg1"/>
          </a:solidFill>
        </p:spPr>
        <p:txBody>
          <a:bodyPr wrap="square" tIns="265176" rIns="457200" bIns="265176">
            <a:spAutoFit/>
          </a:bodyPr>
          <a:lstStyle/>
          <a:p>
            <a:r>
              <a:rPr lang="en-US" dirty="0"/>
              <a:t>Click to edit Master title style</a:t>
            </a:r>
          </a:p>
        </p:txBody>
      </p:sp>
      <p:pic>
        <p:nvPicPr>
          <p:cNvPr id="10" name="Picture 9">
            <a:extLst>
              <a:ext uri="{FF2B5EF4-FFF2-40B4-BE49-F238E27FC236}">
                <a16:creationId xmlns:a16="http://schemas.microsoft.com/office/drawing/2014/main" id="{8E17E9FE-D0BA-6641-8934-E54FD83D66B1}"/>
              </a:ext>
            </a:extLst>
          </p:cNvPr>
          <p:cNvPicPr>
            <a:picLocks noChangeAspect="1"/>
          </p:cNvPicPr>
          <p:nvPr userDrawn="1"/>
        </p:nvPicPr>
        <p:blipFill rotWithShape="1">
          <a:blip r:embed="rId2"/>
          <a:srcRect t="40924" b="40924"/>
          <a:stretch/>
        </p:blipFill>
        <p:spPr>
          <a:xfrm>
            <a:off x="6789484" y="6400775"/>
            <a:ext cx="4476877" cy="457224"/>
          </a:xfrm>
          <a:prstGeom prst="rect">
            <a:avLst/>
          </a:prstGeom>
        </p:spPr>
      </p:pic>
      <p:cxnSp>
        <p:nvCxnSpPr>
          <p:cNvPr id="16" name="Straight Connector 15">
            <a:extLst>
              <a:ext uri="{FF2B5EF4-FFF2-40B4-BE49-F238E27FC236}">
                <a16:creationId xmlns:a16="http://schemas.microsoft.com/office/drawing/2014/main" id="{E4BC3C67-EFF3-534E-960D-5DCC447BF7A2}"/>
              </a:ext>
            </a:extLst>
          </p:cNvPr>
          <p:cNvCxnSpPr>
            <a:cxnSpLocks/>
          </p:cNvCxnSpPr>
          <p:nvPr userDrawn="1"/>
        </p:nvCxnSpPr>
        <p:spPr>
          <a:xfrm>
            <a:off x="947352" y="1654052"/>
            <a:ext cx="0" cy="4320723"/>
          </a:xfrm>
          <a:prstGeom prst="line">
            <a:avLst/>
          </a:prstGeom>
          <a:ln w="12700">
            <a:tailEnd type="none" w="med" len="sm"/>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5242013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8_Container 8">
    <p:spTree>
      <p:nvGrpSpPr>
        <p:cNvPr id="1" name=""/>
        <p:cNvGrpSpPr/>
        <p:nvPr/>
      </p:nvGrpSpPr>
      <p:grpSpPr>
        <a:xfrm>
          <a:off x="0" y="0"/>
          <a:ext cx="0" cy="0"/>
          <a:chOff x="0" y="0"/>
          <a:chExt cx="0" cy="0"/>
        </a:xfrm>
      </p:grpSpPr>
      <p:sp>
        <p:nvSpPr>
          <p:cNvPr id="10" name="Text Placeholder 3">
            <a:extLst>
              <a:ext uri="{FF2B5EF4-FFF2-40B4-BE49-F238E27FC236}">
                <a16:creationId xmlns:a16="http://schemas.microsoft.com/office/drawing/2014/main" id="{F841F628-0C1D-0D4F-BB3A-44629C130546}"/>
              </a:ext>
            </a:extLst>
          </p:cNvPr>
          <p:cNvSpPr>
            <a:spLocks noGrp="1"/>
          </p:cNvSpPr>
          <p:nvPr>
            <p:ph type="body" sz="quarter" idx="14" hasCustomPrompt="1"/>
          </p:nvPr>
        </p:nvSpPr>
        <p:spPr>
          <a:xfrm>
            <a:off x="457198" y="1850224"/>
            <a:ext cx="5521450" cy="4283876"/>
          </a:xfrm>
          <a:noFill/>
        </p:spPr>
        <p:txBody>
          <a:bodyPr lIns="0" tIns="0" rIns="0" bIns="0">
            <a:noAutofit/>
          </a:bodyPr>
          <a:lstStyle/>
          <a:p>
            <a:pPr lvl="0"/>
            <a:r>
              <a:rPr lang="en-US" dirty="0"/>
              <a:t>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Text Placeholder 3">
            <a:extLst>
              <a:ext uri="{FF2B5EF4-FFF2-40B4-BE49-F238E27FC236}">
                <a16:creationId xmlns:a16="http://schemas.microsoft.com/office/drawing/2014/main" id="{E7CA0117-CAF9-E443-B99A-2C42C9B18723}"/>
              </a:ext>
            </a:extLst>
          </p:cNvPr>
          <p:cNvSpPr>
            <a:spLocks noGrp="1"/>
          </p:cNvSpPr>
          <p:nvPr>
            <p:ph type="body" sz="quarter" idx="15" hasCustomPrompt="1"/>
          </p:nvPr>
        </p:nvSpPr>
        <p:spPr>
          <a:xfrm>
            <a:off x="6213349" y="1850225"/>
            <a:ext cx="5521450" cy="4283875"/>
          </a:xfrm>
          <a:noFill/>
        </p:spPr>
        <p:txBody>
          <a:bodyPr lIns="0" tIns="0" rIns="0" bIns="0">
            <a:noAutofit/>
          </a:bodyPr>
          <a:lstStyle/>
          <a:p>
            <a:pPr lvl="0"/>
            <a:r>
              <a:rPr lang="en-US" dirty="0"/>
              <a:t>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Text Placeholder 2">
            <a:extLst>
              <a:ext uri="{FF2B5EF4-FFF2-40B4-BE49-F238E27FC236}">
                <a16:creationId xmlns:a16="http://schemas.microsoft.com/office/drawing/2014/main" id="{07F76A98-DB36-EA46-8125-50D7786DD715}"/>
              </a:ext>
            </a:extLst>
          </p:cNvPr>
          <p:cNvSpPr>
            <a:spLocks noGrp="1"/>
          </p:cNvSpPr>
          <p:nvPr>
            <p:ph type="body" sz="quarter" idx="31" hasCustomPrompt="1"/>
          </p:nvPr>
        </p:nvSpPr>
        <p:spPr>
          <a:xfrm>
            <a:off x="457199" y="265176"/>
            <a:ext cx="11277600" cy="1585049"/>
          </a:xfrm>
        </p:spPr>
        <p:txBody>
          <a:bodyPr wrap="square" bIns="365760">
            <a:spAutoFit/>
          </a:bodyPr>
          <a:lstStyle>
            <a:lvl1pPr>
              <a:spcBef>
                <a:spcPts val="0"/>
              </a:spcBef>
              <a:spcAft>
                <a:spcPts val="1200"/>
              </a:spcAft>
              <a:defRPr sz="5400" b="0" i="0" spc="0">
                <a:solidFill>
                  <a:schemeClr val="accent1"/>
                </a:solidFill>
                <a:latin typeface="Franklin Gothic Medium Cond" panose="020B0606030402020204" pitchFamily="34" charset="0"/>
              </a:defRPr>
            </a:lvl1pPr>
            <a:lvl2pPr marL="0" indent="0">
              <a:spcBef>
                <a:spcPts val="0"/>
              </a:spcBef>
              <a:spcAft>
                <a:spcPts val="600"/>
              </a:spcAft>
              <a:buNone/>
              <a:defRPr sz="2400" cap="all" spc="200" baseline="0"/>
            </a:lvl2pPr>
            <a:lvl3pPr marL="0" indent="0">
              <a:buNone/>
              <a:defRPr/>
            </a:lvl3pPr>
          </a:lstStyle>
          <a:p>
            <a:pPr lvl="0"/>
            <a:r>
              <a:rPr lang="en-US" dirty="0"/>
              <a:t>Title</a:t>
            </a:r>
          </a:p>
          <a:p>
            <a:pPr lvl="1"/>
            <a:r>
              <a:rPr lang="en-US" dirty="0"/>
              <a:t>Subtitle</a:t>
            </a:r>
          </a:p>
        </p:txBody>
      </p:sp>
    </p:spTree>
    <p:extLst>
      <p:ext uri="{BB962C8B-B14F-4D97-AF65-F5344CB8AC3E}">
        <p14:creationId xmlns:p14="http://schemas.microsoft.com/office/powerpoint/2010/main" val="106690616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userDrawn="1">
  <p:cSld name="5_Cover 2">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14" name="Text Placeholder 28">
            <a:extLst>
              <a:ext uri="{FF2B5EF4-FFF2-40B4-BE49-F238E27FC236}">
                <a16:creationId xmlns:a16="http://schemas.microsoft.com/office/drawing/2014/main" id="{C9B6F575-08B0-8A40-B7DC-CA309D553CE8}"/>
              </a:ext>
            </a:extLst>
          </p:cNvPr>
          <p:cNvSpPr>
            <a:spLocks noGrp="1"/>
          </p:cNvSpPr>
          <p:nvPr>
            <p:ph type="body" sz="quarter" idx="19" hasCustomPrompt="1"/>
          </p:nvPr>
        </p:nvSpPr>
        <p:spPr>
          <a:xfrm>
            <a:off x="8915401" y="457200"/>
            <a:ext cx="2819400" cy="228599"/>
          </a:xfrm>
        </p:spPr>
        <p:txBody>
          <a:bodyPr lIns="0" tIns="0" rIns="0" bIns="0" anchor="t" anchorCtr="0">
            <a:noAutofit/>
          </a:bodyPr>
          <a:lstStyle>
            <a:lvl1pPr marL="0" indent="0" algn="r">
              <a:buNone/>
              <a:defRPr sz="1200" cap="all" spc="200" baseline="0">
                <a:solidFill>
                  <a:schemeClr val="bg1"/>
                </a:solidFill>
                <a:latin typeface="+mn-lt"/>
              </a:defRPr>
            </a:lvl1pPr>
          </a:lstStyle>
          <a:p>
            <a:pPr lvl="0"/>
            <a:r>
              <a:rPr lang="en-US" dirty="0"/>
              <a:t>20xx Month xx</a:t>
            </a:r>
          </a:p>
        </p:txBody>
      </p:sp>
      <p:sp>
        <p:nvSpPr>
          <p:cNvPr id="17" name="Text Placeholder 28">
            <a:extLst>
              <a:ext uri="{FF2B5EF4-FFF2-40B4-BE49-F238E27FC236}">
                <a16:creationId xmlns:a16="http://schemas.microsoft.com/office/drawing/2014/main" id="{E4BAA8C2-B733-3A47-8764-79BAF0F2786E}"/>
              </a:ext>
            </a:extLst>
          </p:cNvPr>
          <p:cNvSpPr>
            <a:spLocks noGrp="1"/>
          </p:cNvSpPr>
          <p:nvPr>
            <p:ph type="body" sz="quarter" idx="10" hasCustomPrompt="1"/>
          </p:nvPr>
        </p:nvSpPr>
        <p:spPr>
          <a:xfrm>
            <a:off x="457200" y="1142999"/>
            <a:ext cx="11277600" cy="4571999"/>
          </a:xfrm>
        </p:spPr>
        <p:txBody>
          <a:bodyPr lIns="0" tIns="0" rIns="0" bIns="0" anchor="ctr" anchorCtr="0">
            <a:noAutofit/>
          </a:bodyPr>
          <a:lstStyle>
            <a:lvl1pPr marL="0" indent="0" algn="ctr">
              <a:lnSpc>
                <a:spcPct val="100000"/>
              </a:lnSpc>
              <a:spcBef>
                <a:spcPts val="0"/>
              </a:spcBef>
              <a:spcAft>
                <a:spcPts val="1200"/>
              </a:spcAft>
              <a:buNone/>
              <a:defRPr sz="7200" b="0" cap="none" spc="0" baseline="0">
                <a:solidFill>
                  <a:schemeClr val="bg1"/>
                </a:solidFill>
              </a:defRPr>
            </a:lvl1pPr>
            <a:lvl2pPr algn="ctr">
              <a:defRPr>
                <a:solidFill>
                  <a:schemeClr val="bg1"/>
                </a:solidFill>
              </a:defRPr>
            </a:lvl2pPr>
          </a:lstStyle>
          <a:p>
            <a:pPr lvl="0"/>
            <a:r>
              <a:rPr lang="en-US" dirty="0"/>
              <a:t>Presentation Title</a:t>
            </a:r>
          </a:p>
          <a:p>
            <a:pPr lvl="1"/>
            <a:r>
              <a:rPr lang="en-US" dirty="0"/>
              <a:t>Subtitle</a:t>
            </a:r>
          </a:p>
        </p:txBody>
      </p:sp>
      <p:sp>
        <p:nvSpPr>
          <p:cNvPr id="9" name="Text Placeholder 28">
            <a:extLst>
              <a:ext uri="{FF2B5EF4-FFF2-40B4-BE49-F238E27FC236}">
                <a16:creationId xmlns:a16="http://schemas.microsoft.com/office/drawing/2014/main" id="{65E9E610-677F-6F4A-9A8B-E9D37A3F9B3F}"/>
              </a:ext>
            </a:extLst>
          </p:cNvPr>
          <p:cNvSpPr>
            <a:spLocks noGrp="1"/>
          </p:cNvSpPr>
          <p:nvPr>
            <p:ph type="body" sz="quarter" idx="20" hasCustomPrompt="1"/>
          </p:nvPr>
        </p:nvSpPr>
        <p:spPr>
          <a:xfrm>
            <a:off x="457200" y="457200"/>
            <a:ext cx="5638800" cy="228600"/>
          </a:xfrm>
        </p:spPr>
        <p:txBody>
          <a:bodyPr lIns="0" tIns="0" rIns="0" bIns="0" anchor="t" anchorCtr="0">
            <a:noAutofit/>
          </a:bodyPr>
          <a:lstStyle>
            <a:lvl1pPr marL="0" indent="0" algn="l">
              <a:buNone/>
              <a:defRPr sz="1200" cap="all" spc="200" baseline="0">
                <a:solidFill>
                  <a:schemeClr val="bg1"/>
                </a:solidFill>
                <a:latin typeface="+mn-lt"/>
              </a:defRPr>
            </a:lvl1pPr>
          </a:lstStyle>
          <a:p>
            <a:pPr lvl="0"/>
            <a:r>
              <a:rPr lang="en-US" dirty="0"/>
              <a:t>Coastal Protection and Restoration Authority</a:t>
            </a:r>
          </a:p>
        </p:txBody>
      </p:sp>
      <p:pic>
        <p:nvPicPr>
          <p:cNvPr id="4" name="Picture 3">
            <a:extLst>
              <a:ext uri="{FF2B5EF4-FFF2-40B4-BE49-F238E27FC236}">
                <a16:creationId xmlns:a16="http://schemas.microsoft.com/office/drawing/2014/main" id="{1877E375-4384-6945-A511-47CD6C1CF083}"/>
              </a:ext>
            </a:extLst>
          </p:cNvPr>
          <p:cNvPicPr>
            <a:picLocks noChangeAspect="1"/>
          </p:cNvPicPr>
          <p:nvPr userDrawn="1"/>
        </p:nvPicPr>
        <p:blipFill>
          <a:blip r:embed="rId3"/>
          <a:stretch>
            <a:fillRect/>
          </a:stretch>
        </p:blipFill>
        <p:spPr>
          <a:xfrm>
            <a:off x="10553700" y="5321300"/>
            <a:ext cx="1181100" cy="1079500"/>
          </a:xfrm>
          <a:prstGeom prst="rect">
            <a:avLst/>
          </a:prstGeom>
        </p:spPr>
      </p:pic>
      <p:sp>
        <p:nvSpPr>
          <p:cNvPr id="11" name="Text Placeholder 28">
            <a:extLst>
              <a:ext uri="{FF2B5EF4-FFF2-40B4-BE49-F238E27FC236}">
                <a16:creationId xmlns:a16="http://schemas.microsoft.com/office/drawing/2014/main" id="{EF21188B-2F2F-F24C-B965-F1818C249C2E}"/>
              </a:ext>
            </a:extLst>
          </p:cNvPr>
          <p:cNvSpPr>
            <a:spLocks noGrp="1"/>
          </p:cNvSpPr>
          <p:nvPr>
            <p:ph type="body" sz="quarter" idx="21" hasCustomPrompt="1"/>
          </p:nvPr>
        </p:nvSpPr>
        <p:spPr>
          <a:xfrm>
            <a:off x="457200" y="6172200"/>
            <a:ext cx="9867900" cy="228600"/>
          </a:xfrm>
        </p:spPr>
        <p:txBody>
          <a:bodyPr lIns="0" tIns="0" rIns="0" bIns="0" anchor="t" anchorCtr="0">
            <a:noAutofit/>
          </a:bodyPr>
          <a:lstStyle>
            <a:lvl1pPr marL="0" indent="0" algn="l">
              <a:buNone/>
              <a:defRPr sz="1200" cap="all" spc="200" baseline="0">
                <a:solidFill>
                  <a:schemeClr val="bg1"/>
                </a:solidFill>
                <a:latin typeface="+mn-lt"/>
              </a:defRPr>
            </a:lvl1pPr>
          </a:lstStyle>
          <a:p>
            <a:pPr lvl="0"/>
            <a:r>
              <a:rPr lang="en-US" dirty="0"/>
              <a:t>Presenter Name(s)</a:t>
            </a:r>
          </a:p>
        </p:txBody>
      </p:sp>
    </p:spTree>
    <p:extLst>
      <p:ext uri="{BB962C8B-B14F-4D97-AF65-F5344CB8AC3E}">
        <p14:creationId xmlns:p14="http://schemas.microsoft.com/office/powerpoint/2010/main" val="1181283794"/>
      </p:ext>
    </p:extLst>
  </p:cSld>
  <p:clrMapOvr>
    <a:overrideClrMapping bg1="lt1" tx1="dk1" bg2="lt2" tx2="dk2" accent1="accent1" accent2="accent2" accent3="accent3" accent4="accent4" accent5="accent5" accent6="accent6" hlink="hlink" folHlink="folHlink"/>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4_Chapter 1.1">
    <p:bg>
      <p:bgPr>
        <a:solidFill>
          <a:schemeClr val="bg1"/>
        </a:solidFill>
        <a:effectLst/>
      </p:bgPr>
    </p:bg>
    <p:spTree>
      <p:nvGrpSpPr>
        <p:cNvPr id="1" name=""/>
        <p:cNvGrpSpPr/>
        <p:nvPr/>
      </p:nvGrpSpPr>
      <p:grpSpPr>
        <a:xfrm>
          <a:off x="0" y="0"/>
          <a:ext cx="0" cy="0"/>
          <a:chOff x="0" y="0"/>
          <a:chExt cx="0" cy="0"/>
        </a:xfrm>
      </p:grpSpPr>
      <p:sp>
        <p:nvSpPr>
          <p:cNvPr id="17" name="Text Placeholder 31">
            <a:extLst>
              <a:ext uri="{FF2B5EF4-FFF2-40B4-BE49-F238E27FC236}">
                <a16:creationId xmlns:a16="http://schemas.microsoft.com/office/drawing/2014/main" id="{E0CC4B99-251F-7A47-94F8-3263C0FBB32A}"/>
              </a:ext>
            </a:extLst>
          </p:cNvPr>
          <p:cNvSpPr txBox="1">
            <a:spLocks/>
          </p:cNvSpPr>
          <p:nvPr userDrawn="1"/>
        </p:nvSpPr>
        <p:spPr>
          <a:xfrm>
            <a:off x="457200" y="457200"/>
            <a:ext cx="5638800" cy="646331"/>
          </a:xfrm>
          <a:prstGeom prst="rect">
            <a:avLst/>
          </a:prstGeom>
          <a:noFill/>
        </p:spPr>
        <p:txBody>
          <a:bodyPr vert="horz" wrap="square" lIns="0" tIns="0" rIns="0" bIns="457200" rtlCol="0" anchor="t" anchorCtr="0">
            <a:spAutoFit/>
          </a:bodyPr>
          <a:lstStyle>
            <a:lvl1pPr marL="0" indent="0" algn="l" defTabSz="914400" rtl="0" eaLnBrk="1" latinLnBrk="0" hangingPunct="1">
              <a:lnSpc>
                <a:spcPct val="100000"/>
              </a:lnSpc>
              <a:spcBef>
                <a:spcPts val="0"/>
              </a:spcBef>
              <a:spcAft>
                <a:spcPts val="1200"/>
              </a:spcAft>
              <a:buFont typeface="Arial" panose="020B0604020202020204" pitchFamily="34" charset="0"/>
              <a:buNone/>
              <a:defRPr sz="1200" b="0" i="0" kern="1200" cap="all" spc="200" baseline="0">
                <a:solidFill>
                  <a:schemeClr val="tx1"/>
                </a:solidFill>
                <a:latin typeface="+mn-lt"/>
                <a:ea typeface="+mn-ea"/>
                <a:cs typeface="+mn-cs"/>
              </a:defRPr>
            </a:lvl1pPr>
            <a:lvl2pPr marL="0" indent="0" algn="l" defTabSz="914400" rtl="0" eaLnBrk="1" latinLnBrk="0" hangingPunct="1">
              <a:lnSpc>
                <a:spcPct val="100000"/>
              </a:lnSpc>
              <a:spcBef>
                <a:spcPts val="0"/>
              </a:spcBef>
              <a:spcAft>
                <a:spcPts val="600"/>
              </a:spcAft>
              <a:buFont typeface="Arial" panose="020B0604020202020204" pitchFamily="34" charset="0"/>
              <a:buNone/>
              <a:defRPr sz="2400" b="0" kern="1200" cap="all" spc="200" baseline="0">
                <a:solidFill>
                  <a:schemeClr val="tx1"/>
                </a:solidFill>
                <a:latin typeface="+mn-lt"/>
                <a:ea typeface="+mn-ea"/>
                <a:cs typeface="+mn-cs"/>
              </a:defRPr>
            </a:lvl2pPr>
            <a:lvl3pPr marL="0" indent="0" algn="l" defTabSz="914400" rtl="0" eaLnBrk="1" latinLnBrk="0" hangingPunct="1">
              <a:lnSpc>
                <a:spcPct val="100000"/>
              </a:lnSpc>
              <a:spcBef>
                <a:spcPts val="1800"/>
              </a:spcBef>
              <a:spcAft>
                <a:spcPts val="0"/>
              </a:spcAft>
              <a:buFont typeface="Arial" panose="020B0604020202020204" pitchFamily="34" charset="0"/>
              <a:buNone/>
              <a:defRPr sz="2000" kern="1200" cap="none" spc="50" baseline="0">
                <a:solidFill>
                  <a:schemeClr val="tx1"/>
                </a:solidFill>
                <a:latin typeface="+mn-lt"/>
                <a:ea typeface="+mn-ea"/>
                <a:cs typeface="+mn-cs"/>
              </a:defRPr>
            </a:lvl3pPr>
            <a:lvl4pPr marL="228600" indent="-228600" algn="l" defTabSz="914400" rtl="0" eaLnBrk="1" latinLnBrk="0" hangingPunct="1">
              <a:lnSpc>
                <a:spcPct val="100000"/>
              </a:lnSpc>
              <a:spcBef>
                <a:spcPts val="600"/>
              </a:spcBef>
              <a:spcAft>
                <a:spcPts val="0"/>
              </a:spcAft>
              <a:buFont typeface="Arial" panose="020B0604020202020204" pitchFamily="34" charset="0"/>
              <a:buChar char="•"/>
              <a:defRPr sz="2000" kern="1200" spc="50" baseline="0">
                <a:solidFill>
                  <a:schemeClr val="tx1"/>
                </a:solidFill>
                <a:latin typeface="+mn-lt"/>
                <a:ea typeface="+mn-ea"/>
                <a:cs typeface="+mn-cs"/>
              </a:defRPr>
            </a:lvl4pPr>
            <a:lvl5pPr marL="457200" indent="-228600" algn="l" defTabSz="914400" rtl="0" eaLnBrk="1" latinLnBrk="0" hangingPunct="1">
              <a:lnSpc>
                <a:spcPct val="100000"/>
              </a:lnSpc>
              <a:spcBef>
                <a:spcPts val="600"/>
              </a:spcBef>
              <a:spcAft>
                <a:spcPts val="0"/>
              </a:spcAft>
              <a:buFont typeface="System Font Regular"/>
              <a:buChar char="-"/>
              <a:defRPr sz="2000" kern="1200" spc="50" baseline="0">
                <a:solidFill>
                  <a:schemeClr val="tx1"/>
                </a:solidFill>
                <a:latin typeface="+mn-lt"/>
                <a:ea typeface="+mn-ea"/>
                <a:cs typeface="+mn-cs"/>
              </a:defRPr>
            </a:lvl5pPr>
            <a:lvl6pPr marL="685800" indent="-228600" algn="l" defTabSz="914400" rtl="0" eaLnBrk="1" latinLnBrk="0" hangingPunct="1">
              <a:lnSpc>
                <a:spcPct val="100000"/>
              </a:lnSpc>
              <a:spcBef>
                <a:spcPts val="600"/>
              </a:spcBef>
              <a:spcAft>
                <a:spcPts val="0"/>
              </a:spcAft>
              <a:buFont typeface="Arial" panose="020B0604020202020204" pitchFamily="34" charset="0"/>
              <a:buChar char="•"/>
              <a:defRPr sz="2000" kern="1200">
                <a:solidFill>
                  <a:schemeClr val="tx1"/>
                </a:solidFill>
                <a:latin typeface="+mn-lt"/>
                <a:ea typeface="+mn-ea"/>
                <a:cs typeface="+mn-cs"/>
              </a:defRPr>
            </a:lvl6pPr>
            <a:lvl7pPr marL="914400" indent="-228600" algn="l" defTabSz="914400" rtl="0" eaLnBrk="1" latinLnBrk="0" hangingPunct="1">
              <a:lnSpc>
                <a:spcPct val="100000"/>
              </a:lnSpc>
              <a:spcBef>
                <a:spcPts val="600"/>
              </a:spcBef>
              <a:spcAft>
                <a:spcPts val="0"/>
              </a:spcAft>
              <a:buFont typeface="System Font Regular"/>
              <a:buChar char="-"/>
              <a:defRPr sz="2000" kern="1200">
                <a:solidFill>
                  <a:schemeClr val="tx1"/>
                </a:solidFill>
                <a:latin typeface="+mn-lt"/>
                <a:ea typeface="+mn-ea"/>
                <a:cs typeface="+mn-cs"/>
              </a:defRPr>
            </a:lvl7pPr>
            <a:lvl8pPr marL="3429000" indent="-228600" algn="l" defTabSz="914400"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8pPr>
            <a:lvl9pPr marL="3886200" indent="-228600" algn="l" defTabSz="914400" rtl="0" eaLnBrk="1" latinLnBrk="0" hangingPunct="1">
              <a:lnSpc>
                <a:spcPct val="100000"/>
              </a:lnSpc>
              <a:spcBef>
                <a:spcPts val="0"/>
              </a:spcBef>
              <a:buFont typeface="System Font Regular"/>
              <a:buChar char="-"/>
              <a:defRPr sz="1200" kern="1200">
                <a:solidFill>
                  <a:schemeClr val="tx1"/>
                </a:solidFill>
                <a:latin typeface="+mn-lt"/>
                <a:ea typeface="+mn-ea"/>
                <a:cs typeface="+mn-cs"/>
              </a:defRPr>
            </a:lvl9pPr>
          </a:lstStyle>
          <a:p>
            <a:r>
              <a:rPr lang="en-US" dirty="0"/>
              <a:t>CPRA	Mid-Basin Sediment Diversion Program</a:t>
            </a:r>
          </a:p>
        </p:txBody>
      </p:sp>
      <p:pic>
        <p:nvPicPr>
          <p:cNvPr id="6" name="Picture 5">
            <a:extLst>
              <a:ext uri="{FF2B5EF4-FFF2-40B4-BE49-F238E27FC236}">
                <a16:creationId xmlns:a16="http://schemas.microsoft.com/office/drawing/2014/main" id="{AFF502AC-9352-5943-85FC-68423668168A}"/>
              </a:ext>
            </a:extLst>
          </p:cNvPr>
          <p:cNvPicPr>
            <a:picLocks noChangeAspect="1"/>
          </p:cNvPicPr>
          <p:nvPr userDrawn="1"/>
        </p:nvPicPr>
        <p:blipFill rotWithShape="1">
          <a:blip r:embed="rId2"/>
          <a:srcRect t="1682" b="1682"/>
          <a:stretch/>
        </p:blipFill>
        <p:spPr>
          <a:xfrm>
            <a:off x="463550" y="1103530"/>
            <a:ext cx="11264900" cy="5297267"/>
          </a:xfrm>
          <a:prstGeom prst="rect">
            <a:avLst/>
          </a:prstGeom>
        </p:spPr>
      </p:pic>
      <p:sp>
        <p:nvSpPr>
          <p:cNvPr id="7" name="Text Placeholder 28">
            <a:extLst>
              <a:ext uri="{FF2B5EF4-FFF2-40B4-BE49-F238E27FC236}">
                <a16:creationId xmlns:a16="http://schemas.microsoft.com/office/drawing/2014/main" id="{E1D1FEBB-B304-5543-84DF-4F8FC818450D}"/>
              </a:ext>
            </a:extLst>
          </p:cNvPr>
          <p:cNvSpPr>
            <a:spLocks noGrp="1"/>
          </p:cNvSpPr>
          <p:nvPr>
            <p:ph type="body" sz="quarter" idx="20" hasCustomPrompt="1"/>
          </p:nvPr>
        </p:nvSpPr>
        <p:spPr>
          <a:xfrm>
            <a:off x="1866900" y="457202"/>
            <a:ext cx="10325100" cy="5486397"/>
          </a:xfrm>
        </p:spPr>
        <p:txBody>
          <a:bodyPr lIns="0" tIns="0" rIns="0" bIns="0" anchor="t" anchorCtr="0">
            <a:normAutofit/>
          </a:bodyPr>
          <a:lstStyle>
            <a:lvl1pPr marL="0" indent="0" algn="r">
              <a:lnSpc>
                <a:spcPts val="9600"/>
              </a:lnSpc>
              <a:spcAft>
                <a:spcPts val="0"/>
              </a:spcAft>
              <a:buNone/>
              <a:defRPr sz="9600" b="0" cap="none" spc="0" baseline="0">
                <a:solidFill>
                  <a:schemeClr val="accent1"/>
                </a:solidFill>
              </a:defRPr>
            </a:lvl1pPr>
          </a:lstStyle>
          <a:p>
            <a:pPr lvl="0"/>
            <a:r>
              <a:rPr lang="en-US" dirty="0"/>
              <a:t>Section Title</a:t>
            </a:r>
          </a:p>
        </p:txBody>
      </p:sp>
      <p:cxnSp>
        <p:nvCxnSpPr>
          <p:cNvPr id="12" name="Straight Arrow Connector 11">
            <a:extLst>
              <a:ext uri="{FF2B5EF4-FFF2-40B4-BE49-F238E27FC236}">
                <a16:creationId xmlns:a16="http://schemas.microsoft.com/office/drawing/2014/main" id="{D9770CA4-0183-B54C-B851-0273714D088C}"/>
              </a:ext>
            </a:extLst>
          </p:cNvPr>
          <p:cNvCxnSpPr/>
          <p:nvPr userDrawn="1"/>
        </p:nvCxnSpPr>
        <p:spPr>
          <a:xfrm>
            <a:off x="1007804" y="549260"/>
            <a:ext cx="228600" cy="0"/>
          </a:xfrm>
          <a:prstGeom prst="straightConnector1">
            <a:avLst/>
          </a:prstGeom>
          <a:ln w="12700">
            <a:tailEnd type="arrow" w="med" len="sm"/>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1C790B51-CE6D-824B-8834-59D63852FBC0}"/>
              </a:ext>
            </a:extLst>
          </p:cNvPr>
          <p:cNvSpPr txBox="1">
            <a:spLocks noChangeArrowheads="1"/>
          </p:cNvSpPr>
          <p:nvPr userDrawn="1"/>
        </p:nvSpPr>
        <p:spPr bwMode="auto">
          <a:xfrm>
            <a:off x="11734800" y="6400800"/>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rIns="0" anchor="ctr" anchorCtr="0">
            <a:noAutofit/>
          </a:bodyPr>
          <a:lstStyle>
            <a:lvl1pPr>
              <a:defRPr>
                <a:solidFill>
                  <a:schemeClr val="tx1"/>
                </a:solidFill>
                <a:latin typeface="Calibri" charset="0"/>
              </a:defRPr>
            </a:lvl1pPr>
            <a:lvl2pPr marL="742950" indent="-285750">
              <a:defRPr>
                <a:solidFill>
                  <a:schemeClr val="tx1"/>
                </a:solidFill>
                <a:latin typeface="Calibri" charset="0"/>
              </a:defRPr>
            </a:lvl2pPr>
            <a:lvl3pPr marL="1143000" indent="-228600">
              <a:defRPr>
                <a:solidFill>
                  <a:schemeClr val="tx1"/>
                </a:solidFill>
                <a:latin typeface="Calibri" charset="0"/>
              </a:defRPr>
            </a:lvl3pPr>
            <a:lvl4pPr marL="1600200" indent="-228600">
              <a:defRPr>
                <a:solidFill>
                  <a:schemeClr val="tx1"/>
                </a:solidFill>
                <a:latin typeface="Calibri" charset="0"/>
              </a:defRPr>
            </a:lvl4pPr>
            <a:lvl5pPr marL="2057400" indent="-228600">
              <a:defRPr>
                <a:solidFill>
                  <a:schemeClr val="tx1"/>
                </a:solidFill>
                <a:latin typeface="Calibri" charset="0"/>
              </a:defRPr>
            </a:lvl5pPr>
            <a:lvl6pPr marL="2514600" indent="-228600" fontAlgn="base">
              <a:spcBef>
                <a:spcPct val="0"/>
              </a:spcBef>
              <a:spcAft>
                <a:spcPct val="0"/>
              </a:spcAft>
              <a:defRPr>
                <a:solidFill>
                  <a:schemeClr val="tx1"/>
                </a:solidFill>
                <a:latin typeface="Calibri" charset="0"/>
              </a:defRPr>
            </a:lvl6pPr>
            <a:lvl7pPr marL="2971800" indent="-228600" fontAlgn="base">
              <a:spcBef>
                <a:spcPct val="0"/>
              </a:spcBef>
              <a:spcAft>
                <a:spcPct val="0"/>
              </a:spcAft>
              <a:defRPr>
                <a:solidFill>
                  <a:schemeClr val="tx1"/>
                </a:solidFill>
                <a:latin typeface="Calibri" charset="0"/>
              </a:defRPr>
            </a:lvl7pPr>
            <a:lvl8pPr marL="3429000" indent="-228600" fontAlgn="base">
              <a:spcBef>
                <a:spcPct val="0"/>
              </a:spcBef>
              <a:spcAft>
                <a:spcPct val="0"/>
              </a:spcAft>
              <a:defRPr>
                <a:solidFill>
                  <a:schemeClr val="tx1"/>
                </a:solidFill>
                <a:latin typeface="Calibri" charset="0"/>
              </a:defRPr>
            </a:lvl8pPr>
            <a:lvl9pPr marL="3886200" indent="-228600" fontAlgn="base">
              <a:spcBef>
                <a:spcPct val="0"/>
              </a:spcBef>
              <a:spcAft>
                <a:spcPct val="0"/>
              </a:spcAft>
              <a:defRPr>
                <a:solidFill>
                  <a:schemeClr val="tx1"/>
                </a:solidFill>
                <a:latin typeface="Calibri" charset="0"/>
              </a:defRPr>
            </a:lvl9pPr>
          </a:lstStyle>
          <a:p>
            <a:pPr algn="ctr" eaLnBrk="1" hangingPunct="1"/>
            <a:fld id="{44C37EC8-212B-D845-8C24-DA27C0385206}" type="slidenum">
              <a:rPr lang="en-US" sz="800" b="0" i="0" u="none" strike="noStrike" kern="1200" cap="all" spc="100" baseline="0" smtClean="0">
                <a:solidFill>
                  <a:schemeClr val="tx1"/>
                </a:solidFill>
                <a:latin typeface="+mn-lt"/>
                <a:ea typeface="Arial" charset="0"/>
                <a:cs typeface="Arial" charset="0"/>
              </a:rPr>
              <a:pPr algn="ctr" eaLnBrk="1" hangingPunct="1"/>
              <a:t>‹#›</a:t>
            </a:fld>
            <a:endParaRPr lang="ru-RU" altLang="en-US" sz="800" b="0" i="0" cap="all" spc="100" baseline="0">
              <a:solidFill>
                <a:schemeClr val="tx1"/>
              </a:solidFill>
              <a:latin typeface="+mn-lt"/>
              <a:ea typeface="Arial" charset="0"/>
              <a:cs typeface="Arial" charset="0"/>
            </a:endParaRPr>
          </a:p>
        </p:txBody>
      </p:sp>
    </p:spTree>
    <p:extLst>
      <p:ext uri="{BB962C8B-B14F-4D97-AF65-F5344CB8AC3E}">
        <p14:creationId xmlns:p14="http://schemas.microsoft.com/office/powerpoint/2010/main" val="346979814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3" name="Text Placeholder 3">
            <a:extLst>
              <a:ext uri="{FF2B5EF4-FFF2-40B4-BE49-F238E27FC236}">
                <a16:creationId xmlns:a16="http://schemas.microsoft.com/office/drawing/2014/main" id="{1E5B3B94-1CDA-7F41-96EC-0661C2770DAD}"/>
              </a:ext>
            </a:extLst>
          </p:cNvPr>
          <p:cNvSpPr>
            <a:spLocks noGrp="1"/>
          </p:cNvSpPr>
          <p:nvPr>
            <p:ph type="body" sz="quarter" idx="33" hasCustomPrompt="1"/>
          </p:nvPr>
        </p:nvSpPr>
        <p:spPr>
          <a:xfrm>
            <a:off x="457198" y="265176"/>
            <a:ext cx="11277600" cy="1738938"/>
          </a:xfrm>
        </p:spPr>
        <p:txBody>
          <a:bodyPr bIns="457200" anchor="t" anchorCtr="0">
            <a:spAutoFit/>
          </a:bodyPr>
          <a:lstStyle>
            <a:lvl2pPr marL="0" marR="0" indent="0" algn="l" defTabSz="914400" rtl="0" eaLnBrk="1" fontAlgn="auto" latinLnBrk="0" hangingPunct="1">
              <a:lnSpc>
                <a:spcPct val="100000"/>
              </a:lnSpc>
              <a:spcBef>
                <a:spcPts val="0"/>
              </a:spcBef>
              <a:spcAft>
                <a:spcPts val="600"/>
              </a:spcAft>
              <a:buClrTx/>
              <a:buSzTx/>
              <a:buFont typeface="Arial" panose="020B0604020202020204" pitchFamily="34" charset="0"/>
              <a:buNone/>
              <a:tabLst/>
              <a:defRPr/>
            </a:lvl2pPr>
          </a:lstStyle>
          <a:p>
            <a:pPr lvl="1"/>
            <a:r>
              <a:rPr lang="en-US" dirty="0"/>
              <a:t>Heading two</a:t>
            </a:r>
          </a:p>
          <a:p>
            <a:pPr marL="0" marR="0" lvl="0" indent="0" algn="l" defTabSz="914400" rtl="0" eaLnBrk="1" fontAlgn="auto" latinLnBrk="0" hangingPunct="1">
              <a:lnSpc>
                <a:spcPct val="100000"/>
              </a:lnSpc>
              <a:spcBef>
                <a:spcPts val="0"/>
              </a:spcBef>
              <a:spcAft>
                <a:spcPts val="600"/>
              </a:spcAft>
              <a:buClrTx/>
              <a:buSzTx/>
              <a:buFont typeface="Arial" panose="020B0604020202020204" pitchFamily="34" charset="0"/>
              <a:buNone/>
              <a:tabLst/>
              <a:defRPr/>
            </a:pPr>
            <a:r>
              <a:rPr lang="en-US" dirty="0"/>
              <a:t>Heading one</a:t>
            </a:r>
          </a:p>
        </p:txBody>
      </p:sp>
    </p:spTree>
    <p:extLst>
      <p:ext uri="{BB962C8B-B14F-4D97-AF65-F5344CB8AC3E}">
        <p14:creationId xmlns:p14="http://schemas.microsoft.com/office/powerpoint/2010/main" val="62181849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0_Chapter 1.1">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CB21BCB3-8D3B-D949-BA09-E208924B63F5}"/>
              </a:ext>
            </a:extLst>
          </p:cNvPr>
          <p:cNvSpPr>
            <a:spLocks noGrp="1"/>
          </p:cNvSpPr>
          <p:nvPr>
            <p:ph type="body" sz="quarter" idx="29" hasCustomPrompt="1"/>
          </p:nvPr>
        </p:nvSpPr>
        <p:spPr>
          <a:xfrm>
            <a:off x="6556246" y="2004114"/>
            <a:ext cx="4721354" cy="3939485"/>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Heading one</a:t>
            </a:r>
          </a:p>
          <a:p>
            <a:pPr lvl="1"/>
            <a:r>
              <a:rPr lang="en-US" dirty="0"/>
              <a:t>Heading two</a:t>
            </a:r>
          </a:p>
          <a:p>
            <a:pPr lvl="2"/>
            <a:r>
              <a:rPr lang="en-US" dirty="0"/>
              <a:t>Body</a:t>
            </a:r>
          </a:p>
          <a:p>
            <a:pPr lvl="3"/>
            <a:r>
              <a:rPr lang="en-US" dirty="0"/>
              <a:t>Bullets</a:t>
            </a:r>
          </a:p>
          <a:p>
            <a:pPr lvl="4"/>
            <a:r>
              <a:rPr lang="en-US" dirty="0"/>
              <a:t>Sub-bullets</a:t>
            </a:r>
          </a:p>
        </p:txBody>
      </p:sp>
      <p:sp>
        <p:nvSpPr>
          <p:cNvPr id="4" name="Text Placeholder 4">
            <a:extLst>
              <a:ext uri="{FF2B5EF4-FFF2-40B4-BE49-F238E27FC236}">
                <a16:creationId xmlns:a16="http://schemas.microsoft.com/office/drawing/2014/main" id="{2C649FAC-5148-2946-BE8F-5C906274274E}"/>
              </a:ext>
            </a:extLst>
          </p:cNvPr>
          <p:cNvSpPr>
            <a:spLocks noGrp="1"/>
          </p:cNvSpPr>
          <p:nvPr>
            <p:ph type="body" sz="quarter" idx="28" hasCustomPrompt="1"/>
          </p:nvPr>
        </p:nvSpPr>
        <p:spPr>
          <a:xfrm>
            <a:off x="914400" y="2004114"/>
            <a:ext cx="4721354" cy="3939485"/>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Heading one</a:t>
            </a:r>
          </a:p>
          <a:p>
            <a:pPr lvl="1"/>
            <a:r>
              <a:rPr lang="en-US" dirty="0"/>
              <a:t>Heading two</a:t>
            </a:r>
          </a:p>
          <a:p>
            <a:pPr lvl="2"/>
            <a:r>
              <a:rPr lang="en-US" dirty="0"/>
              <a:t>Body</a:t>
            </a:r>
          </a:p>
          <a:p>
            <a:pPr lvl="3"/>
            <a:r>
              <a:rPr lang="en-US" dirty="0"/>
              <a:t>Bullets</a:t>
            </a:r>
          </a:p>
          <a:p>
            <a:pPr lvl="4"/>
            <a:r>
              <a:rPr lang="en-US" dirty="0"/>
              <a:t>Sub-bullets</a:t>
            </a:r>
          </a:p>
        </p:txBody>
      </p:sp>
      <p:sp>
        <p:nvSpPr>
          <p:cNvPr id="6" name="Text Placeholder 3">
            <a:extLst>
              <a:ext uri="{FF2B5EF4-FFF2-40B4-BE49-F238E27FC236}">
                <a16:creationId xmlns:a16="http://schemas.microsoft.com/office/drawing/2014/main" id="{E4D5CFF1-96CA-FB46-89A7-F4A4188113B7}"/>
              </a:ext>
            </a:extLst>
          </p:cNvPr>
          <p:cNvSpPr>
            <a:spLocks noGrp="1"/>
          </p:cNvSpPr>
          <p:nvPr>
            <p:ph type="body" sz="quarter" idx="33" hasCustomPrompt="1"/>
          </p:nvPr>
        </p:nvSpPr>
        <p:spPr>
          <a:xfrm>
            <a:off x="457198" y="265176"/>
            <a:ext cx="11277600" cy="1738938"/>
          </a:xfrm>
        </p:spPr>
        <p:txBody>
          <a:bodyPr bIns="457200" anchor="t" anchorCtr="0">
            <a:spAutoFit/>
          </a:bodyPr>
          <a:lstStyle>
            <a:lvl2pPr marL="0" marR="0" indent="0" algn="l" defTabSz="914400" rtl="0" eaLnBrk="1" fontAlgn="auto" latinLnBrk="0" hangingPunct="1">
              <a:lnSpc>
                <a:spcPct val="100000"/>
              </a:lnSpc>
              <a:spcBef>
                <a:spcPts val="0"/>
              </a:spcBef>
              <a:spcAft>
                <a:spcPts val="600"/>
              </a:spcAft>
              <a:buClrTx/>
              <a:buSzTx/>
              <a:buFont typeface="Arial" panose="020B0604020202020204" pitchFamily="34" charset="0"/>
              <a:buNone/>
              <a:tabLst/>
              <a:defRPr/>
            </a:lvl2pPr>
          </a:lstStyle>
          <a:p>
            <a:pPr lvl="1"/>
            <a:r>
              <a:rPr lang="en-US" dirty="0"/>
              <a:t>Heading two</a:t>
            </a:r>
          </a:p>
          <a:p>
            <a:pPr marL="0" marR="0" lvl="0" indent="0" algn="l" defTabSz="914400" rtl="0" eaLnBrk="1" fontAlgn="auto" latinLnBrk="0" hangingPunct="1">
              <a:lnSpc>
                <a:spcPct val="100000"/>
              </a:lnSpc>
              <a:spcBef>
                <a:spcPts val="0"/>
              </a:spcBef>
              <a:spcAft>
                <a:spcPts val="600"/>
              </a:spcAft>
              <a:buClrTx/>
              <a:buSzTx/>
              <a:buFont typeface="Arial" panose="020B0604020202020204" pitchFamily="34" charset="0"/>
              <a:buNone/>
              <a:tabLst/>
              <a:defRPr/>
            </a:pPr>
            <a:r>
              <a:rPr lang="en-US" dirty="0"/>
              <a:t>Heading one</a:t>
            </a:r>
          </a:p>
        </p:txBody>
      </p:sp>
    </p:spTree>
    <p:extLst>
      <p:ext uri="{BB962C8B-B14F-4D97-AF65-F5344CB8AC3E}">
        <p14:creationId xmlns:p14="http://schemas.microsoft.com/office/powerpoint/2010/main" val="335114290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6_Chapter 1.1">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DD3AC8F3-4151-CB4D-ABD4-CA683F843573}"/>
              </a:ext>
            </a:extLst>
          </p:cNvPr>
          <p:cNvSpPr>
            <a:spLocks noGrp="1"/>
          </p:cNvSpPr>
          <p:nvPr>
            <p:ph sz="quarter" idx="14" hasCustomPrompt="1"/>
          </p:nvPr>
        </p:nvSpPr>
        <p:spPr>
          <a:xfrm>
            <a:off x="910364" y="914399"/>
            <a:ext cx="4725390" cy="5029199"/>
          </a:xfrm>
        </p:spPr>
        <p:txBody>
          <a:bodyPr anchor="ctr" anchorCtr="0"/>
          <a:lstStyle>
            <a:lvl1pPr>
              <a:defRPr/>
            </a:lvl1pPr>
            <a:lvl2pPr>
              <a:defRPr>
                <a:solidFill>
                  <a:schemeClr val="tx1"/>
                </a:solidFill>
              </a:defRPr>
            </a:lvl2pPr>
            <a:lvl3pPr>
              <a:defRPr/>
            </a:lvl3pPr>
            <a:lvl4pPr>
              <a:defRPr/>
            </a:lvl4pPr>
            <a:lvl5pPr>
              <a:defRPr/>
            </a:lvl5pPr>
          </a:lstStyle>
          <a:p>
            <a:pPr lvl="0"/>
            <a:r>
              <a:rPr lang="en-US" dirty="0"/>
              <a:t>First level bullets</a:t>
            </a:r>
          </a:p>
          <a:p>
            <a:pPr lvl="1"/>
            <a:r>
              <a:rPr lang="en-US" dirty="0"/>
              <a:t>Second level bullets</a:t>
            </a:r>
          </a:p>
          <a:p>
            <a:pPr lvl="2"/>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sed do </a:t>
            </a:r>
            <a:r>
              <a:rPr lang="en-US" dirty="0" err="1"/>
              <a:t>eiusmod</a:t>
            </a:r>
            <a:r>
              <a:rPr lang="en-US" dirty="0"/>
              <a:t> </a:t>
            </a:r>
            <a:r>
              <a:rPr lang="en-US" dirty="0" err="1"/>
              <a:t>tempor</a:t>
            </a:r>
            <a:r>
              <a:rPr lang="en-US" dirty="0"/>
              <a:t> </a:t>
            </a:r>
            <a:r>
              <a:rPr lang="en-US" dirty="0" err="1"/>
              <a:t>incididunt</a:t>
            </a:r>
            <a:r>
              <a:rPr lang="en-US" dirty="0"/>
              <a:t> </a:t>
            </a:r>
            <a:r>
              <a:rPr lang="en-US" dirty="0" err="1"/>
              <a:t>ut</a:t>
            </a:r>
            <a:r>
              <a:rPr lang="en-US" dirty="0"/>
              <a:t> </a:t>
            </a:r>
            <a:r>
              <a:rPr lang="en-US" dirty="0" err="1"/>
              <a:t>labore</a:t>
            </a:r>
            <a:r>
              <a:rPr lang="en-US" dirty="0"/>
              <a:t> et dolore magna </a:t>
            </a:r>
            <a:r>
              <a:rPr lang="en-US" dirty="0" err="1"/>
              <a:t>aliqua</a:t>
            </a:r>
            <a:r>
              <a:rPr lang="en-US" dirty="0"/>
              <a:t>.</a:t>
            </a:r>
          </a:p>
        </p:txBody>
      </p:sp>
      <p:sp>
        <p:nvSpPr>
          <p:cNvPr id="5" name="Content Placeholder 2">
            <a:extLst>
              <a:ext uri="{FF2B5EF4-FFF2-40B4-BE49-F238E27FC236}">
                <a16:creationId xmlns:a16="http://schemas.microsoft.com/office/drawing/2014/main" id="{D44E2BBB-CE38-AB4E-93A3-4E248B33C948}"/>
              </a:ext>
            </a:extLst>
          </p:cNvPr>
          <p:cNvSpPr>
            <a:spLocks noGrp="1"/>
          </p:cNvSpPr>
          <p:nvPr>
            <p:ph sz="quarter" idx="24" hasCustomPrompt="1"/>
          </p:nvPr>
        </p:nvSpPr>
        <p:spPr>
          <a:xfrm>
            <a:off x="6552210" y="914400"/>
            <a:ext cx="4725390" cy="5029198"/>
          </a:xfrm>
        </p:spPr>
        <p:txBody>
          <a:bodyPr anchor="ctr" anchorCtr="0"/>
          <a:lstStyle>
            <a:lvl1pPr>
              <a:defRPr/>
            </a:lvl1pPr>
            <a:lvl2pPr>
              <a:defRPr>
                <a:solidFill>
                  <a:schemeClr val="tx1"/>
                </a:solidFill>
              </a:defRPr>
            </a:lvl2pPr>
            <a:lvl3pPr>
              <a:defRPr/>
            </a:lvl3pPr>
            <a:lvl4pPr>
              <a:defRPr/>
            </a:lvl4pPr>
            <a:lvl5pPr>
              <a:defRPr/>
            </a:lvl5pPr>
          </a:lstStyle>
          <a:p>
            <a:pPr lvl="0"/>
            <a:r>
              <a:rPr lang="en-US" dirty="0"/>
              <a:t>First level bullets</a:t>
            </a:r>
          </a:p>
          <a:p>
            <a:pPr lvl="1"/>
            <a:r>
              <a:rPr lang="en-US" dirty="0"/>
              <a:t>Second level bullets</a:t>
            </a:r>
          </a:p>
          <a:p>
            <a:pPr lvl="2"/>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sed do </a:t>
            </a:r>
            <a:r>
              <a:rPr lang="en-US" dirty="0" err="1"/>
              <a:t>eiusmod</a:t>
            </a:r>
            <a:r>
              <a:rPr lang="en-US" dirty="0"/>
              <a:t> </a:t>
            </a:r>
            <a:r>
              <a:rPr lang="en-US" dirty="0" err="1"/>
              <a:t>tempor</a:t>
            </a:r>
            <a:r>
              <a:rPr lang="en-US" dirty="0"/>
              <a:t> </a:t>
            </a:r>
            <a:r>
              <a:rPr lang="en-US" dirty="0" err="1"/>
              <a:t>incididunt</a:t>
            </a:r>
            <a:r>
              <a:rPr lang="en-US" dirty="0"/>
              <a:t> </a:t>
            </a:r>
            <a:r>
              <a:rPr lang="en-US" dirty="0" err="1"/>
              <a:t>ut</a:t>
            </a:r>
            <a:r>
              <a:rPr lang="en-US" dirty="0"/>
              <a:t> </a:t>
            </a:r>
            <a:r>
              <a:rPr lang="en-US" dirty="0" err="1"/>
              <a:t>labore</a:t>
            </a:r>
            <a:r>
              <a:rPr lang="en-US" dirty="0"/>
              <a:t> et dolore magna </a:t>
            </a:r>
            <a:r>
              <a:rPr lang="en-US" dirty="0" err="1"/>
              <a:t>aliqua</a:t>
            </a:r>
            <a:r>
              <a:rPr lang="en-US" dirty="0"/>
              <a:t>.</a:t>
            </a:r>
          </a:p>
        </p:txBody>
      </p:sp>
    </p:spTree>
    <p:extLst>
      <p:ext uri="{BB962C8B-B14F-4D97-AF65-F5344CB8AC3E}">
        <p14:creationId xmlns:p14="http://schemas.microsoft.com/office/powerpoint/2010/main" val="25754491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5_Container 8">
    <p:spTree>
      <p:nvGrpSpPr>
        <p:cNvPr id="1" name=""/>
        <p:cNvGrpSpPr/>
        <p:nvPr/>
      </p:nvGrpSpPr>
      <p:grpSpPr>
        <a:xfrm>
          <a:off x="0" y="0"/>
          <a:ext cx="0" cy="0"/>
          <a:chOff x="0" y="0"/>
          <a:chExt cx="0" cy="0"/>
        </a:xfrm>
      </p:grpSpPr>
      <p:sp>
        <p:nvSpPr>
          <p:cNvPr id="10" name="Text Placeholder 3">
            <a:extLst>
              <a:ext uri="{FF2B5EF4-FFF2-40B4-BE49-F238E27FC236}">
                <a16:creationId xmlns:a16="http://schemas.microsoft.com/office/drawing/2014/main" id="{F841F628-0C1D-0D4F-BB3A-44629C130546}"/>
              </a:ext>
            </a:extLst>
          </p:cNvPr>
          <p:cNvSpPr>
            <a:spLocks noGrp="1"/>
          </p:cNvSpPr>
          <p:nvPr>
            <p:ph type="body" sz="quarter" idx="14" hasCustomPrompt="1"/>
          </p:nvPr>
        </p:nvSpPr>
        <p:spPr>
          <a:xfrm>
            <a:off x="457200" y="1557838"/>
            <a:ext cx="3602736" cy="4461962"/>
          </a:xfrm>
          <a:noFill/>
        </p:spPr>
        <p:txBody>
          <a:bodyPr lIns="182880" tIns="182880" rIns="182880" bIns="182880">
            <a:noAutofit/>
          </a:bodyPr>
          <a:lstStyle/>
          <a:p>
            <a:pPr lvl="0"/>
            <a:r>
              <a:rPr lang="en-US" dirty="0"/>
              <a:t>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Text Placeholder 3">
            <a:extLst>
              <a:ext uri="{FF2B5EF4-FFF2-40B4-BE49-F238E27FC236}">
                <a16:creationId xmlns:a16="http://schemas.microsoft.com/office/drawing/2014/main" id="{E7CA0117-CAF9-E443-B99A-2C42C9B18723}"/>
              </a:ext>
            </a:extLst>
          </p:cNvPr>
          <p:cNvSpPr>
            <a:spLocks noGrp="1"/>
          </p:cNvSpPr>
          <p:nvPr>
            <p:ph type="body" sz="quarter" idx="15" hasCustomPrompt="1"/>
          </p:nvPr>
        </p:nvSpPr>
        <p:spPr>
          <a:xfrm>
            <a:off x="4294632" y="1557838"/>
            <a:ext cx="3602736" cy="4461962"/>
          </a:xfrm>
          <a:noFill/>
        </p:spPr>
        <p:txBody>
          <a:bodyPr lIns="182880" tIns="182880" rIns="182880" bIns="182880">
            <a:noAutofit/>
          </a:bodyPr>
          <a:lstStyle/>
          <a:p>
            <a:pPr lvl="0"/>
            <a:r>
              <a:rPr lang="en-US" dirty="0"/>
              <a:t>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Text Placeholder 3">
            <a:extLst>
              <a:ext uri="{FF2B5EF4-FFF2-40B4-BE49-F238E27FC236}">
                <a16:creationId xmlns:a16="http://schemas.microsoft.com/office/drawing/2014/main" id="{2D66D861-C59C-1E4F-A2DD-40D167E40A2A}"/>
              </a:ext>
            </a:extLst>
          </p:cNvPr>
          <p:cNvSpPr>
            <a:spLocks noGrp="1"/>
          </p:cNvSpPr>
          <p:nvPr>
            <p:ph type="body" sz="quarter" idx="16" hasCustomPrompt="1"/>
          </p:nvPr>
        </p:nvSpPr>
        <p:spPr>
          <a:xfrm>
            <a:off x="8132064" y="1557837"/>
            <a:ext cx="3602736" cy="4461962"/>
          </a:xfrm>
          <a:noFill/>
        </p:spPr>
        <p:txBody>
          <a:bodyPr lIns="182880" tIns="182880" rIns="182880" bIns="182880">
            <a:noAutofit/>
          </a:bodyPr>
          <a:lstStyle/>
          <a:p>
            <a:pPr lvl="0"/>
            <a:r>
              <a:rPr lang="en-US" dirty="0"/>
              <a:t>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Text Placeholder 3">
            <a:extLst>
              <a:ext uri="{FF2B5EF4-FFF2-40B4-BE49-F238E27FC236}">
                <a16:creationId xmlns:a16="http://schemas.microsoft.com/office/drawing/2014/main" id="{2BAE597A-E9AD-DB45-9318-5765940B6E44}"/>
              </a:ext>
            </a:extLst>
          </p:cNvPr>
          <p:cNvSpPr>
            <a:spLocks noGrp="1"/>
          </p:cNvSpPr>
          <p:nvPr>
            <p:ph type="body" sz="quarter" idx="33" hasCustomPrompt="1"/>
          </p:nvPr>
        </p:nvSpPr>
        <p:spPr>
          <a:xfrm>
            <a:off x="457198" y="265176"/>
            <a:ext cx="11277600" cy="1292662"/>
          </a:xfrm>
        </p:spPr>
        <p:txBody>
          <a:bodyPr bIns="457200" anchor="t" anchorCtr="0">
            <a:spAutoFit/>
          </a:bodyPr>
          <a:lstStyle>
            <a:lvl2pPr marL="0" marR="0" indent="0" algn="l" defTabSz="914400" rtl="0" eaLnBrk="1" fontAlgn="auto" latinLnBrk="0" hangingPunct="1">
              <a:lnSpc>
                <a:spcPct val="100000"/>
              </a:lnSpc>
              <a:spcBef>
                <a:spcPts val="0"/>
              </a:spcBef>
              <a:spcAft>
                <a:spcPts val="600"/>
              </a:spcAft>
              <a:buClrTx/>
              <a:buSzTx/>
              <a:buFont typeface="Arial" panose="020B0604020202020204" pitchFamily="34" charset="0"/>
              <a:buNone/>
              <a:tabLst/>
              <a:defRPr/>
            </a:lvl2pPr>
          </a:lstStyle>
          <a:p>
            <a:pPr marL="0" marR="0" lvl="0" indent="0" algn="l" defTabSz="914400" rtl="0" eaLnBrk="1" fontAlgn="auto" latinLnBrk="0" hangingPunct="1">
              <a:lnSpc>
                <a:spcPct val="100000"/>
              </a:lnSpc>
              <a:spcBef>
                <a:spcPts val="0"/>
              </a:spcBef>
              <a:spcAft>
                <a:spcPts val="600"/>
              </a:spcAft>
              <a:buClrTx/>
              <a:buSzTx/>
              <a:buFont typeface="Arial" panose="020B0604020202020204" pitchFamily="34" charset="0"/>
              <a:buNone/>
              <a:tabLst/>
              <a:defRPr/>
            </a:pPr>
            <a:r>
              <a:rPr lang="en-US" dirty="0"/>
              <a:t>Heading one</a:t>
            </a:r>
          </a:p>
        </p:txBody>
      </p:sp>
    </p:spTree>
    <p:extLst>
      <p:ext uri="{BB962C8B-B14F-4D97-AF65-F5344CB8AC3E}">
        <p14:creationId xmlns:p14="http://schemas.microsoft.com/office/powerpoint/2010/main" val="69520674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6_Container 8">
    <p:spTree>
      <p:nvGrpSpPr>
        <p:cNvPr id="1" name=""/>
        <p:cNvGrpSpPr/>
        <p:nvPr/>
      </p:nvGrpSpPr>
      <p:grpSpPr>
        <a:xfrm>
          <a:off x="0" y="0"/>
          <a:ext cx="0" cy="0"/>
          <a:chOff x="0" y="0"/>
          <a:chExt cx="0" cy="0"/>
        </a:xfrm>
      </p:grpSpPr>
      <p:sp>
        <p:nvSpPr>
          <p:cNvPr id="10" name="Text Placeholder 3">
            <a:extLst>
              <a:ext uri="{FF2B5EF4-FFF2-40B4-BE49-F238E27FC236}">
                <a16:creationId xmlns:a16="http://schemas.microsoft.com/office/drawing/2014/main" id="{F841F628-0C1D-0D4F-BB3A-44629C130546}"/>
              </a:ext>
            </a:extLst>
          </p:cNvPr>
          <p:cNvSpPr>
            <a:spLocks noGrp="1"/>
          </p:cNvSpPr>
          <p:nvPr>
            <p:ph type="body" sz="quarter" idx="14" hasCustomPrompt="1"/>
          </p:nvPr>
        </p:nvSpPr>
        <p:spPr>
          <a:xfrm>
            <a:off x="457200" y="1557838"/>
            <a:ext cx="2734056" cy="4461962"/>
          </a:xfrm>
          <a:noFill/>
        </p:spPr>
        <p:txBody>
          <a:bodyPr lIns="182880" tIns="182880" rIns="182880" bIns="182880">
            <a:noAutofit/>
          </a:bodyPr>
          <a:lstStyle/>
          <a:p>
            <a:pPr lvl="0"/>
            <a:r>
              <a:rPr lang="en-US" dirty="0"/>
              <a:t>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Text Placeholder 3">
            <a:extLst>
              <a:ext uri="{FF2B5EF4-FFF2-40B4-BE49-F238E27FC236}">
                <a16:creationId xmlns:a16="http://schemas.microsoft.com/office/drawing/2014/main" id="{E7CA0117-CAF9-E443-B99A-2C42C9B18723}"/>
              </a:ext>
            </a:extLst>
          </p:cNvPr>
          <p:cNvSpPr>
            <a:spLocks noGrp="1"/>
          </p:cNvSpPr>
          <p:nvPr>
            <p:ph type="body" sz="quarter" idx="15" hasCustomPrompt="1"/>
          </p:nvPr>
        </p:nvSpPr>
        <p:spPr>
          <a:xfrm>
            <a:off x="3305048" y="1557838"/>
            <a:ext cx="2734056" cy="4461962"/>
          </a:xfrm>
          <a:noFill/>
        </p:spPr>
        <p:txBody>
          <a:bodyPr lIns="182880" tIns="182880" rIns="182880" bIns="182880">
            <a:noAutofit/>
          </a:bodyPr>
          <a:lstStyle/>
          <a:p>
            <a:pPr lvl="0"/>
            <a:r>
              <a:rPr lang="en-US" dirty="0"/>
              <a:t>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Text Placeholder 3">
            <a:extLst>
              <a:ext uri="{FF2B5EF4-FFF2-40B4-BE49-F238E27FC236}">
                <a16:creationId xmlns:a16="http://schemas.microsoft.com/office/drawing/2014/main" id="{2D66D861-C59C-1E4F-A2DD-40D167E40A2A}"/>
              </a:ext>
            </a:extLst>
          </p:cNvPr>
          <p:cNvSpPr>
            <a:spLocks noGrp="1"/>
          </p:cNvSpPr>
          <p:nvPr>
            <p:ph type="body" sz="quarter" idx="16" hasCustomPrompt="1"/>
          </p:nvPr>
        </p:nvSpPr>
        <p:spPr>
          <a:xfrm>
            <a:off x="6152896" y="1557837"/>
            <a:ext cx="2734056" cy="4461962"/>
          </a:xfrm>
          <a:noFill/>
        </p:spPr>
        <p:txBody>
          <a:bodyPr lIns="182880" tIns="182880" rIns="182880" bIns="182880">
            <a:noAutofit/>
          </a:bodyPr>
          <a:lstStyle/>
          <a:p>
            <a:pPr lvl="0"/>
            <a:r>
              <a:rPr lang="en-US" dirty="0"/>
              <a:t>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Text Placeholder 3">
            <a:extLst>
              <a:ext uri="{FF2B5EF4-FFF2-40B4-BE49-F238E27FC236}">
                <a16:creationId xmlns:a16="http://schemas.microsoft.com/office/drawing/2014/main" id="{3B9D61D9-1604-994F-8FF1-342B04C664A6}"/>
              </a:ext>
            </a:extLst>
          </p:cNvPr>
          <p:cNvSpPr>
            <a:spLocks noGrp="1"/>
          </p:cNvSpPr>
          <p:nvPr>
            <p:ph type="body" sz="quarter" idx="17" hasCustomPrompt="1"/>
          </p:nvPr>
        </p:nvSpPr>
        <p:spPr>
          <a:xfrm>
            <a:off x="9000744" y="1557837"/>
            <a:ext cx="2734056" cy="4461962"/>
          </a:xfrm>
          <a:noFill/>
        </p:spPr>
        <p:txBody>
          <a:bodyPr lIns="182880" tIns="182880" rIns="182880" bIns="182880">
            <a:noAutofit/>
          </a:bodyPr>
          <a:lstStyle/>
          <a:p>
            <a:pPr lvl="0"/>
            <a:r>
              <a:rPr lang="en-US" dirty="0"/>
              <a:t>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ext Placeholder 3">
            <a:extLst>
              <a:ext uri="{FF2B5EF4-FFF2-40B4-BE49-F238E27FC236}">
                <a16:creationId xmlns:a16="http://schemas.microsoft.com/office/drawing/2014/main" id="{4AB088FE-E7A5-B846-826F-4B85F63F443F}"/>
              </a:ext>
            </a:extLst>
          </p:cNvPr>
          <p:cNvSpPr>
            <a:spLocks noGrp="1"/>
          </p:cNvSpPr>
          <p:nvPr>
            <p:ph type="body" sz="quarter" idx="33" hasCustomPrompt="1"/>
          </p:nvPr>
        </p:nvSpPr>
        <p:spPr>
          <a:xfrm>
            <a:off x="457198" y="265176"/>
            <a:ext cx="11277600" cy="1292662"/>
          </a:xfrm>
        </p:spPr>
        <p:txBody>
          <a:bodyPr bIns="457200" anchor="t" anchorCtr="0">
            <a:spAutoFit/>
          </a:bodyPr>
          <a:lstStyle>
            <a:lvl2pPr marL="0" marR="0" indent="0" algn="l" defTabSz="914400" rtl="0" eaLnBrk="1" fontAlgn="auto" latinLnBrk="0" hangingPunct="1">
              <a:lnSpc>
                <a:spcPct val="100000"/>
              </a:lnSpc>
              <a:spcBef>
                <a:spcPts val="0"/>
              </a:spcBef>
              <a:spcAft>
                <a:spcPts val="600"/>
              </a:spcAft>
              <a:buClrTx/>
              <a:buSzTx/>
              <a:buFont typeface="Arial" panose="020B0604020202020204" pitchFamily="34" charset="0"/>
              <a:buNone/>
              <a:tabLst/>
              <a:defRPr/>
            </a:lvl2pPr>
          </a:lstStyle>
          <a:p>
            <a:pPr marL="0" marR="0" lvl="0" indent="0" algn="l" defTabSz="914400" rtl="0" eaLnBrk="1" fontAlgn="auto" latinLnBrk="0" hangingPunct="1">
              <a:lnSpc>
                <a:spcPct val="100000"/>
              </a:lnSpc>
              <a:spcBef>
                <a:spcPts val="0"/>
              </a:spcBef>
              <a:spcAft>
                <a:spcPts val="600"/>
              </a:spcAft>
              <a:buClrTx/>
              <a:buSzTx/>
              <a:buFont typeface="Arial" panose="020B0604020202020204" pitchFamily="34" charset="0"/>
              <a:buNone/>
              <a:tabLst/>
              <a:defRPr/>
            </a:pPr>
            <a:r>
              <a:rPr lang="en-US" dirty="0"/>
              <a:t>Heading one</a:t>
            </a:r>
          </a:p>
        </p:txBody>
      </p:sp>
    </p:spTree>
    <p:extLst>
      <p:ext uri="{BB962C8B-B14F-4D97-AF65-F5344CB8AC3E}">
        <p14:creationId xmlns:p14="http://schemas.microsoft.com/office/powerpoint/2010/main" val="428072212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7_Chapter 1.1">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308976E-5DE0-ED49-A343-EA947F62CCD2}"/>
              </a:ext>
            </a:extLst>
          </p:cNvPr>
          <p:cNvSpPr/>
          <p:nvPr userDrawn="1"/>
        </p:nvSpPr>
        <p:spPr>
          <a:xfrm>
            <a:off x="6550154" y="228600"/>
            <a:ext cx="5641846" cy="6400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u="none" strike="noStrike" kern="120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11" name="Text Placeholder 28">
            <a:extLst>
              <a:ext uri="{FF2B5EF4-FFF2-40B4-BE49-F238E27FC236}">
                <a16:creationId xmlns:a16="http://schemas.microsoft.com/office/drawing/2014/main" id="{8933ECAF-6104-5C40-83B8-0F07951B0F99}"/>
              </a:ext>
            </a:extLst>
          </p:cNvPr>
          <p:cNvSpPr>
            <a:spLocks noGrp="1"/>
          </p:cNvSpPr>
          <p:nvPr>
            <p:ph type="body" sz="quarter" idx="23" hasCustomPrompt="1"/>
          </p:nvPr>
        </p:nvSpPr>
        <p:spPr>
          <a:xfrm>
            <a:off x="7467600" y="914400"/>
            <a:ext cx="3810000" cy="5029199"/>
          </a:xfrm>
        </p:spPr>
        <p:txBody>
          <a:bodyPr lIns="0" tIns="0" rIns="0" bIns="0" anchor="ctr" anchorCtr="0">
            <a:noAutofit/>
          </a:bodyPr>
          <a:lstStyle>
            <a:lvl1pPr marL="0" indent="0" algn="l">
              <a:lnSpc>
                <a:spcPct val="100000"/>
              </a:lnSpc>
              <a:buNone/>
              <a:defRPr sz="5400" b="0" cap="none" spc="50" baseline="0">
                <a:solidFill>
                  <a:schemeClr val="tx1"/>
                </a:solidFill>
              </a:defRPr>
            </a:lvl1pPr>
            <a:lvl3pPr>
              <a:defRPr>
                <a:solidFill>
                  <a:schemeClr val="bg1"/>
                </a:solidFill>
              </a:defRPr>
            </a:lvl3pPr>
          </a:lstStyle>
          <a:p>
            <a:pPr lvl="2"/>
            <a:r>
              <a:rPr lang="en-US" dirty="0"/>
              <a:t>Lorem ipsum dolor sit amet, consectetur adipiscing elit, sed do eiusmod tempor incididunt ut labore et dolore magna aliqua.</a:t>
            </a:r>
          </a:p>
        </p:txBody>
      </p:sp>
      <p:sp>
        <p:nvSpPr>
          <p:cNvPr id="4" name="Text Placeholder 3">
            <a:extLst>
              <a:ext uri="{FF2B5EF4-FFF2-40B4-BE49-F238E27FC236}">
                <a16:creationId xmlns:a16="http://schemas.microsoft.com/office/drawing/2014/main" id="{CB571F5B-236A-484D-A849-9A79FF0F3455}"/>
              </a:ext>
            </a:extLst>
          </p:cNvPr>
          <p:cNvSpPr>
            <a:spLocks noGrp="1"/>
          </p:cNvSpPr>
          <p:nvPr>
            <p:ph type="body" sz="quarter" idx="29" hasCustomPrompt="1"/>
          </p:nvPr>
        </p:nvSpPr>
        <p:spPr>
          <a:xfrm>
            <a:off x="914400" y="914401"/>
            <a:ext cx="4721354" cy="5029198"/>
          </a:xfrm>
        </p:spPr>
        <p:txBody>
          <a:bodyPr anchor="ctr" anchorCtr="0"/>
          <a:lstStyle>
            <a:lvl2pPr marL="0" marR="0" indent="0" algn="l" defTabSz="914400" rtl="0" eaLnBrk="1" fontAlgn="auto" latinLnBrk="0" hangingPunct="1">
              <a:lnSpc>
                <a:spcPct val="100000"/>
              </a:lnSpc>
              <a:spcBef>
                <a:spcPts val="0"/>
              </a:spcBef>
              <a:spcAft>
                <a:spcPts val="600"/>
              </a:spcAft>
              <a:buClrTx/>
              <a:buSzTx/>
              <a:buFont typeface="Arial" panose="020B0604020202020204" pitchFamily="34" charset="0"/>
              <a:buNone/>
              <a:tabLst/>
              <a:defRPr/>
            </a:lvl2pPr>
          </a:lstStyle>
          <a:p>
            <a:pPr lvl="1"/>
            <a:r>
              <a:rPr lang="en-US" dirty="0"/>
              <a:t>Heading two</a:t>
            </a:r>
          </a:p>
          <a:p>
            <a:pPr marL="0" marR="0" lvl="0" indent="0" algn="l" defTabSz="914400" rtl="0" eaLnBrk="1" fontAlgn="auto" latinLnBrk="0" hangingPunct="1">
              <a:lnSpc>
                <a:spcPct val="100000"/>
              </a:lnSpc>
              <a:spcBef>
                <a:spcPts val="0"/>
              </a:spcBef>
              <a:spcAft>
                <a:spcPts val="600"/>
              </a:spcAft>
              <a:buClrTx/>
              <a:buSzTx/>
              <a:buFont typeface="Arial" panose="020B0604020202020204" pitchFamily="34" charset="0"/>
              <a:buNone/>
              <a:tabLst/>
              <a:defRPr/>
            </a:pPr>
            <a:r>
              <a:rPr lang="en-US" dirty="0"/>
              <a:t>Heading one</a:t>
            </a:r>
          </a:p>
        </p:txBody>
      </p:sp>
    </p:spTree>
    <p:extLst>
      <p:ext uri="{BB962C8B-B14F-4D97-AF65-F5344CB8AC3E}">
        <p14:creationId xmlns:p14="http://schemas.microsoft.com/office/powerpoint/2010/main" val="261135273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12_Chapter 1.1">
    <p:spTree>
      <p:nvGrpSpPr>
        <p:cNvPr id="1" name=""/>
        <p:cNvGrpSpPr/>
        <p:nvPr/>
      </p:nvGrpSpPr>
      <p:grpSpPr>
        <a:xfrm>
          <a:off x="0" y="0"/>
          <a:ext cx="0" cy="0"/>
          <a:chOff x="0" y="0"/>
          <a:chExt cx="0" cy="0"/>
        </a:xfrm>
      </p:grpSpPr>
      <p:sp>
        <p:nvSpPr>
          <p:cNvPr id="4" name="Text Placeholder 4">
            <a:extLst>
              <a:ext uri="{FF2B5EF4-FFF2-40B4-BE49-F238E27FC236}">
                <a16:creationId xmlns:a16="http://schemas.microsoft.com/office/drawing/2014/main" id="{2C649FAC-5148-2946-BE8F-5C906274274E}"/>
              </a:ext>
            </a:extLst>
          </p:cNvPr>
          <p:cNvSpPr>
            <a:spLocks noGrp="1"/>
          </p:cNvSpPr>
          <p:nvPr>
            <p:ph type="body" sz="quarter" idx="28" hasCustomPrompt="1"/>
          </p:nvPr>
        </p:nvSpPr>
        <p:spPr>
          <a:xfrm>
            <a:off x="457200" y="914400"/>
            <a:ext cx="5178554" cy="5029199"/>
          </a:xfrm>
          <a:solidFill>
            <a:schemeClr val="bg1"/>
          </a:solidFill>
        </p:spPr>
        <p:txBody>
          <a:bodyPr rIns="228600" anchor="ctr" anchorCtr="0"/>
          <a:lstStyle/>
          <a:p>
            <a:pPr lvl="0"/>
            <a:r>
              <a:rPr lang="en-US" dirty="0"/>
              <a:t>Heading one</a:t>
            </a:r>
          </a:p>
          <a:p>
            <a:pPr lvl="1"/>
            <a:r>
              <a:rPr lang="en-US" dirty="0"/>
              <a:t>Heading two</a:t>
            </a:r>
          </a:p>
          <a:p>
            <a:pPr lvl="2"/>
            <a:r>
              <a:rPr lang="en-US" dirty="0"/>
              <a:t>Body</a:t>
            </a:r>
          </a:p>
          <a:p>
            <a:pPr lvl="3"/>
            <a:r>
              <a:rPr lang="en-US" dirty="0"/>
              <a:t>Bullets</a:t>
            </a:r>
          </a:p>
          <a:p>
            <a:pPr lvl="4"/>
            <a:r>
              <a:rPr lang="en-US" dirty="0"/>
              <a:t>Sub-bullets</a:t>
            </a:r>
          </a:p>
        </p:txBody>
      </p:sp>
    </p:spTree>
    <p:extLst>
      <p:ext uri="{BB962C8B-B14F-4D97-AF65-F5344CB8AC3E}">
        <p14:creationId xmlns:p14="http://schemas.microsoft.com/office/powerpoint/2010/main" val="37426141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5_Chapter 1.1">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CB21BCB3-8D3B-D949-BA09-E208924B63F5}"/>
              </a:ext>
            </a:extLst>
          </p:cNvPr>
          <p:cNvSpPr>
            <a:spLocks noGrp="1"/>
          </p:cNvSpPr>
          <p:nvPr>
            <p:ph type="body" sz="quarter" idx="29" hasCustomPrompt="1"/>
          </p:nvPr>
        </p:nvSpPr>
        <p:spPr>
          <a:xfrm>
            <a:off x="6556246" y="914400"/>
            <a:ext cx="5178554" cy="5029199"/>
          </a:xfrm>
          <a:solidFill>
            <a:schemeClr val="bg1"/>
          </a:solidFill>
        </p:spPr>
        <p:txBody>
          <a:bodyPr lIns="228600" anchor="ctr" anchorCtr="0"/>
          <a:lstStyle/>
          <a:p>
            <a:pPr lvl="0"/>
            <a:r>
              <a:rPr lang="en-US" dirty="0"/>
              <a:t>Heading one</a:t>
            </a:r>
          </a:p>
          <a:p>
            <a:pPr lvl="1"/>
            <a:r>
              <a:rPr lang="en-US" dirty="0"/>
              <a:t>Heading two</a:t>
            </a:r>
          </a:p>
          <a:p>
            <a:pPr lvl="2"/>
            <a:r>
              <a:rPr lang="en-US" dirty="0"/>
              <a:t>Body</a:t>
            </a:r>
          </a:p>
          <a:p>
            <a:pPr lvl="3"/>
            <a:r>
              <a:rPr lang="en-US" dirty="0"/>
              <a:t>Bullets</a:t>
            </a:r>
          </a:p>
          <a:p>
            <a:pPr lvl="4"/>
            <a:r>
              <a:rPr lang="en-US" dirty="0"/>
              <a:t>Sub-bullets</a:t>
            </a:r>
          </a:p>
        </p:txBody>
      </p:sp>
    </p:spTree>
    <p:extLst>
      <p:ext uri="{BB962C8B-B14F-4D97-AF65-F5344CB8AC3E}">
        <p14:creationId xmlns:p14="http://schemas.microsoft.com/office/powerpoint/2010/main" val="348752341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19_Custom Layout">
    <p:spTree>
      <p:nvGrpSpPr>
        <p:cNvPr id="1" name=""/>
        <p:cNvGrpSpPr/>
        <p:nvPr/>
      </p:nvGrpSpPr>
      <p:grpSpPr>
        <a:xfrm>
          <a:off x="0" y="0"/>
          <a:ext cx="0" cy="0"/>
          <a:chOff x="0" y="0"/>
          <a:chExt cx="0" cy="0"/>
        </a:xfrm>
      </p:grpSpPr>
      <p:sp>
        <p:nvSpPr>
          <p:cNvPr id="13" name="Text Placeholder 3">
            <a:extLst>
              <a:ext uri="{FF2B5EF4-FFF2-40B4-BE49-F238E27FC236}">
                <a16:creationId xmlns:a16="http://schemas.microsoft.com/office/drawing/2014/main" id="{49209428-B813-C141-8AF2-A0A656A68D67}"/>
              </a:ext>
            </a:extLst>
          </p:cNvPr>
          <p:cNvSpPr>
            <a:spLocks noGrp="1"/>
          </p:cNvSpPr>
          <p:nvPr>
            <p:ph type="body" sz="quarter" idx="14" hasCustomPrompt="1"/>
          </p:nvPr>
        </p:nvSpPr>
        <p:spPr>
          <a:xfrm>
            <a:off x="457200" y="1161288"/>
            <a:ext cx="2816352" cy="4471415"/>
          </a:xfrm>
          <a:noFill/>
        </p:spPr>
        <p:txBody>
          <a:bodyPr lIns="182880" tIns="182880" rIns="182880" bIns="182880" anchor="ctr" anchorCtr="0">
            <a:noAutofit/>
          </a:bodyPr>
          <a:lstStyle>
            <a:lvl1pPr>
              <a:defRPr>
                <a:solidFill>
                  <a:schemeClr val="accent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Title</a:t>
            </a:r>
          </a:p>
        </p:txBody>
      </p:sp>
      <p:sp>
        <p:nvSpPr>
          <p:cNvPr id="14" name="Text Placeholder 3">
            <a:extLst>
              <a:ext uri="{FF2B5EF4-FFF2-40B4-BE49-F238E27FC236}">
                <a16:creationId xmlns:a16="http://schemas.microsoft.com/office/drawing/2014/main" id="{3178F6E9-A404-464F-8AE9-178AE752DC9B}"/>
              </a:ext>
            </a:extLst>
          </p:cNvPr>
          <p:cNvSpPr>
            <a:spLocks noGrp="1"/>
          </p:cNvSpPr>
          <p:nvPr>
            <p:ph type="body" sz="quarter" idx="15" hasCustomPrompt="1"/>
          </p:nvPr>
        </p:nvSpPr>
        <p:spPr>
          <a:xfrm>
            <a:off x="4702443" y="1161288"/>
            <a:ext cx="2816352" cy="4471415"/>
          </a:xfrm>
          <a:solidFill>
            <a:schemeClr val="tx2"/>
          </a:solidFill>
        </p:spPr>
        <p:txBody>
          <a:bodyPr lIns="182880" tIns="182880" rIns="182880" bIns="182880">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Text Placeholder 3">
            <a:extLst>
              <a:ext uri="{FF2B5EF4-FFF2-40B4-BE49-F238E27FC236}">
                <a16:creationId xmlns:a16="http://schemas.microsoft.com/office/drawing/2014/main" id="{201CBB9D-FB9B-FB48-A65E-1351DCE4D12B}"/>
              </a:ext>
            </a:extLst>
          </p:cNvPr>
          <p:cNvSpPr>
            <a:spLocks noGrp="1"/>
          </p:cNvSpPr>
          <p:nvPr>
            <p:ph type="body" sz="quarter" idx="16" hasCustomPrompt="1"/>
          </p:nvPr>
        </p:nvSpPr>
        <p:spPr>
          <a:xfrm>
            <a:off x="8239985" y="1161288"/>
            <a:ext cx="2816352" cy="4471415"/>
          </a:xfrm>
          <a:solidFill>
            <a:schemeClr val="accent1"/>
          </a:solidFill>
        </p:spPr>
        <p:txBody>
          <a:bodyPr lIns="182880" tIns="182880" rIns="182880" bIns="182880">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Text</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9" name="Straight Connector 8">
            <a:extLst>
              <a:ext uri="{FF2B5EF4-FFF2-40B4-BE49-F238E27FC236}">
                <a16:creationId xmlns:a16="http://schemas.microsoft.com/office/drawing/2014/main" id="{64EB954B-B429-A44D-9145-F3DEF4F6D9D0}"/>
              </a:ext>
            </a:extLst>
          </p:cNvPr>
          <p:cNvCxnSpPr>
            <a:cxnSpLocks/>
          </p:cNvCxnSpPr>
          <p:nvPr userDrawn="1"/>
        </p:nvCxnSpPr>
        <p:spPr>
          <a:xfrm>
            <a:off x="12624391" y="2620288"/>
            <a:ext cx="0" cy="4992623"/>
          </a:xfrm>
          <a:prstGeom prst="line">
            <a:avLst/>
          </a:prstGeom>
          <a:ln w="12700">
            <a:solidFill>
              <a:schemeClr val="tx1"/>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8601822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1_Container 6">
    <p:spTree>
      <p:nvGrpSpPr>
        <p:cNvPr id="1" name=""/>
        <p:cNvGrpSpPr/>
        <p:nvPr/>
      </p:nvGrpSpPr>
      <p:grpSpPr>
        <a:xfrm>
          <a:off x="0" y="0"/>
          <a:ext cx="0" cy="0"/>
          <a:chOff x="0" y="0"/>
          <a:chExt cx="0" cy="0"/>
        </a:xfrm>
      </p:grpSpPr>
      <p:sp>
        <p:nvSpPr>
          <p:cNvPr id="7" name="Picture Placeholder 10">
            <a:extLst>
              <a:ext uri="{FF2B5EF4-FFF2-40B4-BE49-F238E27FC236}">
                <a16:creationId xmlns:a16="http://schemas.microsoft.com/office/drawing/2014/main" id="{FE6CB746-1DFB-4E06-9747-15AC7A330E5A}"/>
              </a:ext>
            </a:extLst>
          </p:cNvPr>
          <p:cNvSpPr>
            <a:spLocks noGrp="1"/>
          </p:cNvSpPr>
          <p:nvPr>
            <p:ph type="pic" sz="quarter" idx="10" hasCustomPrompt="1"/>
          </p:nvPr>
        </p:nvSpPr>
        <p:spPr>
          <a:xfrm>
            <a:off x="-1" y="0"/>
            <a:ext cx="5638801" cy="6857999"/>
          </a:xfrm>
          <a:prstGeom prst="rect">
            <a:avLst/>
          </a:prstGeom>
          <a:solidFill>
            <a:schemeClr val="tx1"/>
          </a:solidFill>
        </p:spPr>
        <p:txBody>
          <a:bodyPr/>
          <a:lstStyle>
            <a:lvl1pPr marL="0" indent="0" algn="ctr">
              <a:buNone/>
              <a:defRPr sz="2400"/>
            </a:lvl1pPr>
          </a:lstStyle>
          <a:p>
            <a:r>
              <a:rPr lang="fr-FR"/>
              <a:t>	</a:t>
            </a:r>
          </a:p>
          <a:p>
            <a:endParaRPr lang="fr-FR"/>
          </a:p>
          <a:p>
            <a:r>
              <a:rPr lang="fr-FR"/>
              <a:t>PICTURE</a:t>
            </a:r>
          </a:p>
        </p:txBody>
      </p:sp>
      <p:sp>
        <p:nvSpPr>
          <p:cNvPr id="4" name="Content Placeholder 2">
            <a:extLst>
              <a:ext uri="{FF2B5EF4-FFF2-40B4-BE49-F238E27FC236}">
                <a16:creationId xmlns:a16="http://schemas.microsoft.com/office/drawing/2014/main" id="{958175B6-97C3-4647-BCF4-174AEA0386EA}"/>
              </a:ext>
            </a:extLst>
          </p:cNvPr>
          <p:cNvSpPr>
            <a:spLocks noGrp="1"/>
          </p:cNvSpPr>
          <p:nvPr>
            <p:ph sz="quarter" idx="24" hasCustomPrompt="1"/>
          </p:nvPr>
        </p:nvSpPr>
        <p:spPr>
          <a:xfrm>
            <a:off x="6552210" y="914400"/>
            <a:ext cx="4725390" cy="5029198"/>
          </a:xfrm>
        </p:spPr>
        <p:txBody>
          <a:bodyPr anchor="ctr" anchorCtr="0"/>
          <a:lstStyle>
            <a:lvl1pPr>
              <a:defRPr/>
            </a:lvl1pPr>
            <a:lvl2pPr>
              <a:defRPr>
                <a:solidFill>
                  <a:schemeClr val="tx1"/>
                </a:solidFill>
              </a:defRPr>
            </a:lvl2pPr>
            <a:lvl3pPr>
              <a:defRPr/>
            </a:lvl3pPr>
            <a:lvl4pPr>
              <a:defRPr/>
            </a:lvl4pPr>
            <a:lvl5pPr>
              <a:defRPr/>
            </a:lvl5pPr>
          </a:lstStyle>
          <a:p>
            <a:pPr lvl="0"/>
            <a:r>
              <a:rPr lang="en-US" dirty="0"/>
              <a:t>First level bullets</a:t>
            </a:r>
          </a:p>
          <a:p>
            <a:pPr lvl="1"/>
            <a:r>
              <a:rPr lang="en-US" dirty="0"/>
              <a:t>Second level bullets</a:t>
            </a:r>
          </a:p>
          <a:p>
            <a:pPr lvl="2"/>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sed do </a:t>
            </a:r>
            <a:r>
              <a:rPr lang="en-US" dirty="0" err="1"/>
              <a:t>eiusmod</a:t>
            </a:r>
            <a:r>
              <a:rPr lang="en-US" dirty="0"/>
              <a:t> </a:t>
            </a:r>
            <a:r>
              <a:rPr lang="en-US" dirty="0" err="1"/>
              <a:t>tempor</a:t>
            </a:r>
            <a:r>
              <a:rPr lang="en-US" dirty="0"/>
              <a:t> </a:t>
            </a:r>
            <a:r>
              <a:rPr lang="en-US" dirty="0" err="1"/>
              <a:t>incididunt</a:t>
            </a:r>
            <a:r>
              <a:rPr lang="en-US" dirty="0"/>
              <a:t> </a:t>
            </a:r>
            <a:r>
              <a:rPr lang="en-US" dirty="0" err="1"/>
              <a:t>ut</a:t>
            </a:r>
            <a:r>
              <a:rPr lang="en-US" dirty="0"/>
              <a:t> </a:t>
            </a:r>
            <a:r>
              <a:rPr lang="en-US" dirty="0" err="1"/>
              <a:t>labore</a:t>
            </a:r>
            <a:r>
              <a:rPr lang="en-US" dirty="0"/>
              <a:t> et dolore magna </a:t>
            </a:r>
            <a:r>
              <a:rPr lang="en-US" dirty="0" err="1"/>
              <a:t>aliqua</a:t>
            </a:r>
            <a:r>
              <a:rPr lang="en-US" dirty="0"/>
              <a:t>.</a:t>
            </a:r>
          </a:p>
        </p:txBody>
      </p:sp>
    </p:spTree>
    <p:extLst>
      <p:ext uri="{BB962C8B-B14F-4D97-AF65-F5344CB8AC3E}">
        <p14:creationId xmlns:p14="http://schemas.microsoft.com/office/powerpoint/2010/main" val="302085396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15_Custom Layout">
    <p:bg>
      <p:bgPr>
        <a:pattFill prst="smGrid">
          <a:fgClr>
            <a:schemeClr val="accent5">
              <a:lumMod val="60000"/>
              <a:lumOff val="40000"/>
            </a:schemeClr>
          </a:fgClr>
          <a:bgClr>
            <a:schemeClr val="accent5"/>
          </a:bgClr>
        </a:patt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1E8529-E78B-4847-BADF-90BBB2A5AB6B}"/>
              </a:ext>
            </a:extLst>
          </p:cNvPr>
          <p:cNvSpPr/>
          <p:nvPr userDrawn="1"/>
        </p:nvSpPr>
        <p:spPr>
          <a:xfrm>
            <a:off x="0" y="1"/>
            <a:ext cx="12192000" cy="35432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2">
            <a:extLst>
              <a:ext uri="{FF2B5EF4-FFF2-40B4-BE49-F238E27FC236}">
                <a16:creationId xmlns:a16="http://schemas.microsoft.com/office/drawing/2014/main" id="{63F55CFA-CD2B-A04D-8AA4-73EB270E5699}"/>
              </a:ext>
            </a:extLst>
          </p:cNvPr>
          <p:cNvSpPr>
            <a:spLocks noGrp="1"/>
          </p:cNvSpPr>
          <p:nvPr>
            <p:ph sz="quarter" idx="28" hasCustomPrompt="1"/>
          </p:nvPr>
        </p:nvSpPr>
        <p:spPr>
          <a:xfrm>
            <a:off x="457200" y="265176"/>
            <a:ext cx="7048500" cy="1585049"/>
          </a:xfrm>
        </p:spPr>
        <p:txBody>
          <a:bodyPr wrap="square" bIns="228600">
            <a:spAutoFit/>
          </a:bodyPr>
          <a:lstStyle>
            <a:lvl1pPr>
              <a:defRPr/>
            </a:lvl1pPr>
            <a:lvl2pPr>
              <a:defRPr>
                <a:solidFill>
                  <a:schemeClr val="tx1"/>
                </a:solidFill>
              </a:defRPr>
            </a:lvl2pPr>
            <a:lvl3pPr>
              <a:defRPr/>
            </a:lvl3pPr>
            <a:lvl4pPr>
              <a:defRPr/>
            </a:lvl4pPr>
            <a:lvl5pPr>
              <a:defRPr/>
            </a:lvl5pPr>
          </a:lstStyle>
          <a:p>
            <a:pPr lvl="0"/>
            <a:r>
              <a:rPr lang="en-US" dirty="0"/>
              <a:t>Title</a:t>
            </a:r>
          </a:p>
          <a:p>
            <a:pPr lvl="1"/>
            <a:r>
              <a:rPr lang="en-US" dirty="0"/>
              <a:t>Subtitle</a:t>
            </a:r>
          </a:p>
        </p:txBody>
      </p:sp>
      <p:sp>
        <p:nvSpPr>
          <p:cNvPr id="8" name="Content Placeholder 2">
            <a:extLst>
              <a:ext uri="{FF2B5EF4-FFF2-40B4-BE49-F238E27FC236}">
                <a16:creationId xmlns:a16="http://schemas.microsoft.com/office/drawing/2014/main" id="{AF409DF4-607B-9B4E-B219-356914487941}"/>
              </a:ext>
            </a:extLst>
          </p:cNvPr>
          <p:cNvSpPr>
            <a:spLocks noGrp="1"/>
          </p:cNvSpPr>
          <p:nvPr>
            <p:ph sz="quarter" idx="30" hasCustomPrompt="1"/>
          </p:nvPr>
        </p:nvSpPr>
        <p:spPr>
          <a:xfrm>
            <a:off x="10368364" y="265176"/>
            <a:ext cx="1366435" cy="1585047"/>
          </a:xfrm>
        </p:spPr>
        <p:txBody>
          <a:bodyPr wrap="square" lIns="0" tIns="0" rIns="0" bIns="228600" anchor="ctr" anchorCtr="0">
            <a:noAutofit/>
          </a:bodyPr>
          <a:lstStyle>
            <a:lvl1pPr marL="0" marR="0" indent="0" algn="l" defTabSz="914400" rtl="0" eaLnBrk="1" fontAlgn="auto" latinLnBrk="0" hangingPunct="1">
              <a:lnSpc>
                <a:spcPct val="100000"/>
              </a:lnSpc>
              <a:spcBef>
                <a:spcPts val="0"/>
              </a:spcBef>
              <a:spcAft>
                <a:spcPts val="1200"/>
              </a:spcAft>
              <a:buClrTx/>
              <a:buSzTx/>
              <a:buFont typeface="Arial" panose="020B0604020202020204" pitchFamily="34" charset="0"/>
              <a:buNone/>
              <a:tabLst/>
              <a:defRPr sz="11500" spc="-300">
                <a:solidFill>
                  <a:schemeClr val="bg1"/>
                </a:solidFill>
              </a:defRPr>
            </a:lvl1pPr>
            <a:lvl2pPr>
              <a:defRPr>
                <a:solidFill>
                  <a:schemeClr val="tx1"/>
                </a:solidFill>
              </a:defRPr>
            </a:lvl2pPr>
            <a:lvl3pPr>
              <a:defRPr sz="3200">
                <a:solidFill>
                  <a:srgbClr val="C00000"/>
                </a:solidFill>
              </a:defRPr>
            </a:lvl3pPr>
            <a:lvl4pPr>
              <a:defRPr/>
            </a:lvl4pPr>
            <a:lvl5pPr>
              <a:defRPr/>
            </a:lvl5pPr>
          </a:lstStyle>
          <a:p>
            <a:pPr marL="0" marR="0" lvl="2" indent="0" algn="l" defTabSz="914400" rtl="0" eaLnBrk="1" fontAlgn="auto" latinLnBrk="0" hangingPunct="1">
              <a:lnSpc>
                <a:spcPct val="100000"/>
              </a:lnSpc>
              <a:spcBef>
                <a:spcPts val="0"/>
              </a:spcBef>
              <a:spcAft>
                <a:spcPts val="1200"/>
              </a:spcAft>
              <a:buClrTx/>
              <a:buSzTx/>
              <a:buFont typeface="Arial" panose="020B0604020202020204" pitchFamily="34" charset="0"/>
              <a:buNone/>
              <a:tabLst/>
              <a:defRPr/>
            </a:pPr>
            <a:r>
              <a:rPr lang="en-US" dirty="0"/>
              <a:t>text</a:t>
            </a:r>
            <a:br>
              <a:rPr lang="en-US" dirty="0"/>
            </a:br>
            <a:r>
              <a:rPr lang="en-US" dirty="0"/>
              <a:t>text</a:t>
            </a:r>
          </a:p>
        </p:txBody>
      </p:sp>
      <p:sp>
        <p:nvSpPr>
          <p:cNvPr id="9" name="Content Placeholder 2">
            <a:extLst>
              <a:ext uri="{FF2B5EF4-FFF2-40B4-BE49-F238E27FC236}">
                <a16:creationId xmlns:a16="http://schemas.microsoft.com/office/drawing/2014/main" id="{0C3AEAD7-01AC-D048-AEF2-E4A14CC3760C}"/>
              </a:ext>
            </a:extLst>
          </p:cNvPr>
          <p:cNvSpPr>
            <a:spLocks noGrp="1"/>
          </p:cNvSpPr>
          <p:nvPr>
            <p:ph sz="quarter" idx="29" hasCustomPrompt="1"/>
          </p:nvPr>
        </p:nvSpPr>
        <p:spPr>
          <a:xfrm>
            <a:off x="6108192" y="265176"/>
            <a:ext cx="4215384" cy="1585047"/>
          </a:xfrm>
        </p:spPr>
        <p:txBody>
          <a:bodyPr wrap="square" rIns="228600" bIns="182880" anchor="ctr" anchorCtr="0">
            <a:noAutofit/>
          </a:bodyPr>
          <a:lstStyle>
            <a:lvl1pPr algn="r">
              <a:defRPr sz="11500" spc="-300">
                <a:solidFill>
                  <a:srgbClr val="C00000"/>
                </a:solidFill>
              </a:defRPr>
            </a:lvl1pPr>
            <a:lvl2pPr>
              <a:defRPr>
                <a:solidFill>
                  <a:schemeClr val="tx1"/>
                </a:solidFill>
              </a:defRPr>
            </a:lvl2pPr>
            <a:lvl3pPr>
              <a:defRPr/>
            </a:lvl3pPr>
            <a:lvl4pPr>
              <a:defRPr/>
            </a:lvl4pPr>
            <a:lvl5pPr>
              <a:defRPr/>
            </a:lvl5pPr>
          </a:lstStyle>
          <a:p>
            <a:pPr lvl="0"/>
            <a:r>
              <a:rPr lang="en-US" dirty="0"/>
              <a:t>Title</a:t>
            </a:r>
          </a:p>
        </p:txBody>
      </p:sp>
    </p:spTree>
    <p:extLst>
      <p:ext uri="{BB962C8B-B14F-4D97-AF65-F5344CB8AC3E}">
        <p14:creationId xmlns:p14="http://schemas.microsoft.com/office/powerpoint/2010/main" val="202278427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2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Content Placeholder 2">
            <a:extLst>
              <a:ext uri="{FF2B5EF4-FFF2-40B4-BE49-F238E27FC236}">
                <a16:creationId xmlns:a16="http://schemas.microsoft.com/office/drawing/2014/main" id="{5E471769-75EF-7648-80D9-D766AEE7F9D3}"/>
              </a:ext>
            </a:extLst>
          </p:cNvPr>
          <p:cNvSpPr>
            <a:spLocks noGrp="1"/>
          </p:cNvSpPr>
          <p:nvPr>
            <p:ph sz="quarter" idx="30" hasCustomPrompt="1"/>
          </p:nvPr>
        </p:nvSpPr>
        <p:spPr>
          <a:xfrm>
            <a:off x="10368364" y="265176"/>
            <a:ext cx="1366435" cy="1585047"/>
          </a:xfrm>
        </p:spPr>
        <p:txBody>
          <a:bodyPr wrap="square" lIns="0" tIns="0" rIns="0" bIns="228600" anchor="ctr" anchorCtr="0">
            <a:noAutofit/>
          </a:bodyPr>
          <a:lstStyle>
            <a:lvl1pPr marL="0" marR="0" indent="0" algn="l" defTabSz="914400" rtl="0" eaLnBrk="1" fontAlgn="auto" latinLnBrk="0" hangingPunct="1">
              <a:lnSpc>
                <a:spcPct val="100000"/>
              </a:lnSpc>
              <a:spcBef>
                <a:spcPts val="0"/>
              </a:spcBef>
              <a:spcAft>
                <a:spcPts val="1200"/>
              </a:spcAft>
              <a:buClrTx/>
              <a:buSzTx/>
              <a:buFont typeface="Arial" panose="020B0604020202020204" pitchFamily="34" charset="0"/>
              <a:buNone/>
              <a:tabLst/>
              <a:defRPr sz="11500" spc="-300">
                <a:solidFill>
                  <a:schemeClr val="bg1"/>
                </a:solidFill>
              </a:defRPr>
            </a:lvl1pPr>
            <a:lvl2pPr>
              <a:defRPr>
                <a:solidFill>
                  <a:schemeClr val="tx1"/>
                </a:solidFill>
              </a:defRPr>
            </a:lvl2pPr>
            <a:lvl3pPr>
              <a:defRPr sz="3200">
                <a:solidFill>
                  <a:schemeClr val="bg1"/>
                </a:solidFill>
              </a:defRPr>
            </a:lvl3pPr>
            <a:lvl4pPr>
              <a:defRPr/>
            </a:lvl4pPr>
            <a:lvl5pPr>
              <a:defRPr/>
            </a:lvl5pPr>
          </a:lstStyle>
          <a:p>
            <a:pPr marL="0" marR="0" lvl="2" indent="0" algn="l" defTabSz="914400" rtl="0" eaLnBrk="1" fontAlgn="auto" latinLnBrk="0" hangingPunct="1">
              <a:lnSpc>
                <a:spcPct val="100000"/>
              </a:lnSpc>
              <a:spcBef>
                <a:spcPts val="0"/>
              </a:spcBef>
              <a:spcAft>
                <a:spcPts val="1200"/>
              </a:spcAft>
              <a:buClrTx/>
              <a:buSzTx/>
              <a:buFont typeface="Arial" panose="020B0604020202020204" pitchFamily="34" charset="0"/>
              <a:buNone/>
              <a:tabLst/>
              <a:defRPr/>
            </a:pPr>
            <a:r>
              <a:rPr lang="en-US" dirty="0"/>
              <a:t>text</a:t>
            </a:r>
            <a:br>
              <a:rPr lang="en-US" dirty="0"/>
            </a:br>
            <a:r>
              <a:rPr lang="en-US" dirty="0"/>
              <a:t>text</a:t>
            </a:r>
          </a:p>
        </p:txBody>
      </p:sp>
      <p:sp>
        <p:nvSpPr>
          <p:cNvPr id="6" name="Content Placeholder 2">
            <a:extLst>
              <a:ext uri="{FF2B5EF4-FFF2-40B4-BE49-F238E27FC236}">
                <a16:creationId xmlns:a16="http://schemas.microsoft.com/office/drawing/2014/main" id="{CE4A61FC-EBF6-5548-98F0-B0E1EB4340F2}"/>
              </a:ext>
            </a:extLst>
          </p:cNvPr>
          <p:cNvSpPr>
            <a:spLocks noGrp="1"/>
          </p:cNvSpPr>
          <p:nvPr>
            <p:ph sz="quarter" idx="29" hasCustomPrompt="1"/>
          </p:nvPr>
        </p:nvSpPr>
        <p:spPr>
          <a:xfrm>
            <a:off x="6108192" y="265176"/>
            <a:ext cx="4215384" cy="1585047"/>
          </a:xfrm>
        </p:spPr>
        <p:txBody>
          <a:bodyPr wrap="square" rIns="228600" bIns="182880" anchor="ctr" anchorCtr="0">
            <a:noAutofit/>
          </a:bodyPr>
          <a:lstStyle>
            <a:lvl1pPr algn="r">
              <a:defRPr sz="11500" spc="-300">
                <a:solidFill>
                  <a:schemeClr val="bg1"/>
                </a:solidFill>
              </a:defRPr>
            </a:lvl1pPr>
            <a:lvl2pPr>
              <a:defRPr>
                <a:solidFill>
                  <a:schemeClr val="tx1"/>
                </a:solidFill>
              </a:defRPr>
            </a:lvl2pPr>
            <a:lvl3pPr>
              <a:defRPr/>
            </a:lvl3pPr>
            <a:lvl4pPr>
              <a:defRPr/>
            </a:lvl4pPr>
            <a:lvl5pPr>
              <a:defRPr/>
            </a:lvl5pPr>
          </a:lstStyle>
          <a:p>
            <a:pPr lvl="0"/>
            <a:r>
              <a:rPr lang="en-US" dirty="0"/>
              <a:t>Title</a:t>
            </a:r>
          </a:p>
        </p:txBody>
      </p:sp>
      <p:sp>
        <p:nvSpPr>
          <p:cNvPr id="9" name="Content Placeholder 2">
            <a:extLst>
              <a:ext uri="{FF2B5EF4-FFF2-40B4-BE49-F238E27FC236}">
                <a16:creationId xmlns:a16="http://schemas.microsoft.com/office/drawing/2014/main" id="{3CACFEAF-30B0-6E48-87DF-0A31698BA1A3}"/>
              </a:ext>
            </a:extLst>
          </p:cNvPr>
          <p:cNvSpPr>
            <a:spLocks noGrp="1"/>
          </p:cNvSpPr>
          <p:nvPr>
            <p:ph sz="quarter" idx="28" hasCustomPrompt="1"/>
          </p:nvPr>
        </p:nvSpPr>
        <p:spPr>
          <a:xfrm>
            <a:off x="457200" y="265176"/>
            <a:ext cx="5650992" cy="1585049"/>
          </a:xfrm>
        </p:spPr>
        <p:txBody>
          <a:bodyPr wrap="square" bIns="228600">
            <a:spAutoFit/>
          </a:bodyPr>
          <a:lstStyle>
            <a:lvl1pPr>
              <a:defRPr/>
            </a:lvl1pPr>
            <a:lvl2pPr>
              <a:defRPr>
                <a:solidFill>
                  <a:schemeClr val="tx1"/>
                </a:solidFill>
              </a:defRPr>
            </a:lvl2pPr>
            <a:lvl3pPr>
              <a:defRPr/>
            </a:lvl3pPr>
            <a:lvl4pPr>
              <a:defRPr/>
            </a:lvl4pPr>
            <a:lvl5pPr>
              <a:defRPr/>
            </a:lvl5pPr>
          </a:lstStyle>
          <a:p>
            <a:pPr lvl="0"/>
            <a:r>
              <a:rPr lang="en-US" dirty="0"/>
              <a:t>Title</a:t>
            </a:r>
          </a:p>
          <a:p>
            <a:pPr lvl="1"/>
            <a:r>
              <a:rPr lang="en-US" dirty="0"/>
              <a:t>Subtitle</a:t>
            </a:r>
          </a:p>
        </p:txBody>
      </p:sp>
    </p:spTree>
    <p:extLst>
      <p:ext uri="{BB962C8B-B14F-4D97-AF65-F5344CB8AC3E}">
        <p14:creationId xmlns:p14="http://schemas.microsoft.com/office/powerpoint/2010/main" val="200143975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16_Custom Layout">
    <p:spTree>
      <p:nvGrpSpPr>
        <p:cNvPr id="1" name=""/>
        <p:cNvGrpSpPr/>
        <p:nvPr/>
      </p:nvGrpSpPr>
      <p:grpSpPr>
        <a:xfrm>
          <a:off x="0" y="0"/>
          <a:ext cx="0" cy="0"/>
          <a:chOff x="0" y="0"/>
          <a:chExt cx="0" cy="0"/>
        </a:xfrm>
      </p:grpSpPr>
      <p:sp>
        <p:nvSpPr>
          <p:cNvPr id="16" name="Text Placeholder 3">
            <a:extLst>
              <a:ext uri="{FF2B5EF4-FFF2-40B4-BE49-F238E27FC236}">
                <a16:creationId xmlns:a16="http://schemas.microsoft.com/office/drawing/2014/main" id="{673D59D1-829E-3144-B8CF-C5329C971F33}"/>
              </a:ext>
            </a:extLst>
          </p:cNvPr>
          <p:cNvSpPr>
            <a:spLocks noGrp="1"/>
          </p:cNvSpPr>
          <p:nvPr>
            <p:ph type="body" sz="quarter" idx="14" hasCustomPrompt="1"/>
          </p:nvPr>
        </p:nvSpPr>
        <p:spPr>
          <a:xfrm>
            <a:off x="457199" y="3587672"/>
            <a:ext cx="5524497" cy="2816352"/>
          </a:xfrm>
          <a:noFill/>
          <a:ln w="19050">
            <a:solidFill>
              <a:schemeClr val="accent1"/>
            </a:solidFill>
          </a:ln>
        </p:spPr>
        <p:txBody>
          <a:bodyPr lIns="182880" tIns="411480" rIns="182880" bIns="118872" anchor="ctr" anchorCtr="0">
            <a:noAutofit/>
          </a:bodyPr>
          <a:lstStyle>
            <a:lvl1pPr>
              <a:defRPr>
                <a:solidFill>
                  <a:schemeClr val="tx1"/>
                </a:solidFill>
              </a:defRPr>
            </a:lvl1pPr>
            <a:lvl2pPr>
              <a:defRPr>
                <a:solidFill>
                  <a:schemeClr val="tx1"/>
                </a:solidFill>
              </a:defRPr>
            </a:lvl2pPr>
            <a:lvl3pPr>
              <a:defRPr>
                <a:solidFill>
                  <a:schemeClr val="tx1"/>
                </a:solidFill>
              </a:defRPr>
            </a:lvl3pPr>
          </a:lstStyle>
          <a:p>
            <a:pPr lvl="0"/>
            <a:r>
              <a:rPr lang="en-US" dirty="0"/>
              <a:t>Text</a:t>
            </a:r>
          </a:p>
          <a:p>
            <a:pPr lvl="1"/>
            <a:r>
              <a:rPr lang="en-US" dirty="0"/>
              <a:t>Second level</a:t>
            </a:r>
          </a:p>
          <a:p>
            <a:pPr lvl="2"/>
            <a:r>
              <a:rPr lang="en-US" dirty="0"/>
              <a:t>Third level</a:t>
            </a:r>
          </a:p>
        </p:txBody>
      </p:sp>
      <p:sp>
        <p:nvSpPr>
          <p:cNvPr id="17" name="Text Placeholder 3">
            <a:extLst>
              <a:ext uri="{FF2B5EF4-FFF2-40B4-BE49-F238E27FC236}">
                <a16:creationId xmlns:a16="http://schemas.microsoft.com/office/drawing/2014/main" id="{4F2418F6-5503-5643-B481-6E41875C27DA}"/>
              </a:ext>
            </a:extLst>
          </p:cNvPr>
          <p:cNvSpPr>
            <a:spLocks noGrp="1"/>
          </p:cNvSpPr>
          <p:nvPr>
            <p:ph type="body" sz="quarter" idx="29" hasCustomPrompt="1"/>
          </p:nvPr>
        </p:nvSpPr>
        <p:spPr>
          <a:xfrm>
            <a:off x="6210298" y="4365392"/>
            <a:ext cx="5524502" cy="2035408"/>
          </a:xfrm>
          <a:noFill/>
          <a:ln w="19050">
            <a:solidFill>
              <a:schemeClr val="accent1"/>
            </a:solidFill>
          </a:ln>
        </p:spPr>
        <p:txBody>
          <a:bodyPr lIns="182880" tIns="411480" rIns="182880" bIns="118872" anchor="ctr" anchorCtr="0">
            <a:noAutofit/>
          </a:bodyPr>
          <a:lstStyle>
            <a:lvl1pPr>
              <a:defRPr>
                <a:solidFill>
                  <a:schemeClr val="tx1"/>
                </a:solidFill>
              </a:defRPr>
            </a:lvl1pPr>
            <a:lvl2pPr>
              <a:defRPr>
                <a:solidFill>
                  <a:schemeClr val="tx1"/>
                </a:solidFill>
              </a:defRPr>
            </a:lvl2pPr>
            <a:lvl3pPr>
              <a:defRPr>
                <a:solidFill>
                  <a:schemeClr val="tx1"/>
                </a:solidFill>
              </a:defRPr>
            </a:lvl3pPr>
          </a:lstStyle>
          <a:p>
            <a:pPr lvl="0"/>
            <a:r>
              <a:rPr lang="en-US" dirty="0"/>
              <a:t>Text</a:t>
            </a:r>
          </a:p>
          <a:p>
            <a:pPr lvl="1"/>
            <a:r>
              <a:rPr lang="en-US" dirty="0"/>
              <a:t>Second level</a:t>
            </a:r>
          </a:p>
          <a:p>
            <a:pPr lvl="2"/>
            <a:r>
              <a:rPr lang="en-US" dirty="0"/>
              <a:t>Third level</a:t>
            </a:r>
          </a:p>
        </p:txBody>
      </p:sp>
      <p:sp>
        <p:nvSpPr>
          <p:cNvPr id="18" name="Text Placeholder 3">
            <a:extLst>
              <a:ext uri="{FF2B5EF4-FFF2-40B4-BE49-F238E27FC236}">
                <a16:creationId xmlns:a16="http://schemas.microsoft.com/office/drawing/2014/main" id="{D2BF6701-7641-6A4D-ADE8-94A0DAAEB272}"/>
              </a:ext>
            </a:extLst>
          </p:cNvPr>
          <p:cNvSpPr>
            <a:spLocks noGrp="1"/>
          </p:cNvSpPr>
          <p:nvPr>
            <p:ph type="body" sz="quarter" idx="30" hasCustomPrompt="1"/>
          </p:nvPr>
        </p:nvSpPr>
        <p:spPr>
          <a:xfrm>
            <a:off x="6210296" y="2045863"/>
            <a:ext cx="5524502" cy="2069735"/>
          </a:xfrm>
          <a:noFill/>
          <a:ln w="19050">
            <a:solidFill>
              <a:schemeClr val="accent1"/>
            </a:solidFill>
          </a:ln>
        </p:spPr>
        <p:txBody>
          <a:bodyPr lIns="182880" tIns="411480" rIns="182880" bIns="118872" anchor="ctr" anchorCtr="0">
            <a:noAutofit/>
          </a:bodyPr>
          <a:lstStyle>
            <a:lvl1pPr>
              <a:defRPr>
                <a:solidFill>
                  <a:schemeClr val="tx1"/>
                </a:solidFill>
              </a:defRPr>
            </a:lvl1pPr>
            <a:lvl2pPr>
              <a:defRPr>
                <a:solidFill>
                  <a:schemeClr val="tx1"/>
                </a:solidFill>
              </a:defRPr>
            </a:lvl2pPr>
            <a:lvl3pPr>
              <a:defRPr>
                <a:solidFill>
                  <a:schemeClr val="tx1"/>
                </a:solidFill>
              </a:defRPr>
            </a:lvl3pPr>
          </a:lstStyle>
          <a:p>
            <a:pPr lvl="0"/>
            <a:r>
              <a:rPr lang="en-US" dirty="0"/>
              <a:t>Text</a:t>
            </a:r>
          </a:p>
          <a:p>
            <a:pPr lvl="1"/>
            <a:r>
              <a:rPr lang="en-US" dirty="0"/>
              <a:t>Second level</a:t>
            </a:r>
          </a:p>
          <a:p>
            <a:pPr lvl="2"/>
            <a:r>
              <a:rPr lang="en-US" dirty="0"/>
              <a:t>Third level</a:t>
            </a:r>
          </a:p>
        </p:txBody>
      </p:sp>
      <p:sp>
        <p:nvSpPr>
          <p:cNvPr id="19" name="Text Placeholder 3">
            <a:extLst>
              <a:ext uri="{FF2B5EF4-FFF2-40B4-BE49-F238E27FC236}">
                <a16:creationId xmlns:a16="http://schemas.microsoft.com/office/drawing/2014/main" id="{F954DAA7-BFB4-9642-8A87-1EB79086B4A1}"/>
              </a:ext>
            </a:extLst>
          </p:cNvPr>
          <p:cNvSpPr>
            <a:spLocks noGrp="1"/>
          </p:cNvSpPr>
          <p:nvPr>
            <p:ph type="body" sz="quarter" idx="31" hasCustomPrompt="1"/>
          </p:nvPr>
        </p:nvSpPr>
        <p:spPr>
          <a:xfrm>
            <a:off x="457199" y="2004115"/>
            <a:ext cx="3886196" cy="1339716"/>
          </a:xfrm>
          <a:noFill/>
          <a:ln w="19050">
            <a:solidFill>
              <a:schemeClr val="accent1"/>
            </a:solidFill>
          </a:ln>
        </p:spPr>
        <p:txBody>
          <a:bodyPr lIns="182880" tIns="411480" rIns="182880" bIns="118872" anchor="ctr" anchorCtr="0">
            <a:noAutofit/>
          </a:bodyPr>
          <a:lstStyle>
            <a:lvl1pPr>
              <a:defRPr sz="4400">
                <a:solidFill>
                  <a:schemeClr val="tx1"/>
                </a:solidFill>
              </a:defRPr>
            </a:lvl1pPr>
            <a:lvl2pPr>
              <a:defRPr>
                <a:solidFill>
                  <a:schemeClr val="tx1"/>
                </a:solidFill>
              </a:defRPr>
            </a:lvl2pPr>
            <a:lvl3pPr>
              <a:defRPr>
                <a:solidFill>
                  <a:schemeClr val="tx1"/>
                </a:solidFill>
              </a:defRPr>
            </a:lvl3pPr>
          </a:lstStyle>
          <a:p>
            <a:pPr lvl="0"/>
            <a:r>
              <a:rPr lang="en-US" dirty="0"/>
              <a:t>Text</a:t>
            </a:r>
          </a:p>
        </p:txBody>
      </p:sp>
      <p:sp>
        <p:nvSpPr>
          <p:cNvPr id="20" name="Text Placeholder 3">
            <a:extLst>
              <a:ext uri="{FF2B5EF4-FFF2-40B4-BE49-F238E27FC236}">
                <a16:creationId xmlns:a16="http://schemas.microsoft.com/office/drawing/2014/main" id="{62658780-6CBC-E242-BD5D-670803E5992D}"/>
              </a:ext>
            </a:extLst>
          </p:cNvPr>
          <p:cNvSpPr>
            <a:spLocks noGrp="1"/>
          </p:cNvSpPr>
          <p:nvPr>
            <p:ph type="body" sz="quarter" idx="32" hasCustomPrompt="1"/>
          </p:nvPr>
        </p:nvSpPr>
        <p:spPr>
          <a:xfrm>
            <a:off x="4571989" y="2004115"/>
            <a:ext cx="1409706" cy="1339716"/>
          </a:xfrm>
          <a:noFill/>
          <a:ln w="19050">
            <a:solidFill>
              <a:schemeClr val="accent1"/>
            </a:solidFill>
          </a:ln>
        </p:spPr>
        <p:txBody>
          <a:bodyPr lIns="182880" tIns="411480" rIns="182880" bIns="118872" anchor="ctr" anchorCtr="0">
            <a:noAutofit/>
          </a:bodyPr>
          <a:lstStyle>
            <a:lvl1pPr algn="ctr">
              <a:defRPr>
                <a:solidFill>
                  <a:schemeClr val="tx1"/>
                </a:solidFill>
              </a:defRPr>
            </a:lvl1pPr>
            <a:lvl2pPr algn="ctr">
              <a:defRPr>
                <a:solidFill>
                  <a:schemeClr val="tx1"/>
                </a:solidFill>
              </a:defRPr>
            </a:lvl2pPr>
            <a:lvl3pPr algn="ctr">
              <a:defRPr>
                <a:solidFill>
                  <a:schemeClr val="tx1"/>
                </a:solidFill>
              </a:defRPr>
            </a:lvl3pPr>
          </a:lstStyle>
          <a:p>
            <a:pPr lvl="2"/>
            <a:br>
              <a:rPr lang="en-US" dirty="0"/>
            </a:br>
            <a:r>
              <a:rPr lang="en-US" dirty="0"/>
              <a:t>Text</a:t>
            </a:r>
          </a:p>
        </p:txBody>
      </p:sp>
      <p:sp>
        <p:nvSpPr>
          <p:cNvPr id="8" name="Text Placeholder 67">
            <a:extLst>
              <a:ext uri="{FF2B5EF4-FFF2-40B4-BE49-F238E27FC236}">
                <a16:creationId xmlns:a16="http://schemas.microsoft.com/office/drawing/2014/main" id="{7EDBE9EC-8674-7F44-9B9D-75B224AB9CD3}"/>
              </a:ext>
            </a:extLst>
          </p:cNvPr>
          <p:cNvSpPr txBox="1">
            <a:spLocks/>
          </p:cNvSpPr>
          <p:nvPr userDrawn="1"/>
        </p:nvSpPr>
        <p:spPr>
          <a:xfrm>
            <a:off x="457200" y="2004115"/>
            <a:ext cx="1545338" cy="400110"/>
          </a:xfrm>
          <a:prstGeom prst="rect">
            <a:avLst/>
          </a:prstGeom>
          <a:noFill/>
        </p:spPr>
        <p:txBody>
          <a:bodyPr vert="horz" wrap="square" lIns="91440" tIns="45720" rIns="91440" bIns="45720" rtlCol="0" anchor="ctr" anchorCtr="0">
            <a:spAutoFit/>
          </a:bodyPr>
          <a:lstStyle>
            <a:lvl1pPr marL="0" indent="0" algn="r" defTabSz="457200" rtl="0" eaLnBrk="1" latinLnBrk="0" hangingPunct="1">
              <a:lnSpc>
                <a:spcPct val="100000"/>
              </a:lnSpc>
              <a:spcBef>
                <a:spcPts val="0"/>
              </a:spcBef>
              <a:buClr>
                <a:schemeClr val="tx1">
                  <a:lumMod val="75000"/>
                </a:schemeClr>
              </a:buClr>
              <a:buSzPct val="85000"/>
              <a:buFont typeface="Helvetica" charset="0"/>
              <a:buNone/>
              <a:defRPr sz="2000" b="0" i="0" kern="1200" cap="all" spc="200" baseline="0">
                <a:solidFill>
                  <a:schemeClr val="bg1"/>
                </a:solidFill>
                <a:latin typeface="+mn-lt"/>
                <a:ea typeface="Arial" charset="0"/>
                <a:cs typeface="Arial" charset="0"/>
              </a:defRPr>
            </a:lvl1pPr>
            <a:lvl2pPr marL="457200" indent="-228600" algn="l" defTabSz="457200" rtl="0" eaLnBrk="1" latinLnBrk="0" hangingPunct="1">
              <a:lnSpc>
                <a:spcPct val="100000"/>
              </a:lnSpc>
              <a:spcBef>
                <a:spcPts val="0"/>
              </a:spcBef>
              <a:buSzPct val="85000"/>
              <a:buFont typeface="Helvetica" charset="0"/>
              <a:buChar char="⁃"/>
              <a:defRPr sz="2400" b="0" i="0" kern="1200" spc="100" baseline="0">
                <a:solidFill>
                  <a:schemeClr val="tx1"/>
                </a:solidFill>
                <a:latin typeface="+mn-lt"/>
                <a:ea typeface="Arial" charset="0"/>
                <a:cs typeface="Arial" charset="0"/>
              </a:defRPr>
            </a:lvl2pPr>
            <a:lvl3pPr marL="685800" indent="-228600" algn="l" defTabSz="457200" rtl="0" eaLnBrk="1" latinLnBrk="0" hangingPunct="1">
              <a:lnSpc>
                <a:spcPct val="100000"/>
              </a:lnSpc>
              <a:spcBef>
                <a:spcPts val="0"/>
              </a:spcBef>
              <a:buSzPct val="85000"/>
              <a:buFont typeface="Helvetica" charset="0"/>
              <a:buChar char="•"/>
              <a:defRPr sz="2000" b="0" i="0" kern="1200" spc="100" baseline="0">
                <a:solidFill>
                  <a:schemeClr val="tx1">
                    <a:lumMod val="75000"/>
                  </a:schemeClr>
                </a:solidFill>
                <a:latin typeface="+mn-lt"/>
                <a:ea typeface="Arial" charset="0"/>
                <a:cs typeface="Arial" charset="0"/>
              </a:defRPr>
            </a:lvl3pPr>
            <a:lvl4pPr marL="914400" indent="-228600" algn="l" defTabSz="457200" rtl="0" eaLnBrk="1" latinLnBrk="0" hangingPunct="1">
              <a:lnSpc>
                <a:spcPct val="100000"/>
              </a:lnSpc>
              <a:spcBef>
                <a:spcPts val="0"/>
              </a:spcBef>
              <a:buSzPct val="85000"/>
              <a:buFont typeface="Helvetica" charset="0"/>
              <a:buChar char="⁃"/>
              <a:defRPr sz="1800" b="0" i="0" kern="1200" spc="100" baseline="0">
                <a:solidFill>
                  <a:schemeClr val="tx1">
                    <a:lumMod val="75000"/>
                  </a:schemeClr>
                </a:solidFill>
                <a:latin typeface="+mn-lt"/>
                <a:ea typeface="Arial" charset="0"/>
                <a:cs typeface="Arial" charset="0"/>
              </a:defRPr>
            </a:lvl4pPr>
            <a:lvl5pPr marL="1143000" indent="-228600" algn="l" defTabSz="457200" rtl="0" eaLnBrk="1" latinLnBrk="0" hangingPunct="1">
              <a:lnSpc>
                <a:spcPct val="100000"/>
              </a:lnSpc>
              <a:spcBef>
                <a:spcPts val="0"/>
              </a:spcBef>
              <a:buSzPct val="85000"/>
              <a:buFont typeface="Helvetica" charset="0"/>
              <a:buChar char="•"/>
              <a:defRPr sz="1600" b="0" i="0" kern="1200" spc="100" baseline="0">
                <a:solidFill>
                  <a:schemeClr val="tx1">
                    <a:lumMod val="75000"/>
                  </a:schemeClr>
                </a:solidFill>
                <a:latin typeface="+mn-lt"/>
                <a:ea typeface="Arial" charset="0"/>
                <a:cs typeface="Arial"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l"/>
            <a:r>
              <a:rPr lang="en-US" sz="2000" baseline="0" dirty="0">
                <a:solidFill>
                  <a:schemeClr val="bg1"/>
                </a:solidFill>
                <a:highlight>
                  <a:srgbClr val="000000"/>
                </a:highlight>
              </a:rPr>
              <a:t>Location</a:t>
            </a:r>
          </a:p>
        </p:txBody>
      </p:sp>
      <p:sp>
        <p:nvSpPr>
          <p:cNvPr id="9" name="Text Placeholder 68">
            <a:extLst>
              <a:ext uri="{FF2B5EF4-FFF2-40B4-BE49-F238E27FC236}">
                <a16:creationId xmlns:a16="http://schemas.microsoft.com/office/drawing/2014/main" id="{D5E379AE-023F-7D49-860D-DA41D4247684}"/>
              </a:ext>
            </a:extLst>
          </p:cNvPr>
          <p:cNvSpPr txBox="1">
            <a:spLocks/>
          </p:cNvSpPr>
          <p:nvPr userDrawn="1"/>
        </p:nvSpPr>
        <p:spPr>
          <a:xfrm>
            <a:off x="457200" y="3572283"/>
            <a:ext cx="1051562" cy="400110"/>
          </a:xfrm>
          <a:prstGeom prst="rect">
            <a:avLst/>
          </a:prstGeom>
          <a:noFill/>
        </p:spPr>
        <p:txBody>
          <a:bodyPr vert="horz" wrap="square" lIns="91440" tIns="45720" rIns="91440" bIns="45720" rtlCol="0" anchor="ctr" anchorCtr="0">
            <a:spAutoFit/>
          </a:bodyPr>
          <a:lstStyle>
            <a:lvl1pPr marL="0" indent="0" algn="l" defTabSz="457200" rtl="0" eaLnBrk="1" latinLnBrk="0" hangingPunct="1">
              <a:lnSpc>
                <a:spcPct val="100000"/>
              </a:lnSpc>
              <a:spcBef>
                <a:spcPts val="0"/>
              </a:spcBef>
              <a:buClr>
                <a:schemeClr val="tx1">
                  <a:lumMod val="75000"/>
                </a:schemeClr>
              </a:buClr>
              <a:buSzPct val="85000"/>
              <a:buFont typeface="Helvetica" charset="0"/>
              <a:buNone/>
              <a:defRPr sz="2000" b="0" i="0" kern="1200" cap="all" spc="200" baseline="0">
                <a:solidFill>
                  <a:schemeClr val="bg1"/>
                </a:solidFill>
                <a:latin typeface="+mn-lt"/>
                <a:ea typeface="Arial" charset="0"/>
                <a:cs typeface="Arial" charset="0"/>
              </a:defRPr>
            </a:lvl1pPr>
            <a:lvl2pPr marL="457200" indent="-228600" algn="l" defTabSz="457200" rtl="0" eaLnBrk="1" latinLnBrk="0" hangingPunct="1">
              <a:lnSpc>
                <a:spcPct val="100000"/>
              </a:lnSpc>
              <a:spcBef>
                <a:spcPts val="0"/>
              </a:spcBef>
              <a:buSzPct val="85000"/>
              <a:buFont typeface="Helvetica" charset="0"/>
              <a:buChar char="⁃"/>
              <a:defRPr sz="2400" b="0" i="0" kern="1200" spc="100" baseline="0">
                <a:solidFill>
                  <a:schemeClr val="tx1"/>
                </a:solidFill>
                <a:latin typeface="+mn-lt"/>
                <a:ea typeface="Arial" charset="0"/>
                <a:cs typeface="Arial" charset="0"/>
              </a:defRPr>
            </a:lvl2pPr>
            <a:lvl3pPr marL="685800" indent="-228600" algn="l" defTabSz="457200" rtl="0" eaLnBrk="1" latinLnBrk="0" hangingPunct="1">
              <a:lnSpc>
                <a:spcPct val="100000"/>
              </a:lnSpc>
              <a:spcBef>
                <a:spcPts val="0"/>
              </a:spcBef>
              <a:buSzPct val="85000"/>
              <a:buFont typeface="Helvetica" charset="0"/>
              <a:buChar char="•"/>
              <a:defRPr sz="2000" b="0" i="0" kern="1200" spc="100" baseline="0">
                <a:solidFill>
                  <a:schemeClr val="tx1">
                    <a:lumMod val="75000"/>
                  </a:schemeClr>
                </a:solidFill>
                <a:latin typeface="+mn-lt"/>
                <a:ea typeface="Arial" charset="0"/>
                <a:cs typeface="Arial" charset="0"/>
              </a:defRPr>
            </a:lvl3pPr>
            <a:lvl4pPr marL="914400" indent="-228600" algn="l" defTabSz="457200" rtl="0" eaLnBrk="1" latinLnBrk="0" hangingPunct="1">
              <a:lnSpc>
                <a:spcPct val="100000"/>
              </a:lnSpc>
              <a:spcBef>
                <a:spcPts val="0"/>
              </a:spcBef>
              <a:buSzPct val="85000"/>
              <a:buFont typeface="Helvetica" charset="0"/>
              <a:buChar char="⁃"/>
              <a:defRPr sz="1800" b="0" i="0" kern="1200" spc="100" baseline="0">
                <a:solidFill>
                  <a:schemeClr val="tx1">
                    <a:lumMod val="75000"/>
                  </a:schemeClr>
                </a:solidFill>
                <a:latin typeface="+mn-lt"/>
                <a:ea typeface="Arial" charset="0"/>
                <a:cs typeface="Arial" charset="0"/>
              </a:defRPr>
            </a:lvl4pPr>
            <a:lvl5pPr marL="1143000" indent="-228600" algn="l" defTabSz="457200" rtl="0" eaLnBrk="1" latinLnBrk="0" hangingPunct="1">
              <a:lnSpc>
                <a:spcPct val="100000"/>
              </a:lnSpc>
              <a:spcBef>
                <a:spcPts val="0"/>
              </a:spcBef>
              <a:buSzPct val="85000"/>
              <a:buFont typeface="Helvetica" charset="0"/>
              <a:buChar char="•"/>
              <a:defRPr sz="1600" b="0" i="0" kern="1200" spc="100" baseline="0">
                <a:solidFill>
                  <a:schemeClr val="tx1">
                    <a:lumMod val="75000"/>
                  </a:schemeClr>
                </a:solidFill>
                <a:latin typeface="+mn-lt"/>
                <a:ea typeface="Arial" charset="0"/>
                <a:cs typeface="Arial"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2000" baseline="0" dirty="0">
                <a:solidFill>
                  <a:schemeClr val="bg1"/>
                </a:solidFill>
                <a:highlight>
                  <a:srgbClr val="000000"/>
                </a:highlight>
              </a:rPr>
              <a:t>Tasks</a:t>
            </a:r>
          </a:p>
        </p:txBody>
      </p:sp>
      <p:sp>
        <p:nvSpPr>
          <p:cNvPr id="10" name="Text Placeholder 70">
            <a:extLst>
              <a:ext uri="{FF2B5EF4-FFF2-40B4-BE49-F238E27FC236}">
                <a16:creationId xmlns:a16="http://schemas.microsoft.com/office/drawing/2014/main" id="{DA938409-9399-6742-B13C-99D503D1D409}"/>
              </a:ext>
            </a:extLst>
          </p:cNvPr>
          <p:cNvSpPr txBox="1">
            <a:spLocks/>
          </p:cNvSpPr>
          <p:nvPr userDrawn="1"/>
        </p:nvSpPr>
        <p:spPr>
          <a:xfrm>
            <a:off x="6210302" y="2030475"/>
            <a:ext cx="2631948" cy="400110"/>
          </a:xfrm>
          <a:prstGeom prst="rect">
            <a:avLst/>
          </a:prstGeom>
          <a:noFill/>
        </p:spPr>
        <p:txBody>
          <a:bodyPr vert="horz" wrap="square" lIns="91440" tIns="45720" rIns="91440" bIns="45720" rtlCol="0" anchor="ctr" anchorCtr="0">
            <a:spAutoFit/>
          </a:bodyPr>
          <a:lstStyle>
            <a:lvl1pPr marL="0" indent="0" algn="l" defTabSz="457200" rtl="0" eaLnBrk="1" latinLnBrk="0" hangingPunct="1">
              <a:lnSpc>
                <a:spcPct val="100000"/>
              </a:lnSpc>
              <a:spcBef>
                <a:spcPts val="0"/>
              </a:spcBef>
              <a:buClr>
                <a:schemeClr val="tx1">
                  <a:lumMod val="75000"/>
                </a:schemeClr>
              </a:buClr>
              <a:buSzPct val="85000"/>
              <a:buFont typeface="Helvetica" charset="0"/>
              <a:buNone/>
              <a:defRPr sz="2000" b="0" i="0" kern="1200" cap="all" spc="200" baseline="0">
                <a:solidFill>
                  <a:schemeClr val="bg1"/>
                </a:solidFill>
                <a:latin typeface="+mn-lt"/>
                <a:ea typeface="Arial" charset="0"/>
                <a:cs typeface="Arial" charset="0"/>
              </a:defRPr>
            </a:lvl1pPr>
            <a:lvl2pPr marL="457200" indent="-228600" algn="l" defTabSz="457200" rtl="0" eaLnBrk="1" latinLnBrk="0" hangingPunct="1">
              <a:lnSpc>
                <a:spcPct val="100000"/>
              </a:lnSpc>
              <a:spcBef>
                <a:spcPts val="0"/>
              </a:spcBef>
              <a:buSzPct val="85000"/>
              <a:buFont typeface="Helvetica" charset="0"/>
              <a:buChar char="⁃"/>
              <a:defRPr sz="2400" b="0" i="0" kern="1200" spc="100" baseline="0">
                <a:solidFill>
                  <a:schemeClr val="tx1"/>
                </a:solidFill>
                <a:latin typeface="+mn-lt"/>
                <a:ea typeface="Arial" charset="0"/>
                <a:cs typeface="Arial" charset="0"/>
              </a:defRPr>
            </a:lvl2pPr>
            <a:lvl3pPr marL="685800" indent="-228600" algn="l" defTabSz="457200" rtl="0" eaLnBrk="1" latinLnBrk="0" hangingPunct="1">
              <a:lnSpc>
                <a:spcPct val="100000"/>
              </a:lnSpc>
              <a:spcBef>
                <a:spcPts val="0"/>
              </a:spcBef>
              <a:buSzPct val="85000"/>
              <a:buFont typeface="Helvetica" charset="0"/>
              <a:buChar char="•"/>
              <a:defRPr sz="2000" b="0" i="0" kern="1200" spc="100" baseline="0">
                <a:solidFill>
                  <a:schemeClr val="tx1">
                    <a:lumMod val="75000"/>
                  </a:schemeClr>
                </a:solidFill>
                <a:latin typeface="+mn-lt"/>
                <a:ea typeface="Arial" charset="0"/>
                <a:cs typeface="Arial" charset="0"/>
              </a:defRPr>
            </a:lvl3pPr>
            <a:lvl4pPr marL="914400" indent="-228600" algn="l" defTabSz="457200" rtl="0" eaLnBrk="1" latinLnBrk="0" hangingPunct="1">
              <a:lnSpc>
                <a:spcPct val="100000"/>
              </a:lnSpc>
              <a:spcBef>
                <a:spcPts val="0"/>
              </a:spcBef>
              <a:buSzPct val="85000"/>
              <a:buFont typeface="Helvetica" charset="0"/>
              <a:buChar char="⁃"/>
              <a:defRPr sz="1800" b="0" i="0" kern="1200" spc="100" baseline="0">
                <a:solidFill>
                  <a:schemeClr val="tx1">
                    <a:lumMod val="75000"/>
                  </a:schemeClr>
                </a:solidFill>
                <a:latin typeface="+mn-lt"/>
                <a:ea typeface="Arial" charset="0"/>
                <a:cs typeface="Arial" charset="0"/>
              </a:defRPr>
            </a:lvl4pPr>
            <a:lvl5pPr marL="1143000" indent="-228600" algn="l" defTabSz="457200" rtl="0" eaLnBrk="1" latinLnBrk="0" hangingPunct="1">
              <a:lnSpc>
                <a:spcPct val="100000"/>
              </a:lnSpc>
              <a:spcBef>
                <a:spcPts val="0"/>
              </a:spcBef>
              <a:buSzPct val="85000"/>
              <a:buFont typeface="Helvetica" charset="0"/>
              <a:buChar char="•"/>
              <a:defRPr sz="1600" b="0" i="0" kern="1200" spc="100" baseline="0">
                <a:solidFill>
                  <a:schemeClr val="tx1">
                    <a:lumMod val="75000"/>
                  </a:schemeClr>
                </a:solidFill>
                <a:latin typeface="+mn-lt"/>
                <a:ea typeface="Arial" charset="0"/>
                <a:cs typeface="Arial"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2000" baseline="0" dirty="0">
                <a:solidFill>
                  <a:schemeClr val="bg1"/>
                </a:solidFill>
                <a:highlight>
                  <a:srgbClr val="000000"/>
                </a:highlight>
              </a:rPr>
              <a:t>Project Details</a:t>
            </a:r>
          </a:p>
        </p:txBody>
      </p:sp>
      <p:sp>
        <p:nvSpPr>
          <p:cNvPr id="11" name="Text Placeholder 72">
            <a:extLst>
              <a:ext uri="{FF2B5EF4-FFF2-40B4-BE49-F238E27FC236}">
                <a16:creationId xmlns:a16="http://schemas.microsoft.com/office/drawing/2014/main" id="{03C6CEB6-0470-F84F-A762-F92C5B96E31F}"/>
              </a:ext>
            </a:extLst>
          </p:cNvPr>
          <p:cNvSpPr txBox="1">
            <a:spLocks/>
          </p:cNvSpPr>
          <p:nvPr userDrawn="1"/>
        </p:nvSpPr>
        <p:spPr>
          <a:xfrm>
            <a:off x="6210300" y="4350003"/>
            <a:ext cx="2933702" cy="400110"/>
          </a:xfrm>
          <a:prstGeom prst="rect">
            <a:avLst/>
          </a:prstGeom>
          <a:noFill/>
        </p:spPr>
        <p:txBody>
          <a:bodyPr vert="horz" wrap="square" lIns="91440" tIns="45720" rIns="91440" bIns="45720" rtlCol="0" anchor="ctr" anchorCtr="0">
            <a:spAutoFit/>
          </a:bodyPr>
          <a:lstStyle>
            <a:lvl1pPr marL="0" indent="0" algn="l" defTabSz="457200" rtl="0" eaLnBrk="1" latinLnBrk="0" hangingPunct="1">
              <a:lnSpc>
                <a:spcPct val="100000"/>
              </a:lnSpc>
              <a:spcBef>
                <a:spcPts val="0"/>
              </a:spcBef>
              <a:buClr>
                <a:schemeClr val="tx1">
                  <a:lumMod val="75000"/>
                </a:schemeClr>
              </a:buClr>
              <a:buSzPct val="85000"/>
              <a:buFont typeface="Helvetica" charset="0"/>
              <a:buNone/>
              <a:defRPr sz="2000" b="0" i="0" kern="1200" cap="all" spc="200" baseline="0">
                <a:solidFill>
                  <a:schemeClr val="bg1"/>
                </a:solidFill>
                <a:latin typeface="+mn-lt"/>
                <a:ea typeface="Arial" charset="0"/>
                <a:cs typeface="Arial" charset="0"/>
              </a:defRPr>
            </a:lvl1pPr>
            <a:lvl2pPr marL="457200" indent="-228600" algn="l" defTabSz="457200" rtl="0" eaLnBrk="1" latinLnBrk="0" hangingPunct="1">
              <a:lnSpc>
                <a:spcPct val="100000"/>
              </a:lnSpc>
              <a:spcBef>
                <a:spcPts val="0"/>
              </a:spcBef>
              <a:buSzPct val="85000"/>
              <a:buFont typeface="Helvetica" charset="0"/>
              <a:buChar char="⁃"/>
              <a:defRPr sz="2400" b="0" i="0" kern="1200" spc="100" baseline="0">
                <a:solidFill>
                  <a:schemeClr val="tx1"/>
                </a:solidFill>
                <a:latin typeface="+mn-lt"/>
                <a:ea typeface="Arial" charset="0"/>
                <a:cs typeface="Arial" charset="0"/>
              </a:defRPr>
            </a:lvl2pPr>
            <a:lvl3pPr marL="685800" indent="-228600" algn="l" defTabSz="457200" rtl="0" eaLnBrk="1" latinLnBrk="0" hangingPunct="1">
              <a:lnSpc>
                <a:spcPct val="100000"/>
              </a:lnSpc>
              <a:spcBef>
                <a:spcPts val="0"/>
              </a:spcBef>
              <a:buSzPct val="85000"/>
              <a:buFont typeface="Helvetica" charset="0"/>
              <a:buChar char="•"/>
              <a:defRPr sz="2000" b="0" i="0" kern="1200" spc="100" baseline="0">
                <a:solidFill>
                  <a:schemeClr val="tx1">
                    <a:lumMod val="75000"/>
                  </a:schemeClr>
                </a:solidFill>
                <a:latin typeface="+mn-lt"/>
                <a:ea typeface="Arial" charset="0"/>
                <a:cs typeface="Arial" charset="0"/>
              </a:defRPr>
            </a:lvl3pPr>
            <a:lvl4pPr marL="914400" indent="-228600" algn="l" defTabSz="457200" rtl="0" eaLnBrk="1" latinLnBrk="0" hangingPunct="1">
              <a:lnSpc>
                <a:spcPct val="100000"/>
              </a:lnSpc>
              <a:spcBef>
                <a:spcPts val="0"/>
              </a:spcBef>
              <a:buSzPct val="85000"/>
              <a:buFont typeface="Helvetica" charset="0"/>
              <a:buChar char="⁃"/>
              <a:defRPr sz="1800" b="0" i="0" kern="1200" spc="100" baseline="0">
                <a:solidFill>
                  <a:schemeClr val="tx1">
                    <a:lumMod val="75000"/>
                  </a:schemeClr>
                </a:solidFill>
                <a:latin typeface="+mn-lt"/>
                <a:ea typeface="Arial" charset="0"/>
                <a:cs typeface="Arial" charset="0"/>
              </a:defRPr>
            </a:lvl4pPr>
            <a:lvl5pPr marL="1143000" indent="-228600" algn="l" defTabSz="457200" rtl="0" eaLnBrk="1" latinLnBrk="0" hangingPunct="1">
              <a:lnSpc>
                <a:spcPct val="100000"/>
              </a:lnSpc>
              <a:spcBef>
                <a:spcPts val="0"/>
              </a:spcBef>
              <a:buSzPct val="85000"/>
              <a:buFont typeface="Helvetica" charset="0"/>
              <a:buChar char="•"/>
              <a:defRPr sz="1600" b="0" i="0" kern="1200" spc="100" baseline="0">
                <a:solidFill>
                  <a:schemeClr val="tx1">
                    <a:lumMod val="75000"/>
                  </a:schemeClr>
                </a:solidFill>
                <a:latin typeface="+mn-lt"/>
                <a:ea typeface="Arial" charset="0"/>
                <a:cs typeface="Arial"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2000" baseline="0" dirty="0">
                <a:solidFill>
                  <a:schemeClr val="bg1"/>
                </a:solidFill>
                <a:highlight>
                  <a:srgbClr val="000000"/>
                </a:highlight>
              </a:rPr>
              <a:t>Project Features</a:t>
            </a:r>
          </a:p>
        </p:txBody>
      </p:sp>
      <p:sp>
        <p:nvSpPr>
          <p:cNvPr id="13" name="Text Placeholder 67">
            <a:extLst>
              <a:ext uri="{FF2B5EF4-FFF2-40B4-BE49-F238E27FC236}">
                <a16:creationId xmlns:a16="http://schemas.microsoft.com/office/drawing/2014/main" id="{FE326638-1B76-B74D-8323-28CA866366E3}"/>
              </a:ext>
            </a:extLst>
          </p:cNvPr>
          <p:cNvSpPr txBox="1">
            <a:spLocks/>
          </p:cNvSpPr>
          <p:nvPr userDrawn="1"/>
        </p:nvSpPr>
        <p:spPr>
          <a:xfrm>
            <a:off x="4572000" y="2007392"/>
            <a:ext cx="1409702" cy="707886"/>
          </a:xfrm>
          <a:prstGeom prst="rect">
            <a:avLst/>
          </a:prstGeom>
          <a:noFill/>
        </p:spPr>
        <p:txBody>
          <a:bodyPr vert="horz" wrap="square" lIns="91440" tIns="45720" rIns="91440" bIns="45720" rtlCol="0" anchor="ctr" anchorCtr="0">
            <a:spAutoFit/>
          </a:bodyPr>
          <a:lstStyle>
            <a:lvl1pPr marL="0" indent="0" algn="r" defTabSz="457200" rtl="0" eaLnBrk="1" latinLnBrk="0" hangingPunct="1">
              <a:lnSpc>
                <a:spcPct val="100000"/>
              </a:lnSpc>
              <a:spcBef>
                <a:spcPts val="0"/>
              </a:spcBef>
              <a:buClr>
                <a:schemeClr val="tx1">
                  <a:lumMod val="75000"/>
                </a:schemeClr>
              </a:buClr>
              <a:buSzPct val="85000"/>
              <a:buFont typeface="Helvetica" charset="0"/>
              <a:buNone/>
              <a:defRPr sz="2000" b="0" i="0" kern="1200" cap="all" spc="200" baseline="0">
                <a:solidFill>
                  <a:schemeClr val="bg1"/>
                </a:solidFill>
                <a:latin typeface="+mn-lt"/>
                <a:ea typeface="Arial" charset="0"/>
                <a:cs typeface="Arial" charset="0"/>
              </a:defRPr>
            </a:lvl1pPr>
            <a:lvl2pPr marL="457200" indent="-228600" algn="l" defTabSz="457200" rtl="0" eaLnBrk="1" latinLnBrk="0" hangingPunct="1">
              <a:lnSpc>
                <a:spcPct val="100000"/>
              </a:lnSpc>
              <a:spcBef>
                <a:spcPts val="0"/>
              </a:spcBef>
              <a:buSzPct val="85000"/>
              <a:buFont typeface="Helvetica" charset="0"/>
              <a:buChar char="⁃"/>
              <a:defRPr sz="2400" b="0" i="0" kern="1200" spc="100" baseline="0">
                <a:solidFill>
                  <a:schemeClr val="tx1"/>
                </a:solidFill>
                <a:latin typeface="+mn-lt"/>
                <a:ea typeface="Arial" charset="0"/>
                <a:cs typeface="Arial" charset="0"/>
              </a:defRPr>
            </a:lvl2pPr>
            <a:lvl3pPr marL="685800" indent="-228600" algn="l" defTabSz="457200" rtl="0" eaLnBrk="1" latinLnBrk="0" hangingPunct="1">
              <a:lnSpc>
                <a:spcPct val="100000"/>
              </a:lnSpc>
              <a:spcBef>
                <a:spcPts val="0"/>
              </a:spcBef>
              <a:buSzPct val="85000"/>
              <a:buFont typeface="Helvetica" charset="0"/>
              <a:buChar char="•"/>
              <a:defRPr sz="2000" b="0" i="0" kern="1200" spc="100" baseline="0">
                <a:solidFill>
                  <a:schemeClr val="tx1">
                    <a:lumMod val="75000"/>
                  </a:schemeClr>
                </a:solidFill>
                <a:latin typeface="+mn-lt"/>
                <a:ea typeface="Arial" charset="0"/>
                <a:cs typeface="Arial" charset="0"/>
              </a:defRPr>
            </a:lvl3pPr>
            <a:lvl4pPr marL="914400" indent="-228600" algn="l" defTabSz="457200" rtl="0" eaLnBrk="1" latinLnBrk="0" hangingPunct="1">
              <a:lnSpc>
                <a:spcPct val="100000"/>
              </a:lnSpc>
              <a:spcBef>
                <a:spcPts val="0"/>
              </a:spcBef>
              <a:buSzPct val="85000"/>
              <a:buFont typeface="Helvetica" charset="0"/>
              <a:buChar char="⁃"/>
              <a:defRPr sz="1800" b="0" i="0" kern="1200" spc="100" baseline="0">
                <a:solidFill>
                  <a:schemeClr val="tx1">
                    <a:lumMod val="75000"/>
                  </a:schemeClr>
                </a:solidFill>
                <a:latin typeface="+mn-lt"/>
                <a:ea typeface="Arial" charset="0"/>
                <a:cs typeface="Arial" charset="0"/>
              </a:defRPr>
            </a:lvl4pPr>
            <a:lvl5pPr marL="1143000" indent="-228600" algn="l" defTabSz="457200" rtl="0" eaLnBrk="1" latinLnBrk="0" hangingPunct="1">
              <a:lnSpc>
                <a:spcPct val="100000"/>
              </a:lnSpc>
              <a:spcBef>
                <a:spcPts val="0"/>
              </a:spcBef>
              <a:buSzPct val="85000"/>
              <a:buFont typeface="Helvetica" charset="0"/>
              <a:buChar char="•"/>
              <a:defRPr sz="1600" b="0" i="0" kern="1200" spc="100" baseline="0">
                <a:solidFill>
                  <a:schemeClr val="tx1">
                    <a:lumMod val="75000"/>
                  </a:schemeClr>
                </a:solidFill>
                <a:latin typeface="+mn-lt"/>
                <a:ea typeface="Arial" charset="0"/>
                <a:cs typeface="Arial"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l"/>
            <a:r>
              <a:rPr lang="en-US" sz="2000" baseline="0" dirty="0">
                <a:solidFill>
                  <a:schemeClr val="bg1"/>
                </a:solidFill>
                <a:highlight>
                  <a:srgbClr val="000000"/>
                </a:highlight>
              </a:rPr>
              <a:t>E&amp;D Funding</a:t>
            </a:r>
          </a:p>
        </p:txBody>
      </p:sp>
      <p:sp>
        <p:nvSpPr>
          <p:cNvPr id="21" name="Text Placeholder 3">
            <a:extLst>
              <a:ext uri="{FF2B5EF4-FFF2-40B4-BE49-F238E27FC236}">
                <a16:creationId xmlns:a16="http://schemas.microsoft.com/office/drawing/2014/main" id="{44CD79B3-B52C-F347-A183-1EF880081729}"/>
              </a:ext>
            </a:extLst>
          </p:cNvPr>
          <p:cNvSpPr>
            <a:spLocks noGrp="1"/>
          </p:cNvSpPr>
          <p:nvPr>
            <p:ph type="body" sz="quarter" idx="33" hasCustomPrompt="1"/>
          </p:nvPr>
        </p:nvSpPr>
        <p:spPr>
          <a:xfrm>
            <a:off x="457198" y="265176"/>
            <a:ext cx="11277600" cy="1738938"/>
          </a:xfrm>
        </p:spPr>
        <p:txBody>
          <a:bodyPr bIns="457200" anchor="t" anchorCtr="0">
            <a:spAutoFit/>
          </a:bodyPr>
          <a:lstStyle>
            <a:lvl2pPr marL="0" marR="0" indent="0" algn="l" defTabSz="914400" rtl="0" eaLnBrk="1" fontAlgn="auto" latinLnBrk="0" hangingPunct="1">
              <a:lnSpc>
                <a:spcPct val="100000"/>
              </a:lnSpc>
              <a:spcBef>
                <a:spcPts val="0"/>
              </a:spcBef>
              <a:spcAft>
                <a:spcPts val="600"/>
              </a:spcAft>
              <a:buClrTx/>
              <a:buSzTx/>
              <a:buFont typeface="Arial" panose="020B0604020202020204" pitchFamily="34" charset="0"/>
              <a:buNone/>
              <a:tabLst/>
              <a:defRPr/>
            </a:lvl2pPr>
          </a:lstStyle>
          <a:p>
            <a:pPr lvl="1"/>
            <a:r>
              <a:rPr lang="en-US" dirty="0"/>
              <a:t>Heading two</a:t>
            </a:r>
          </a:p>
          <a:p>
            <a:pPr marL="0" marR="0" lvl="0" indent="0" algn="l" defTabSz="914400" rtl="0" eaLnBrk="1" fontAlgn="auto" latinLnBrk="0" hangingPunct="1">
              <a:lnSpc>
                <a:spcPct val="100000"/>
              </a:lnSpc>
              <a:spcBef>
                <a:spcPts val="0"/>
              </a:spcBef>
              <a:spcAft>
                <a:spcPts val="600"/>
              </a:spcAft>
              <a:buClrTx/>
              <a:buSzTx/>
              <a:buFont typeface="Arial" panose="020B0604020202020204" pitchFamily="34" charset="0"/>
              <a:buNone/>
              <a:tabLst/>
              <a:defRPr/>
            </a:pPr>
            <a:r>
              <a:rPr lang="en-US" dirty="0"/>
              <a:t>Heading one</a:t>
            </a:r>
          </a:p>
        </p:txBody>
      </p:sp>
    </p:spTree>
    <p:extLst>
      <p:ext uri="{BB962C8B-B14F-4D97-AF65-F5344CB8AC3E}">
        <p14:creationId xmlns:p14="http://schemas.microsoft.com/office/powerpoint/2010/main" val="171472165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8_Chapter 1.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8" name="Text Placeholder 4">
            <a:extLst>
              <a:ext uri="{FF2B5EF4-FFF2-40B4-BE49-F238E27FC236}">
                <a16:creationId xmlns:a16="http://schemas.microsoft.com/office/drawing/2014/main" id="{6509E65F-E2B9-6840-BC86-8E1562865061}"/>
              </a:ext>
            </a:extLst>
          </p:cNvPr>
          <p:cNvSpPr>
            <a:spLocks noGrp="1"/>
          </p:cNvSpPr>
          <p:nvPr>
            <p:ph type="body" sz="quarter" idx="28" hasCustomPrompt="1"/>
          </p:nvPr>
        </p:nvSpPr>
        <p:spPr>
          <a:xfrm>
            <a:off x="914400" y="914400"/>
            <a:ext cx="4721354" cy="1661993"/>
          </a:xfrm>
        </p:spPr>
        <p:txBody>
          <a:bodyPr>
            <a:spAutoFit/>
          </a:bodyPr>
          <a:lstStyle/>
          <a:p>
            <a:pPr lvl="0"/>
            <a:r>
              <a:rPr lang="en-US" dirty="0"/>
              <a:t>Heading </a:t>
            </a:r>
            <a:br>
              <a:rPr lang="en-US" dirty="0"/>
            </a:br>
            <a:r>
              <a:rPr lang="en-US" dirty="0"/>
              <a:t>one</a:t>
            </a:r>
          </a:p>
        </p:txBody>
      </p:sp>
      <p:sp>
        <p:nvSpPr>
          <p:cNvPr id="5" name="Content Placeholder 2">
            <a:extLst>
              <a:ext uri="{FF2B5EF4-FFF2-40B4-BE49-F238E27FC236}">
                <a16:creationId xmlns:a16="http://schemas.microsoft.com/office/drawing/2014/main" id="{D44E2BBB-CE38-AB4E-93A3-4E248B33C948}"/>
              </a:ext>
            </a:extLst>
          </p:cNvPr>
          <p:cNvSpPr>
            <a:spLocks noGrp="1"/>
          </p:cNvSpPr>
          <p:nvPr>
            <p:ph sz="quarter" idx="24" hasCustomPrompt="1"/>
          </p:nvPr>
        </p:nvSpPr>
        <p:spPr>
          <a:xfrm>
            <a:off x="6096000" y="457200"/>
            <a:ext cx="5638800" cy="5943600"/>
          </a:xfrm>
        </p:spPr>
        <p:txBody>
          <a:bodyPr anchor="ctr" anchorCtr="0"/>
          <a:lstStyle>
            <a:lvl1pPr>
              <a:defRPr/>
            </a:lvl1pPr>
            <a:lvl2pPr>
              <a:defRPr>
                <a:solidFill>
                  <a:schemeClr val="tx1"/>
                </a:solidFill>
              </a:defRPr>
            </a:lvl2pPr>
            <a:lvl3pPr>
              <a:defRPr/>
            </a:lvl3pPr>
            <a:lvl4pPr>
              <a:defRPr/>
            </a:lvl4pPr>
            <a:lvl5pPr>
              <a:defRPr/>
            </a:lvl5pPr>
          </a:lstStyle>
          <a:p>
            <a:pPr lvl="0"/>
            <a:r>
              <a:rPr lang="en-US" dirty="0"/>
              <a:t>First level bullets</a:t>
            </a:r>
          </a:p>
          <a:p>
            <a:pPr lvl="1"/>
            <a:r>
              <a:rPr lang="en-US" dirty="0"/>
              <a:t>Second level bullets</a:t>
            </a:r>
          </a:p>
          <a:p>
            <a:pPr lvl="2"/>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sed do </a:t>
            </a:r>
            <a:r>
              <a:rPr lang="en-US" dirty="0" err="1"/>
              <a:t>eiusmod</a:t>
            </a:r>
            <a:r>
              <a:rPr lang="en-US" dirty="0"/>
              <a:t> </a:t>
            </a:r>
            <a:r>
              <a:rPr lang="en-US" dirty="0" err="1"/>
              <a:t>tempor</a:t>
            </a:r>
            <a:r>
              <a:rPr lang="en-US" dirty="0"/>
              <a:t> </a:t>
            </a:r>
            <a:r>
              <a:rPr lang="en-US" dirty="0" err="1"/>
              <a:t>incididunt</a:t>
            </a:r>
            <a:r>
              <a:rPr lang="en-US" dirty="0"/>
              <a:t> </a:t>
            </a:r>
            <a:r>
              <a:rPr lang="en-US" dirty="0" err="1"/>
              <a:t>ut</a:t>
            </a:r>
            <a:r>
              <a:rPr lang="en-US" dirty="0"/>
              <a:t> </a:t>
            </a:r>
            <a:r>
              <a:rPr lang="en-US" dirty="0" err="1"/>
              <a:t>labore</a:t>
            </a:r>
            <a:r>
              <a:rPr lang="en-US" dirty="0"/>
              <a:t> et dolore magna </a:t>
            </a:r>
            <a:r>
              <a:rPr lang="en-US" dirty="0" err="1"/>
              <a:t>aliqua</a:t>
            </a:r>
            <a:r>
              <a:rPr lang="en-US" dirty="0"/>
              <a:t>.</a:t>
            </a:r>
          </a:p>
        </p:txBody>
      </p:sp>
      <p:sp>
        <p:nvSpPr>
          <p:cNvPr id="11" name="Content Placeholder 2">
            <a:extLst>
              <a:ext uri="{FF2B5EF4-FFF2-40B4-BE49-F238E27FC236}">
                <a16:creationId xmlns:a16="http://schemas.microsoft.com/office/drawing/2014/main" id="{CB89CF90-4F80-994C-8A02-9C1915C8CE1C}"/>
              </a:ext>
            </a:extLst>
          </p:cNvPr>
          <p:cNvSpPr>
            <a:spLocks noGrp="1"/>
          </p:cNvSpPr>
          <p:nvPr>
            <p:ph sz="quarter" idx="29" hasCustomPrompt="1"/>
          </p:nvPr>
        </p:nvSpPr>
        <p:spPr>
          <a:xfrm>
            <a:off x="910364" y="3597899"/>
            <a:ext cx="4721354" cy="2345700"/>
          </a:xfrm>
        </p:spPr>
        <p:txBody>
          <a:bodyPr wrap="square" lIns="0" tIns="228600" rIns="0" bIns="0" anchor="ctr" anchorCtr="0">
            <a:noAutofit/>
          </a:bodyPr>
          <a:lstStyle>
            <a:lvl1pPr marL="0" marR="0" indent="0" algn="l" defTabSz="914400" rtl="0" eaLnBrk="1" fontAlgn="auto" latinLnBrk="0" hangingPunct="1">
              <a:lnSpc>
                <a:spcPct val="100000"/>
              </a:lnSpc>
              <a:spcBef>
                <a:spcPts val="0"/>
              </a:spcBef>
              <a:spcAft>
                <a:spcPts val="1200"/>
              </a:spcAft>
              <a:buClrTx/>
              <a:buSzTx/>
              <a:buFont typeface="Arial" panose="020B0604020202020204" pitchFamily="34" charset="0"/>
              <a:buNone/>
              <a:tabLst/>
              <a:defRPr sz="11500" spc="-300">
                <a:solidFill>
                  <a:schemeClr val="bg1"/>
                </a:solidFill>
              </a:defRPr>
            </a:lvl1pPr>
            <a:lvl2pPr>
              <a:defRPr>
                <a:solidFill>
                  <a:schemeClr val="tx1"/>
                </a:solidFill>
              </a:defRPr>
            </a:lvl2pPr>
            <a:lvl3pPr>
              <a:defRPr sz="3200">
                <a:solidFill>
                  <a:schemeClr val="bg1"/>
                </a:solidFill>
              </a:defRPr>
            </a:lvl3pPr>
            <a:lvl4pPr>
              <a:defRPr/>
            </a:lvl4pPr>
            <a:lvl5pPr>
              <a:defRPr/>
            </a:lvl5pPr>
          </a:lstStyle>
          <a:p>
            <a:pPr marL="0" marR="0" lvl="2" indent="0" algn="l" defTabSz="914400" rtl="0" eaLnBrk="1" fontAlgn="auto" latinLnBrk="0" hangingPunct="1">
              <a:lnSpc>
                <a:spcPct val="100000"/>
              </a:lnSpc>
              <a:spcBef>
                <a:spcPts val="0"/>
              </a:spcBef>
              <a:spcAft>
                <a:spcPts val="1200"/>
              </a:spcAft>
              <a:buClrTx/>
              <a:buSzTx/>
              <a:buFont typeface="Arial" panose="020B0604020202020204" pitchFamily="34" charset="0"/>
              <a:buNone/>
              <a:tabLst/>
              <a:defRPr/>
            </a:pPr>
            <a:r>
              <a:rPr lang="en-US" dirty="0"/>
              <a:t>text</a:t>
            </a:r>
          </a:p>
          <a:p>
            <a:pPr lvl="0"/>
            <a:r>
              <a:rPr lang="en-US" dirty="0"/>
              <a:t>Heading</a:t>
            </a:r>
          </a:p>
        </p:txBody>
      </p:sp>
    </p:spTree>
    <p:extLst>
      <p:ext uri="{BB962C8B-B14F-4D97-AF65-F5344CB8AC3E}">
        <p14:creationId xmlns:p14="http://schemas.microsoft.com/office/powerpoint/2010/main" val="368817193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6_Custom Layout">
    <p:bg>
      <p:bgPr>
        <a:solidFill>
          <a:schemeClr val="accent1"/>
        </a:solidFill>
        <a:effectLst/>
      </p:bgPr>
    </p:bg>
    <p:spTree>
      <p:nvGrpSpPr>
        <p:cNvPr id="1" name=""/>
        <p:cNvGrpSpPr/>
        <p:nvPr/>
      </p:nvGrpSpPr>
      <p:grpSpPr>
        <a:xfrm>
          <a:off x="0" y="0"/>
          <a:ext cx="0" cy="0"/>
          <a:chOff x="0" y="0"/>
          <a:chExt cx="0" cy="0"/>
        </a:xfrm>
      </p:grpSpPr>
      <p:sp>
        <p:nvSpPr>
          <p:cNvPr id="3" name="Text Placeholder 3">
            <a:extLst>
              <a:ext uri="{FF2B5EF4-FFF2-40B4-BE49-F238E27FC236}">
                <a16:creationId xmlns:a16="http://schemas.microsoft.com/office/drawing/2014/main" id="{1E5B3B94-1CDA-7F41-96EC-0661C2770DAD}"/>
              </a:ext>
            </a:extLst>
          </p:cNvPr>
          <p:cNvSpPr>
            <a:spLocks noGrp="1"/>
          </p:cNvSpPr>
          <p:nvPr>
            <p:ph type="body" sz="quarter" idx="33" hasCustomPrompt="1"/>
          </p:nvPr>
        </p:nvSpPr>
        <p:spPr>
          <a:xfrm>
            <a:off x="457198" y="265176"/>
            <a:ext cx="11277600" cy="1738938"/>
          </a:xfrm>
        </p:spPr>
        <p:txBody>
          <a:bodyPr bIns="457200" anchor="t" anchorCtr="0">
            <a:spAutoFit/>
          </a:bodyPr>
          <a:lstStyle>
            <a:lvl1pPr>
              <a:defRPr>
                <a:solidFill>
                  <a:schemeClr val="bg1"/>
                </a:solidFill>
              </a:defRPr>
            </a:lvl1pPr>
            <a:lvl2pPr marL="0" marR="0" indent="0" algn="l" defTabSz="914400" rtl="0" eaLnBrk="1" fontAlgn="auto" latinLnBrk="0" hangingPunct="1">
              <a:lnSpc>
                <a:spcPct val="100000"/>
              </a:lnSpc>
              <a:spcBef>
                <a:spcPts val="0"/>
              </a:spcBef>
              <a:spcAft>
                <a:spcPts val="600"/>
              </a:spcAft>
              <a:buClrTx/>
              <a:buSzTx/>
              <a:buFont typeface="Arial" panose="020B0604020202020204" pitchFamily="34" charset="0"/>
              <a:buNone/>
              <a:tabLst/>
              <a:defRPr>
                <a:solidFill>
                  <a:schemeClr val="bg1"/>
                </a:solidFill>
              </a:defRPr>
            </a:lvl2pPr>
          </a:lstStyle>
          <a:p>
            <a:pPr lvl="1"/>
            <a:r>
              <a:rPr lang="en-US" dirty="0"/>
              <a:t>Heading two</a:t>
            </a:r>
          </a:p>
          <a:p>
            <a:pPr marL="0" marR="0" lvl="0" indent="0" algn="l" defTabSz="914400" rtl="0" eaLnBrk="1" fontAlgn="auto" latinLnBrk="0" hangingPunct="1">
              <a:lnSpc>
                <a:spcPct val="100000"/>
              </a:lnSpc>
              <a:spcBef>
                <a:spcPts val="0"/>
              </a:spcBef>
              <a:spcAft>
                <a:spcPts val="600"/>
              </a:spcAft>
              <a:buClrTx/>
              <a:buSzTx/>
              <a:buFont typeface="Arial" panose="020B0604020202020204" pitchFamily="34" charset="0"/>
              <a:buNone/>
              <a:tabLst/>
              <a:defRPr/>
            </a:pPr>
            <a:r>
              <a:rPr lang="en-US" dirty="0"/>
              <a:t>Heading one</a:t>
            </a:r>
          </a:p>
        </p:txBody>
      </p:sp>
      <p:sp>
        <p:nvSpPr>
          <p:cNvPr id="4" name="Text Placeholder 3">
            <a:extLst>
              <a:ext uri="{FF2B5EF4-FFF2-40B4-BE49-F238E27FC236}">
                <a16:creationId xmlns:a16="http://schemas.microsoft.com/office/drawing/2014/main" id="{A6710C2F-AAEC-4241-8CB7-6FEE260B5724}"/>
              </a:ext>
            </a:extLst>
          </p:cNvPr>
          <p:cNvSpPr>
            <a:spLocks noGrp="1"/>
          </p:cNvSpPr>
          <p:nvPr>
            <p:ph type="body" sz="quarter" idx="14" hasCustomPrompt="1"/>
          </p:nvPr>
        </p:nvSpPr>
        <p:spPr>
          <a:xfrm>
            <a:off x="457198" y="3656576"/>
            <a:ext cx="7048500" cy="2744224"/>
          </a:xfrm>
          <a:noFill/>
        </p:spPr>
        <p:txBody>
          <a:bodyPr lIns="182880" tIns="182880" rIns="182880" bIns="182880">
            <a:noAutofit/>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a:t>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3">
            <a:extLst>
              <a:ext uri="{FF2B5EF4-FFF2-40B4-BE49-F238E27FC236}">
                <a16:creationId xmlns:a16="http://schemas.microsoft.com/office/drawing/2014/main" id="{7A89D84B-02CC-CB4E-AA8D-F9297097DDA3}"/>
              </a:ext>
            </a:extLst>
          </p:cNvPr>
          <p:cNvSpPr>
            <a:spLocks noGrp="1"/>
          </p:cNvSpPr>
          <p:nvPr>
            <p:ph type="body" sz="quarter" idx="34" hasCustomPrompt="1"/>
          </p:nvPr>
        </p:nvSpPr>
        <p:spPr>
          <a:xfrm>
            <a:off x="457198" y="2056138"/>
            <a:ext cx="7048500" cy="1600438"/>
          </a:xfrm>
          <a:noFill/>
        </p:spPr>
        <p:txBody>
          <a:bodyPr lIns="182880" tIns="182880" rIns="182880" bIns="182880">
            <a:spAutoFit/>
          </a:bodyPr>
          <a:lstStyle>
            <a:lvl1pPr algn="ctr">
              <a:defRPr sz="8000">
                <a:solidFill>
                  <a:schemeClr val="tx2"/>
                </a:solidFill>
              </a:defRPr>
            </a:lvl1pPr>
          </a:lstStyle>
          <a:p>
            <a:pPr lvl="0"/>
            <a:r>
              <a:rPr lang="en-US" dirty="0"/>
              <a:t>Text</a:t>
            </a:r>
          </a:p>
        </p:txBody>
      </p:sp>
      <p:sp>
        <p:nvSpPr>
          <p:cNvPr id="6" name="Text Placeholder 3">
            <a:extLst>
              <a:ext uri="{FF2B5EF4-FFF2-40B4-BE49-F238E27FC236}">
                <a16:creationId xmlns:a16="http://schemas.microsoft.com/office/drawing/2014/main" id="{9FA5BE74-57AC-954E-A768-BEDD7392FA3F}"/>
              </a:ext>
            </a:extLst>
          </p:cNvPr>
          <p:cNvSpPr>
            <a:spLocks noGrp="1"/>
          </p:cNvSpPr>
          <p:nvPr>
            <p:ph type="body" sz="quarter" idx="35" hasCustomPrompt="1"/>
          </p:nvPr>
        </p:nvSpPr>
        <p:spPr>
          <a:xfrm>
            <a:off x="7505700" y="2056138"/>
            <a:ext cx="4229098" cy="4344662"/>
          </a:xfrm>
          <a:noFill/>
        </p:spPr>
        <p:txBody>
          <a:bodyPr lIns="182880" tIns="182880" rIns="182880" bIns="182880">
            <a:noAutofit/>
          </a:bodyPr>
          <a:lstStyle>
            <a:lvl1pPr algn="ctr">
              <a:defRPr sz="8000">
                <a:solidFill>
                  <a:schemeClr val="tx2"/>
                </a:solidFill>
              </a:defRPr>
            </a:lvl1pPr>
          </a:lstStyle>
          <a:p>
            <a:pPr lvl="0"/>
            <a:r>
              <a:rPr lang="en-US" dirty="0"/>
              <a:t>Text</a:t>
            </a:r>
          </a:p>
        </p:txBody>
      </p:sp>
    </p:spTree>
    <p:extLst>
      <p:ext uri="{BB962C8B-B14F-4D97-AF65-F5344CB8AC3E}">
        <p14:creationId xmlns:p14="http://schemas.microsoft.com/office/powerpoint/2010/main" val="261769685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Custom Layout">
    <p:bg>
      <p:bgPr>
        <a:solidFill>
          <a:schemeClr val="tx1"/>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E2647D1-20A5-CA49-86A4-2A94466A248B}"/>
              </a:ext>
            </a:extLst>
          </p:cNvPr>
          <p:cNvSpPr txBox="1">
            <a:spLocks noChangeArrowheads="1"/>
          </p:cNvSpPr>
          <p:nvPr userDrawn="1"/>
        </p:nvSpPr>
        <p:spPr bwMode="auto">
          <a:xfrm>
            <a:off x="11734800" y="6400800"/>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rIns="0" anchor="ctr" anchorCtr="0">
            <a:noAutofit/>
          </a:bodyPr>
          <a:lstStyle>
            <a:lvl1pPr>
              <a:defRPr>
                <a:solidFill>
                  <a:schemeClr val="tx1"/>
                </a:solidFill>
                <a:latin typeface="Calibri" charset="0"/>
              </a:defRPr>
            </a:lvl1pPr>
            <a:lvl2pPr marL="742950" indent="-285750">
              <a:defRPr>
                <a:solidFill>
                  <a:schemeClr val="tx1"/>
                </a:solidFill>
                <a:latin typeface="Calibri" charset="0"/>
              </a:defRPr>
            </a:lvl2pPr>
            <a:lvl3pPr marL="1143000" indent="-228600">
              <a:defRPr>
                <a:solidFill>
                  <a:schemeClr val="tx1"/>
                </a:solidFill>
                <a:latin typeface="Calibri" charset="0"/>
              </a:defRPr>
            </a:lvl3pPr>
            <a:lvl4pPr marL="1600200" indent="-228600">
              <a:defRPr>
                <a:solidFill>
                  <a:schemeClr val="tx1"/>
                </a:solidFill>
                <a:latin typeface="Calibri" charset="0"/>
              </a:defRPr>
            </a:lvl4pPr>
            <a:lvl5pPr marL="2057400" indent="-228600">
              <a:defRPr>
                <a:solidFill>
                  <a:schemeClr val="tx1"/>
                </a:solidFill>
                <a:latin typeface="Calibri" charset="0"/>
              </a:defRPr>
            </a:lvl5pPr>
            <a:lvl6pPr marL="2514600" indent="-228600" fontAlgn="base">
              <a:spcBef>
                <a:spcPct val="0"/>
              </a:spcBef>
              <a:spcAft>
                <a:spcPct val="0"/>
              </a:spcAft>
              <a:defRPr>
                <a:solidFill>
                  <a:schemeClr val="tx1"/>
                </a:solidFill>
                <a:latin typeface="Calibri" charset="0"/>
              </a:defRPr>
            </a:lvl6pPr>
            <a:lvl7pPr marL="2971800" indent="-228600" fontAlgn="base">
              <a:spcBef>
                <a:spcPct val="0"/>
              </a:spcBef>
              <a:spcAft>
                <a:spcPct val="0"/>
              </a:spcAft>
              <a:defRPr>
                <a:solidFill>
                  <a:schemeClr val="tx1"/>
                </a:solidFill>
                <a:latin typeface="Calibri" charset="0"/>
              </a:defRPr>
            </a:lvl7pPr>
            <a:lvl8pPr marL="3429000" indent="-228600" fontAlgn="base">
              <a:spcBef>
                <a:spcPct val="0"/>
              </a:spcBef>
              <a:spcAft>
                <a:spcPct val="0"/>
              </a:spcAft>
              <a:defRPr>
                <a:solidFill>
                  <a:schemeClr val="tx1"/>
                </a:solidFill>
                <a:latin typeface="Calibri" charset="0"/>
              </a:defRPr>
            </a:lvl8pPr>
            <a:lvl9pPr marL="3886200" indent="-228600" fontAlgn="base">
              <a:spcBef>
                <a:spcPct val="0"/>
              </a:spcBef>
              <a:spcAft>
                <a:spcPct val="0"/>
              </a:spcAft>
              <a:defRPr>
                <a:solidFill>
                  <a:schemeClr val="tx1"/>
                </a:solidFill>
                <a:latin typeface="Calibri" charset="0"/>
              </a:defRPr>
            </a:lvl9pPr>
          </a:lstStyle>
          <a:p>
            <a:pPr algn="ctr" eaLnBrk="1" hangingPunct="1"/>
            <a:fld id="{44C37EC8-212B-D845-8C24-DA27C0385206}" type="slidenum">
              <a:rPr lang="en-US" sz="800" b="0" i="0" u="none" strike="noStrike" kern="1200" cap="all" spc="100" baseline="0" smtClean="0">
                <a:solidFill>
                  <a:schemeClr val="bg1"/>
                </a:solidFill>
                <a:latin typeface="+mn-lt"/>
                <a:ea typeface="Arial" charset="0"/>
                <a:cs typeface="Arial" charset="0"/>
              </a:rPr>
              <a:pPr algn="ctr" eaLnBrk="1" hangingPunct="1"/>
              <a:t>‹#›</a:t>
            </a:fld>
            <a:endParaRPr lang="ru-RU" altLang="en-US" sz="800" b="0" i="0" cap="all" spc="100" baseline="0">
              <a:solidFill>
                <a:schemeClr val="bg1"/>
              </a:solidFill>
              <a:latin typeface="+mn-lt"/>
              <a:ea typeface="Arial" charset="0"/>
              <a:cs typeface="Arial" charset="0"/>
            </a:endParaRPr>
          </a:p>
        </p:txBody>
      </p:sp>
    </p:spTree>
    <p:extLst>
      <p:ext uri="{BB962C8B-B14F-4D97-AF65-F5344CB8AC3E}">
        <p14:creationId xmlns:p14="http://schemas.microsoft.com/office/powerpoint/2010/main" val="242684688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49156603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30_Custom Layout">
    <p:spTree>
      <p:nvGrpSpPr>
        <p:cNvPr id="1" name=""/>
        <p:cNvGrpSpPr/>
        <p:nvPr/>
      </p:nvGrpSpPr>
      <p:grpSpPr>
        <a:xfrm>
          <a:off x="0" y="0"/>
          <a:ext cx="0" cy="0"/>
          <a:chOff x="0" y="0"/>
          <a:chExt cx="0" cy="0"/>
        </a:xfrm>
      </p:grpSpPr>
      <p:pic>
        <p:nvPicPr>
          <p:cNvPr id="3" name="Picture 2" descr="A picture containing swimming, shark, ocean floor&#10;&#10;Description automatically generated">
            <a:extLst>
              <a:ext uri="{FF2B5EF4-FFF2-40B4-BE49-F238E27FC236}">
                <a16:creationId xmlns:a16="http://schemas.microsoft.com/office/drawing/2014/main" id="{E1C8703D-201F-FC47-AC6B-13230A8FB1BA}"/>
              </a:ext>
            </a:extLst>
          </p:cNvPr>
          <p:cNvPicPr>
            <a:picLocks noChangeAspect="1"/>
          </p:cNvPicPr>
          <p:nvPr userDrawn="1"/>
        </p:nvPicPr>
        <p:blipFill rotWithShape="1">
          <a:blip r:embed="rId2"/>
          <a:srcRect l="18445" r="18445"/>
          <a:stretch/>
        </p:blipFill>
        <p:spPr>
          <a:xfrm>
            <a:off x="6349" y="1228028"/>
            <a:ext cx="6314950" cy="5629971"/>
          </a:xfrm>
          <a:prstGeom prst="rect">
            <a:avLst/>
          </a:prstGeom>
        </p:spPr>
      </p:pic>
      <p:pic>
        <p:nvPicPr>
          <p:cNvPr id="11" name="Picture 10">
            <a:extLst>
              <a:ext uri="{FF2B5EF4-FFF2-40B4-BE49-F238E27FC236}">
                <a16:creationId xmlns:a16="http://schemas.microsoft.com/office/drawing/2014/main" id="{669B05F0-E503-9546-B901-C3C723457101}"/>
              </a:ext>
            </a:extLst>
          </p:cNvPr>
          <p:cNvPicPr>
            <a:picLocks noChangeAspect="1"/>
          </p:cNvPicPr>
          <p:nvPr userDrawn="1"/>
        </p:nvPicPr>
        <p:blipFill rotWithShape="1">
          <a:blip r:embed="rId3"/>
          <a:srcRect l="28350" t="33986" r="15936" b="-1"/>
          <a:stretch/>
        </p:blipFill>
        <p:spPr>
          <a:xfrm>
            <a:off x="3276600" y="0"/>
            <a:ext cx="8915399" cy="5943577"/>
          </a:xfrm>
          <a:prstGeom prst="rect">
            <a:avLst/>
          </a:prstGeom>
        </p:spPr>
      </p:pic>
      <p:sp>
        <p:nvSpPr>
          <p:cNvPr id="17" name="Rectangle 16">
            <a:extLst>
              <a:ext uri="{FF2B5EF4-FFF2-40B4-BE49-F238E27FC236}">
                <a16:creationId xmlns:a16="http://schemas.microsoft.com/office/drawing/2014/main" id="{5803CF79-54EC-AE40-8AD0-4A6A1D87ADA2}"/>
              </a:ext>
            </a:extLst>
          </p:cNvPr>
          <p:cNvSpPr/>
          <p:nvPr userDrawn="1"/>
        </p:nvSpPr>
        <p:spPr>
          <a:xfrm>
            <a:off x="457199" y="1224281"/>
            <a:ext cx="11277601" cy="47192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02850D2-48A6-AF48-9D58-E327CB16AE42}"/>
              </a:ext>
            </a:extLst>
          </p:cNvPr>
          <p:cNvSpPr/>
          <p:nvPr userDrawn="1"/>
        </p:nvSpPr>
        <p:spPr>
          <a:xfrm>
            <a:off x="457199" y="5943575"/>
            <a:ext cx="6783135" cy="45722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Content Placeholder 3">
            <a:extLst>
              <a:ext uri="{FF2B5EF4-FFF2-40B4-BE49-F238E27FC236}">
                <a16:creationId xmlns:a16="http://schemas.microsoft.com/office/drawing/2014/main" id="{9BA795F4-A223-D240-88A9-1224779925ED}"/>
              </a:ext>
            </a:extLst>
          </p:cNvPr>
          <p:cNvSpPr>
            <a:spLocks noGrp="1"/>
          </p:cNvSpPr>
          <p:nvPr>
            <p:ph sz="quarter" idx="10"/>
          </p:nvPr>
        </p:nvSpPr>
        <p:spPr>
          <a:xfrm>
            <a:off x="457200" y="1228028"/>
            <a:ext cx="5413248" cy="5172771"/>
          </a:xfrm>
          <a:noFill/>
        </p:spPr>
        <p:txBody>
          <a:bodyPr lIns="914400" tIns="457200" rIns="457200" bIns="457200"/>
          <a:lstStyle>
            <a:lvl1pPr>
              <a:lnSpc>
                <a:spcPts val="4000"/>
              </a:lnSpc>
              <a:spcAft>
                <a:spcPts val="2400"/>
              </a:spcAft>
              <a:defRPr sz="4000">
                <a:solidFill>
                  <a:schemeClr val="tx1"/>
                </a:solidFill>
              </a:defRPr>
            </a:lvl1pPr>
            <a:lvl2pPr>
              <a:defRPr>
                <a:highlight>
                  <a:srgbClr val="A2DCE9"/>
                </a:highlight>
              </a:defRPr>
            </a:lvl2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Content Placeholder 3">
            <a:extLst>
              <a:ext uri="{FF2B5EF4-FFF2-40B4-BE49-F238E27FC236}">
                <a16:creationId xmlns:a16="http://schemas.microsoft.com/office/drawing/2014/main" id="{09AC1833-8FF6-D842-B1D3-066D27A5E890}"/>
              </a:ext>
            </a:extLst>
          </p:cNvPr>
          <p:cNvSpPr>
            <a:spLocks noGrp="1"/>
          </p:cNvSpPr>
          <p:nvPr>
            <p:ph sz="quarter" idx="11"/>
          </p:nvPr>
        </p:nvSpPr>
        <p:spPr>
          <a:xfrm>
            <a:off x="5870448" y="1224283"/>
            <a:ext cx="5413248" cy="4719293"/>
          </a:xfrm>
          <a:noFill/>
        </p:spPr>
        <p:txBody>
          <a:bodyPr lIns="914400" tIns="457200" rIns="457200" bIns="457200"/>
          <a:lstStyle>
            <a:lvl1pPr>
              <a:lnSpc>
                <a:spcPts val="4000"/>
              </a:lnSpc>
              <a:spcAft>
                <a:spcPts val="2400"/>
              </a:spcAft>
              <a:defRPr sz="4000">
                <a:solidFill>
                  <a:schemeClr val="tx1"/>
                </a:solidFill>
              </a:defRPr>
            </a:lvl1pPr>
            <a:lvl2pPr>
              <a:defRPr>
                <a:highlight>
                  <a:srgbClr val="A2DCE9"/>
                </a:highlight>
              </a:defRPr>
            </a:lvl2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1">
            <a:extLst>
              <a:ext uri="{FF2B5EF4-FFF2-40B4-BE49-F238E27FC236}">
                <a16:creationId xmlns:a16="http://schemas.microsoft.com/office/drawing/2014/main" id="{254D609E-5258-F145-965A-F17F7B85D946}"/>
              </a:ext>
            </a:extLst>
          </p:cNvPr>
          <p:cNvSpPr>
            <a:spLocks noGrp="1"/>
          </p:cNvSpPr>
          <p:nvPr>
            <p:ph type="title"/>
          </p:nvPr>
        </p:nvSpPr>
        <p:spPr>
          <a:xfrm>
            <a:off x="457199" y="0"/>
            <a:ext cx="10335719" cy="1228028"/>
          </a:xfrm>
          <a:solidFill>
            <a:schemeClr val="bg1"/>
          </a:solidFill>
        </p:spPr>
        <p:txBody>
          <a:bodyPr wrap="square" tIns="265176" rIns="457200" bIns="265176">
            <a:spAutoFit/>
          </a:bodyPr>
          <a:lstStyle/>
          <a:p>
            <a:r>
              <a:rPr lang="en-US" dirty="0"/>
              <a:t>Click to edit Master title style</a:t>
            </a:r>
          </a:p>
        </p:txBody>
      </p:sp>
      <p:pic>
        <p:nvPicPr>
          <p:cNvPr id="10" name="Picture 9">
            <a:extLst>
              <a:ext uri="{FF2B5EF4-FFF2-40B4-BE49-F238E27FC236}">
                <a16:creationId xmlns:a16="http://schemas.microsoft.com/office/drawing/2014/main" id="{8E17E9FE-D0BA-6641-8934-E54FD83D66B1}"/>
              </a:ext>
            </a:extLst>
          </p:cNvPr>
          <p:cNvPicPr>
            <a:picLocks noChangeAspect="1"/>
          </p:cNvPicPr>
          <p:nvPr userDrawn="1"/>
        </p:nvPicPr>
        <p:blipFill rotWithShape="1">
          <a:blip r:embed="rId4"/>
          <a:srcRect t="31849" b="31849"/>
          <a:stretch/>
        </p:blipFill>
        <p:spPr>
          <a:xfrm>
            <a:off x="6789484" y="5943599"/>
            <a:ext cx="4476877" cy="914400"/>
          </a:xfrm>
          <a:prstGeom prst="rect">
            <a:avLst/>
          </a:prstGeom>
        </p:spPr>
      </p:pic>
      <p:cxnSp>
        <p:nvCxnSpPr>
          <p:cNvPr id="16" name="Straight Connector 15">
            <a:extLst>
              <a:ext uri="{FF2B5EF4-FFF2-40B4-BE49-F238E27FC236}">
                <a16:creationId xmlns:a16="http://schemas.microsoft.com/office/drawing/2014/main" id="{E4BC3C67-EFF3-534E-960D-5DCC447BF7A2}"/>
              </a:ext>
            </a:extLst>
          </p:cNvPr>
          <p:cNvCxnSpPr>
            <a:cxnSpLocks/>
          </p:cNvCxnSpPr>
          <p:nvPr userDrawn="1"/>
        </p:nvCxnSpPr>
        <p:spPr>
          <a:xfrm>
            <a:off x="947352" y="1654052"/>
            <a:ext cx="0" cy="4320723"/>
          </a:xfrm>
          <a:prstGeom prst="line">
            <a:avLst/>
          </a:prstGeom>
          <a:ln w="12700">
            <a:tailEnd type="none" w="med" len="sm"/>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1954848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userDrawn="1">
  <p:cSld name="29_Custom Layout">
    <p:spTree>
      <p:nvGrpSpPr>
        <p:cNvPr id="1" name=""/>
        <p:cNvGrpSpPr/>
        <p:nvPr/>
      </p:nvGrpSpPr>
      <p:grpSpPr>
        <a:xfrm>
          <a:off x="0" y="0"/>
          <a:ext cx="0" cy="0"/>
          <a:chOff x="0" y="0"/>
          <a:chExt cx="0" cy="0"/>
        </a:xfrm>
      </p:grpSpPr>
      <p:sp>
        <p:nvSpPr>
          <p:cNvPr id="6" name="Text Placeholder 2">
            <a:extLst>
              <a:ext uri="{FF2B5EF4-FFF2-40B4-BE49-F238E27FC236}">
                <a16:creationId xmlns:a16="http://schemas.microsoft.com/office/drawing/2014/main" id="{354C3DEC-D580-A343-A429-8FA47B57152B}"/>
              </a:ext>
            </a:extLst>
          </p:cNvPr>
          <p:cNvSpPr>
            <a:spLocks noGrp="1"/>
          </p:cNvSpPr>
          <p:nvPr>
            <p:ph type="body" sz="quarter" idx="31" hasCustomPrompt="1"/>
          </p:nvPr>
        </p:nvSpPr>
        <p:spPr>
          <a:xfrm>
            <a:off x="457199" y="5185083"/>
            <a:ext cx="11277600" cy="1215717"/>
          </a:xfrm>
        </p:spPr>
        <p:txBody>
          <a:bodyPr wrap="square" bIns="0" anchor="b" anchorCtr="0">
            <a:noAutofit/>
          </a:bodyPr>
          <a:lstStyle>
            <a:lvl1pPr algn="l">
              <a:spcBef>
                <a:spcPts val="0"/>
              </a:spcBef>
              <a:spcAft>
                <a:spcPts val="600"/>
              </a:spcAft>
              <a:defRPr sz="5400" b="0" i="0" spc="0">
                <a:solidFill>
                  <a:schemeClr val="accent1"/>
                </a:solidFill>
                <a:latin typeface="Franklin Gothic Medium Cond" panose="020B0606030402020204" pitchFamily="34" charset="0"/>
              </a:defRPr>
            </a:lvl1pPr>
            <a:lvl2pPr marL="0" indent="0" algn="l">
              <a:spcBef>
                <a:spcPts val="0"/>
              </a:spcBef>
              <a:spcAft>
                <a:spcPts val="600"/>
              </a:spcAft>
              <a:buNone/>
              <a:defRPr sz="2000" cap="all" spc="200" baseline="0">
                <a:highlight>
                  <a:srgbClr val="A2DCE9"/>
                </a:highlight>
              </a:defRPr>
            </a:lvl2pPr>
            <a:lvl3pPr marL="228600" indent="0">
              <a:buNone/>
              <a:defRPr/>
            </a:lvl3pPr>
          </a:lstStyle>
          <a:p>
            <a:pPr lvl="0"/>
            <a:r>
              <a:rPr lang="en-US" dirty="0"/>
              <a:t>Title</a:t>
            </a:r>
          </a:p>
          <a:p>
            <a:pPr lvl="1"/>
            <a:r>
              <a:rPr lang="en-US" dirty="0"/>
              <a:t>Subtitle</a:t>
            </a:r>
          </a:p>
        </p:txBody>
      </p:sp>
      <p:sp>
        <p:nvSpPr>
          <p:cNvPr id="8" name="Content Placeholder 3">
            <a:extLst>
              <a:ext uri="{FF2B5EF4-FFF2-40B4-BE49-F238E27FC236}">
                <a16:creationId xmlns:a16="http://schemas.microsoft.com/office/drawing/2014/main" id="{5804BFF1-BA52-E04A-A401-6AC5EF6B36A9}"/>
              </a:ext>
            </a:extLst>
          </p:cNvPr>
          <p:cNvSpPr>
            <a:spLocks noGrp="1"/>
          </p:cNvSpPr>
          <p:nvPr>
            <p:ph sz="quarter" idx="10" hasCustomPrompt="1"/>
          </p:nvPr>
        </p:nvSpPr>
        <p:spPr>
          <a:xfrm>
            <a:off x="7724774" y="228600"/>
            <a:ext cx="4229101" cy="5943600"/>
          </a:xfrm>
        </p:spPr>
        <p:txBody>
          <a:bodyPr>
            <a:noAutofit/>
          </a:bodyPr>
          <a:lstStyle>
            <a:lvl2pPr>
              <a:spcAft>
                <a:spcPts val="1200"/>
              </a:spcAft>
              <a:defRPr sz="1400"/>
            </a:lvl2pPr>
            <a:lvl3pPr defTabSz="228600">
              <a:spcBef>
                <a:spcPts val="0"/>
              </a:spcBef>
              <a:spcAft>
                <a:spcPts val="0"/>
              </a:spcAft>
              <a:defRPr sz="1200"/>
            </a:lvl3pPr>
            <a:lvl4pPr defTabSz="228600">
              <a:spcBef>
                <a:spcPts val="0"/>
              </a:spcBef>
              <a:spcAft>
                <a:spcPts val="0"/>
              </a:spcAft>
              <a:defRPr sz="1200"/>
            </a:lvl4pPr>
            <a:lvl5pPr defTabSz="228600">
              <a:spcBef>
                <a:spcPts val="0"/>
              </a:spcBef>
              <a:spcAft>
                <a:spcPts val="0"/>
              </a:spcAft>
              <a:defRPr sz="1200"/>
            </a:lvl5pPr>
          </a:lstStyle>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Box 3">
            <a:extLst>
              <a:ext uri="{FF2B5EF4-FFF2-40B4-BE49-F238E27FC236}">
                <a16:creationId xmlns:a16="http://schemas.microsoft.com/office/drawing/2014/main" id="{0B25ECBF-2D31-3F42-8B46-311D819F007D}"/>
              </a:ext>
            </a:extLst>
          </p:cNvPr>
          <p:cNvSpPr txBox="1">
            <a:spLocks noChangeArrowheads="1"/>
          </p:cNvSpPr>
          <p:nvPr userDrawn="1"/>
        </p:nvSpPr>
        <p:spPr bwMode="auto">
          <a:xfrm>
            <a:off x="11734800" y="6400800"/>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rIns="0" anchor="ctr" anchorCtr="0">
            <a:noAutofit/>
          </a:bodyPr>
          <a:lstStyle>
            <a:lvl1pPr>
              <a:defRPr>
                <a:solidFill>
                  <a:schemeClr val="tx1"/>
                </a:solidFill>
                <a:latin typeface="Calibri" charset="0"/>
              </a:defRPr>
            </a:lvl1pPr>
            <a:lvl2pPr marL="742950" indent="-285750">
              <a:defRPr>
                <a:solidFill>
                  <a:schemeClr val="tx1"/>
                </a:solidFill>
                <a:latin typeface="Calibri" charset="0"/>
              </a:defRPr>
            </a:lvl2pPr>
            <a:lvl3pPr marL="1143000" indent="-228600">
              <a:defRPr>
                <a:solidFill>
                  <a:schemeClr val="tx1"/>
                </a:solidFill>
                <a:latin typeface="Calibri" charset="0"/>
              </a:defRPr>
            </a:lvl3pPr>
            <a:lvl4pPr marL="1600200" indent="-228600">
              <a:defRPr>
                <a:solidFill>
                  <a:schemeClr val="tx1"/>
                </a:solidFill>
                <a:latin typeface="Calibri" charset="0"/>
              </a:defRPr>
            </a:lvl4pPr>
            <a:lvl5pPr marL="2057400" indent="-228600">
              <a:defRPr>
                <a:solidFill>
                  <a:schemeClr val="tx1"/>
                </a:solidFill>
                <a:latin typeface="Calibri" charset="0"/>
              </a:defRPr>
            </a:lvl5pPr>
            <a:lvl6pPr marL="2514600" indent="-228600" fontAlgn="base">
              <a:spcBef>
                <a:spcPct val="0"/>
              </a:spcBef>
              <a:spcAft>
                <a:spcPct val="0"/>
              </a:spcAft>
              <a:defRPr>
                <a:solidFill>
                  <a:schemeClr val="tx1"/>
                </a:solidFill>
                <a:latin typeface="Calibri" charset="0"/>
              </a:defRPr>
            </a:lvl6pPr>
            <a:lvl7pPr marL="2971800" indent="-228600" fontAlgn="base">
              <a:spcBef>
                <a:spcPct val="0"/>
              </a:spcBef>
              <a:spcAft>
                <a:spcPct val="0"/>
              </a:spcAft>
              <a:defRPr>
                <a:solidFill>
                  <a:schemeClr val="tx1"/>
                </a:solidFill>
                <a:latin typeface="Calibri" charset="0"/>
              </a:defRPr>
            </a:lvl7pPr>
            <a:lvl8pPr marL="3429000" indent="-228600" fontAlgn="base">
              <a:spcBef>
                <a:spcPct val="0"/>
              </a:spcBef>
              <a:spcAft>
                <a:spcPct val="0"/>
              </a:spcAft>
              <a:defRPr>
                <a:solidFill>
                  <a:schemeClr val="tx1"/>
                </a:solidFill>
                <a:latin typeface="Calibri" charset="0"/>
              </a:defRPr>
            </a:lvl8pPr>
            <a:lvl9pPr marL="3886200" indent="-228600" fontAlgn="base">
              <a:spcBef>
                <a:spcPct val="0"/>
              </a:spcBef>
              <a:spcAft>
                <a:spcPct val="0"/>
              </a:spcAft>
              <a:defRPr>
                <a:solidFill>
                  <a:schemeClr val="tx1"/>
                </a:solidFill>
                <a:latin typeface="Calibri" charset="0"/>
              </a:defRPr>
            </a:lvl9pPr>
          </a:lstStyle>
          <a:p>
            <a:pPr algn="ctr" eaLnBrk="1" hangingPunct="1"/>
            <a:fld id="{44C37EC8-212B-D845-8C24-DA27C0385206}" type="slidenum">
              <a:rPr lang="en-US" sz="800" b="0" i="0" u="none" strike="noStrike" kern="1200" cap="all" spc="100" baseline="0" smtClean="0">
                <a:solidFill>
                  <a:schemeClr val="tx1"/>
                </a:solidFill>
                <a:latin typeface="+mn-lt"/>
                <a:ea typeface="Arial" charset="0"/>
                <a:cs typeface="Arial" charset="0"/>
              </a:rPr>
              <a:pPr algn="ctr" eaLnBrk="1" hangingPunct="1"/>
              <a:t>‹#›</a:t>
            </a:fld>
            <a:endParaRPr lang="ru-RU" altLang="en-US" sz="800" b="0" i="0" cap="all" spc="100" baseline="0" dirty="0">
              <a:solidFill>
                <a:schemeClr val="tx1"/>
              </a:solidFill>
              <a:latin typeface="+mn-lt"/>
              <a:ea typeface="Arial" charset="0"/>
              <a:cs typeface="Arial" charset="0"/>
            </a:endParaRPr>
          </a:p>
        </p:txBody>
      </p:sp>
    </p:spTree>
    <p:extLst>
      <p:ext uri="{BB962C8B-B14F-4D97-AF65-F5344CB8AC3E}">
        <p14:creationId xmlns:p14="http://schemas.microsoft.com/office/powerpoint/2010/main" val="54844467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7_Container 8">
    <p:spTree>
      <p:nvGrpSpPr>
        <p:cNvPr id="1" name=""/>
        <p:cNvGrpSpPr/>
        <p:nvPr/>
      </p:nvGrpSpPr>
      <p:grpSpPr>
        <a:xfrm>
          <a:off x="0" y="0"/>
          <a:ext cx="0" cy="0"/>
          <a:chOff x="0" y="0"/>
          <a:chExt cx="0" cy="0"/>
        </a:xfrm>
      </p:grpSpPr>
      <p:sp>
        <p:nvSpPr>
          <p:cNvPr id="10" name="Text Placeholder 3">
            <a:extLst>
              <a:ext uri="{FF2B5EF4-FFF2-40B4-BE49-F238E27FC236}">
                <a16:creationId xmlns:a16="http://schemas.microsoft.com/office/drawing/2014/main" id="{F841F628-0C1D-0D4F-BB3A-44629C130546}"/>
              </a:ext>
            </a:extLst>
          </p:cNvPr>
          <p:cNvSpPr>
            <a:spLocks noGrp="1"/>
          </p:cNvSpPr>
          <p:nvPr>
            <p:ph type="body" sz="quarter" idx="14" hasCustomPrompt="1"/>
          </p:nvPr>
        </p:nvSpPr>
        <p:spPr>
          <a:xfrm>
            <a:off x="457198" y="1190359"/>
            <a:ext cx="2734056" cy="4943742"/>
          </a:xfrm>
          <a:noFill/>
        </p:spPr>
        <p:txBody>
          <a:bodyPr lIns="0" tIns="0" rIns="0" bIns="0">
            <a:noAutofit/>
          </a:bodyPr>
          <a:lstStyle/>
          <a:p>
            <a:pPr lvl="0"/>
            <a:r>
              <a:rPr lang="en-US" dirty="0"/>
              <a:t>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Text Placeholder 3">
            <a:extLst>
              <a:ext uri="{FF2B5EF4-FFF2-40B4-BE49-F238E27FC236}">
                <a16:creationId xmlns:a16="http://schemas.microsoft.com/office/drawing/2014/main" id="{E7CA0117-CAF9-E443-B99A-2C42C9B18723}"/>
              </a:ext>
            </a:extLst>
          </p:cNvPr>
          <p:cNvSpPr>
            <a:spLocks noGrp="1"/>
          </p:cNvSpPr>
          <p:nvPr>
            <p:ph type="body" sz="quarter" idx="15" hasCustomPrompt="1"/>
          </p:nvPr>
        </p:nvSpPr>
        <p:spPr>
          <a:xfrm>
            <a:off x="3305047" y="1190359"/>
            <a:ext cx="2734056" cy="4943742"/>
          </a:xfrm>
          <a:noFill/>
        </p:spPr>
        <p:txBody>
          <a:bodyPr lIns="0" tIns="0" rIns="0" bIns="0">
            <a:noAutofit/>
          </a:bodyPr>
          <a:lstStyle/>
          <a:p>
            <a:pPr lvl="0"/>
            <a:r>
              <a:rPr lang="en-US" dirty="0"/>
              <a:t>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Text Placeholder 3">
            <a:extLst>
              <a:ext uri="{FF2B5EF4-FFF2-40B4-BE49-F238E27FC236}">
                <a16:creationId xmlns:a16="http://schemas.microsoft.com/office/drawing/2014/main" id="{2D66D861-C59C-1E4F-A2DD-40D167E40A2A}"/>
              </a:ext>
            </a:extLst>
          </p:cNvPr>
          <p:cNvSpPr>
            <a:spLocks noGrp="1"/>
          </p:cNvSpPr>
          <p:nvPr>
            <p:ph type="body" sz="quarter" idx="16" hasCustomPrompt="1"/>
          </p:nvPr>
        </p:nvSpPr>
        <p:spPr>
          <a:xfrm>
            <a:off x="6152896" y="1190358"/>
            <a:ext cx="2734056" cy="4943742"/>
          </a:xfrm>
          <a:noFill/>
        </p:spPr>
        <p:txBody>
          <a:bodyPr lIns="0" tIns="0" rIns="0" bIns="0">
            <a:noAutofit/>
          </a:bodyPr>
          <a:lstStyle/>
          <a:p>
            <a:pPr lvl="0"/>
            <a:r>
              <a:rPr lang="en-US" dirty="0"/>
              <a:t>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Text Placeholder 3">
            <a:extLst>
              <a:ext uri="{FF2B5EF4-FFF2-40B4-BE49-F238E27FC236}">
                <a16:creationId xmlns:a16="http://schemas.microsoft.com/office/drawing/2014/main" id="{3B9D61D9-1604-994F-8FF1-342B04C664A6}"/>
              </a:ext>
            </a:extLst>
          </p:cNvPr>
          <p:cNvSpPr>
            <a:spLocks noGrp="1"/>
          </p:cNvSpPr>
          <p:nvPr>
            <p:ph type="body" sz="quarter" idx="17" hasCustomPrompt="1"/>
          </p:nvPr>
        </p:nvSpPr>
        <p:spPr>
          <a:xfrm>
            <a:off x="9000744" y="1199535"/>
            <a:ext cx="2734056" cy="4820264"/>
          </a:xfrm>
          <a:noFill/>
        </p:spPr>
        <p:txBody>
          <a:bodyPr lIns="0" tIns="0" rIns="0" bIns="0">
            <a:noAutofit/>
          </a:bodyPr>
          <a:lstStyle/>
          <a:p>
            <a:pPr lvl="0"/>
            <a:r>
              <a:rPr lang="en-US" dirty="0"/>
              <a:t>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Title 1">
            <a:extLst>
              <a:ext uri="{FF2B5EF4-FFF2-40B4-BE49-F238E27FC236}">
                <a16:creationId xmlns:a16="http://schemas.microsoft.com/office/drawing/2014/main" id="{529D1AB1-8FFB-0A46-82E2-B1E14CF56527}"/>
              </a:ext>
            </a:extLst>
          </p:cNvPr>
          <p:cNvSpPr>
            <a:spLocks noGrp="1"/>
          </p:cNvSpPr>
          <p:nvPr>
            <p:ph type="title"/>
          </p:nvPr>
        </p:nvSpPr>
        <p:spPr>
          <a:xfrm>
            <a:off x="457200" y="267027"/>
            <a:ext cx="11277600" cy="923330"/>
          </a:xfrm>
        </p:spPr>
        <p:txBody>
          <a:bodyPr/>
          <a:lstStyle/>
          <a:p>
            <a:r>
              <a:rPr lang="en-US" dirty="0"/>
              <a:t>Click to edit Master title style</a:t>
            </a:r>
          </a:p>
        </p:txBody>
      </p:sp>
    </p:spTree>
    <p:extLst>
      <p:ext uri="{BB962C8B-B14F-4D97-AF65-F5344CB8AC3E}">
        <p14:creationId xmlns:p14="http://schemas.microsoft.com/office/powerpoint/2010/main" val="238489207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14_Chapter 1.1">
    <p:spTree>
      <p:nvGrpSpPr>
        <p:cNvPr id="1" name=""/>
        <p:cNvGrpSpPr/>
        <p:nvPr/>
      </p:nvGrpSpPr>
      <p:grpSpPr>
        <a:xfrm>
          <a:off x="0" y="0"/>
          <a:ext cx="0" cy="0"/>
          <a:chOff x="0" y="0"/>
          <a:chExt cx="0" cy="0"/>
        </a:xfrm>
      </p:grpSpPr>
      <p:sp>
        <p:nvSpPr>
          <p:cNvPr id="11" name="Text Placeholder 28">
            <a:extLst>
              <a:ext uri="{FF2B5EF4-FFF2-40B4-BE49-F238E27FC236}">
                <a16:creationId xmlns:a16="http://schemas.microsoft.com/office/drawing/2014/main" id="{8933ECAF-6104-5C40-83B8-0F07951B0F99}"/>
              </a:ext>
            </a:extLst>
          </p:cNvPr>
          <p:cNvSpPr>
            <a:spLocks noGrp="1"/>
          </p:cNvSpPr>
          <p:nvPr>
            <p:ph type="body" sz="quarter" idx="23" hasCustomPrompt="1"/>
          </p:nvPr>
        </p:nvSpPr>
        <p:spPr>
          <a:xfrm>
            <a:off x="6550154" y="457200"/>
            <a:ext cx="5641846" cy="5943600"/>
          </a:xfrm>
          <a:solidFill>
            <a:schemeClr val="accent1"/>
          </a:solidFill>
        </p:spPr>
        <p:txBody>
          <a:bodyPr lIns="457200" tIns="457200" rIns="457200" bIns="457200" anchor="ctr" anchorCtr="0">
            <a:noAutofit/>
          </a:bodyPr>
          <a:lstStyle>
            <a:lvl1pPr marL="0" indent="0" algn="l">
              <a:lnSpc>
                <a:spcPts val="5400"/>
              </a:lnSpc>
              <a:buNone/>
              <a:defRPr sz="5400" b="0" cap="none" spc="50" baseline="0">
                <a:solidFill>
                  <a:schemeClr val="bg1"/>
                </a:solidFill>
              </a:defRPr>
            </a:lvl1pPr>
            <a:lvl2pPr>
              <a:defRPr>
                <a:solidFill>
                  <a:schemeClr val="bg1"/>
                </a:solidFill>
              </a:defRPr>
            </a:lvl2pPr>
            <a:lvl3pPr>
              <a:defRPr>
                <a:solidFill>
                  <a:schemeClr val="bg1"/>
                </a:solidFill>
              </a:defRPr>
            </a:lvl3pPr>
          </a:lstStyle>
          <a:p>
            <a:pPr lvl="0"/>
            <a:r>
              <a:rPr lang="en-US"/>
              <a:t>First level bullets</a:t>
            </a:r>
          </a:p>
          <a:p>
            <a:pPr lvl="1"/>
            <a:r>
              <a:rPr lang="en-US"/>
              <a:t>Second level bullets</a:t>
            </a:r>
          </a:p>
          <a:p>
            <a:pPr lvl="2"/>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 sed do </a:t>
            </a:r>
            <a:r>
              <a:rPr lang="en-US" err="1"/>
              <a:t>eiusmod</a:t>
            </a:r>
            <a:r>
              <a:rPr lang="en-US"/>
              <a:t> </a:t>
            </a:r>
            <a:r>
              <a:rPr lang="en-US" err="1"/>
              <a:t>tempor</a:t>
            </a:r>
            <a:r>
              <a:rPr lang="en-US"/>
              <a:t> </a:t>
            </a:r>
            <a:r>
              <a:rPr lang="en-US" err="1"/>
              <a:t>incididunt</a:t>
            </a:r>
            <a:r>
              <a:rPr lang="en-US"/>
              <a:t> </a:t>
            </a:r>
            <a:r>
              <a:rPr lang="en-US" err="1"/>
              <a:t>ut</a:t>
            </a:r>
            <a:r>
              <a:rPr lang="en-US"/>
              <a:t> </a:t>
            </a:r>
            <a:r>
              <a:rPr lang="en-US" err="1"/>
              <a:t>labore</a:t>
            </a:r>
            <a:r>
              <a:rPr lang="en-US"/>
              <a:t> et dolore magna </a:t>
            </a:r>
            <a:r>
              <a:rPr lang="en-US" err="1"/>
              <a:t>aliqua</a:t>
            </a:r>
            <a:r>
              <a:rPr lang="en-US"/>
              <a:t>.</a:t>
            </a:r>
          </a:p>
        </p:txBody>
      </p:sp>
      <p:sp>
        <p:nvSpPr>
          <p:cNvPr id="4" name="Text Placeholder 3">
            <a:extLst>
              <a:ext uri="{FF2B5EF4-FFF2-40B4-BE49-F238E27FC236}">
                <a16:creationId xmlns:a16="http://schemas.microsoft.com/office/drawing/2014/main" id="{CB571F5B-236A-484D-A849-9A79FF0F3455}"/>
              </a:ext>
            </a:extLst>
          </p:cNvPr>
          <p:cNvSpPr>
            <a:spLocks noGrp="1"/>
          </p:cNvSpPr>
          <p:nvPr>
            <p:ph type="body" sz="quarter" idx="29" hasCustomPrompt="1"/>
          </p:nvPr>
        </p:nvSpPr>
        <p:spPr>
          <a:xfrm>
            <a:off x="457200" y="457200"/>
            <a:ext cx="5638800" cy="5943600"/>
          </a:xfrm>
        </p:spPr>
        <p:txBody>
          <a:bodyPr rIns="457200" anchor="ctr" anchorCtr="0"/>
          <a:lstStyle>
            <a:lvl1pPr>
              <a:lnSpc>
                <a:spcPts val="5400"/>
              </a:lnSpc>
              <a:defRPr/>
            </a:lvl1pPr>
            <a:lvl2pPr marL="0" marR="0" indent="0" algn="l" defTabSz="914400" rtl="0" eaLnBrk="1" fontAlgn="auto" latinLnBrk="0" hangingPunct="1">
              <a:lnSpc>
                <a:spcPct val="100000"/>
              </a:lnSpc>
              <a:spcBef>
                <a:spcPts val="0"/>
              </a:spcBef>
              <a:spcAft>
                <a:spcPts val="600"/>
              </a:spcAft>
              <a:buClrTx/>
              <a:buSzTx/>
              <a:buFont typeface="Arial" panose="020B0604020202020204" pitchFamily="34" charset="0"/>
              <a:buNone/>
              <a:tabLst/>
              <a:defRPr/>
            </a:lvl2pPr>
          </a:lstStyle>
          <a:p>
            <a:pPr lvl="1"/>
            <a:r>
              <a:rPr lang="en-US"/>
              <a:t>Heading two</a:t>
            </a:r>
          </a:p>
          <a:p>
            <a:pPr marL="0" marR="0" lvl="0" indent="0" algn="l" defTabSz="914400" rtl="0" eaLnBrk="1" fontAlgn="auto" latinLnBrk="0" hangingPunct="1">
              <a:lnSpc>
                <a:spcPct val="100000"/>
              </a:lnSpc>
              <a:spcBef>
                <a:spcPts val="0"/>
              </a:spcBef>
              <a:spcAft>
                <a:spcPts val="600"/>
              </a:spcAft>
              <a:buClrTx/>
              <a:buSzTx/>
              <a:buFont typeface="Arial" panose="020B0604020202020204" pitchFamily="34" charset="0"/>
              <a:buNone/>
              <a:tabLst/>
              <a:defRPr/>
            </a:pPr>
            <a:r>
              <a:rPr lang="en-US"/>
              <a:t>Heading one</a:t>
            </a:r>
          </a:p>
        </p:txBody>
      </p:sp>
    </p:spTree>
    <p:extLst>
      <p:ext uri="{BB962C8B-B14F-4D97-AF65-F5344CB8AC3E}">
        <p14:creationId xmlns:p14="http://schemas.microsoft.com/office/powerpoint/2010/main" val="168837784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7_Custom Layout">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0D184C21-3552-6E43-99CE-62CDB18D7DE1}"/>
              </a:ext>
            </a:extLst>
          </p:cNvPr>
          <p:cNvSpPr>
            <a:spLocks noGrp="1"/>
          </p:cNvSpPr>
          <p:nvPr>
            <p:ph sz="quarter" idx="10"/>
          </p:nvPr>
        </p:nvSpPr>
        <p:spPr>
          <a:xfrm>
            <a:off x="457200" y="2081058"/>
            <a:ext cx="11277600" cy="431974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2">
            <a:extLst>
              <a:ext uri="{FF2B5EF4-FFF2-40B4-BE49-F238E27FC236}">
                <a16:creationId xmlns:a16="http://schemas.microsoft.com/office/drawing/2014/main" id="{950B0CB4-2654-614A-98E3-5B4D7F75B94D}"/>
              </a:ext>
            </a:extLst>
          </p:cNvPr>
          <p:cNvSpPr>
            <a:spLocks noGrp="1"/>
          </p:cNvSpPr>
          <p:nvPr>
            <p:ph type="body" sz="quarter" idx="31" hasCustomPrompt="1"/>
          </p:nvPr>
        </p:nvSpPr>
        <p:spPr>
          <a:xfrm>
            <a:off x="457199" y="265176"/>
            <a:ext cx="11277600" cy="1815882"/>
          </a:xfrm>
        </p:spPr>
        <p:txBody>
          <a:bodyPr wrap="square" bIns="457200">
            <a:spAutoFit/>
          </a:bodyPr>
          <a:lstStyle>
            <a:lvl1pPr>
              <a:spcBef>
                <a:spcPts val="0"/>
              </a:spcBef>
              <a:spcAft>
                <a:spcPts val="1200"/>
              </a:spcAft>
              <a:defRPr sz="5400" b="0" i="0" spc="0">
                <a:solidFill>
                  <a:schemeClr val="accent1"/>
                </a:solidFill>
                <a:latin typeface="Franklin Gothic Medium Cond" panose="020B0606030402020204" pitchFamily="34" charset="0"/>
              </a:defRPr>
            </a:lvl1pPr>
            <a:lvl2pPr marL="0" indent="0">
              <a:spcBef>
                <a:spcPts val="0"/>
              </a:spcBef>
              <a:spcAft>
                <a:spcPts val="600"/>
              </a:spcAft>
              <a:buNone/>
              <a:defRPr sz="2400" cap="all" spc="200" baseline="0"/>
            </a:lvl2pPr>
            <a:lvl3pPr marL="228600" indent="0">
              <a:buNone/>
              <a:defRPr/>
            </a:lvl3pPr>
          </a:lstStyle>
          <a:p>
            <a:pPr lvl="0"/>
            <a:r>
              <a:rPr lang="en-US" dirty="0"/>
              <a:t>Title</a:t>
            </a:r>
          </a:p>
          <a:p>
            <a:pPr lvl="1"/>
            <a:r>
              <a:rPr lang="en-US" dirty="0"/>
              <a:t>Subtitle</a:t>
            </a:r>
          </a:p>
        </p:txBody>
      </p:sp>
    </p:spTree>
    <p:extLst>
      <p:ext uri="{BB962C8B-B14F-4D97-AF65-F5344CB8AC3E}">
        <p14:creationId xmlns:p14="http://schemas.microsoft.com/office/powerpoint/2010/main" val="414196577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25_Custom Layout">
    <p:spTree>
      <p:nvGrpSpPr>
        <p:cNvPr id="1" name=""/>
        <p:cNvGrpSpPr/>
        <p:nvPr/>
      </p:nvGrpSpPr>
      <p:grpSpPr>
        <a:xfrm>
          <a:off x="0" y="0"/>
          <a:ext cx="0" cy="0"/>
          <a:chOff x="0" y="0"/>
          <a:chExt cx="0" cy="0"/>
        </a:xfrm>
      </p:grpSpPr>
      <p:pic>
        <p:nvPicPr>
          <p:cNvPr id="3" name="Picture 2" descr="A picture containing swimming, shark, ocean floor&#10;&#10;Description automatically generated">
            <a:extLst>
              <a:ext uri="{FF2B5EF4-FFF2-40B4-BE49-F238E27FC236}">
                <a16:creationId xmlns:a16="http://schemas.microsoft.com/office/drawing/2014/main" id="{E1C8703D-201F-FC47-AC6B-13230A8FB1BA}"/>
              </a:ext>
            </a:extLst>
          </p:cNvPr>
          <p:cNvPicPr>
            <a:picLocks noChangeAspect="1"/>
          </p:cNvPicPr>
          <p:nvPr userDrawn="1"/>
        </p:nvPicPr>
        <p:blipFill rotWithShape="1">
          <a:blip r:embed="rId2"/>
          <a:srcRect l="18445" r="18445"/>
          <a:stretch/>
        </p:blipFill>
        <p:spPr>
          <a:xfrm>
            <a:off x="0" y="1228028"/>
            <a:ext cx="6314950" cy="5629971"/>
          </a:xfrm>
          <a:prstGeom prst="rect">
            <a:avLst/>
          </a:prstGeom>
        </p:spPr>
      </p:pic>
      <p:pic>
        <p:nvPicPr>
          <p:cNvPr id="11" name="Picture 10">
            <a:extLst>
              <a:ext uri="{FF2B5EF4-FFF2-40B4-BE49-F238E27FC236}">
                <a16:creationId xmlns:a16="http://schemas.microsoft.com/office/drawing/2014/main" id="{669B05F0-E503-9546-B901-C3C723457101}"/>
              </a:ext>
            </a:extLst>
          </p:cNvPr>
          <p:cNvPicPr>
            <a:picLocks noChangeAspect="1"/>
          </p:cNvPicPr>
          <p:nvPr userDrawn="1"/>
        </p:nvPicPr>
        <p:blipFill rotWithShape="1">
          <a:blip r:embed="rId3"/>
          <a:srcRect l="28350" t="33986" r="15936" b="-1"/>
          <a:stretch/>
        </p:blipFill>
        <p:spPr>
          <a:xfrm>
            <a:off x="3276600" y="0"/>
            <a:ext cx="8915399" cy="5943577"/>
          </a:xfrm>
          <a:prstGeom prst="rect">
            <a:avLst/>
          </a:prstGeom>
        </p:spPr>
      </p:pic>
      <p:sp>
        <p:nvSpPr>
          <p:cNvPr id="17" name="Rectangle 16">
            <a:extLst>
              <a:ext uri="{FF2B5EF4-FFF2-40B4-BE49-F238E27FC236}">
                <a16:creationId xmlns:a16="http://schemas.microsoft.com/office/drawing/2014/main" id="{5803CF79-54EC-AE40-8AD0-4A6A1D87ADA2}"/>
              </a:ext>
            </a:extLst>
          </p:cNvPr>
          <p:cNvSpPr/>
          <p:nvPr userDrawn="1"/>
        </p:nvSpPr>
        <p:spPr>
          <a:xfrm>
            <a:off x="457199" y="1224281"/>
            <a:ext cx="11277601" cy="47192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02850D2-48A6-AF48-9D58-E327CB16AE42}"/>
              </a:ext>
            </a:extLst>
          </p:cNvPr>
          <p:cNvSpPr/>
          <p:nvPr userDrawn="1"/>
        </p:nvSpPr>
        <p:spPr>
          <a:xfrm>
            <a:off x="457199" y="5943575"/>
            <a:ext cx="6783135" cy="45722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3">
            <a:extLst>
              <a:ext uri="{FF2B5EF4-FFF2-40B4-BE49-F238E27FC236}">
                <a16:creationId xmlns:a16="http://schemas.microsoft.com/office/drawing/2014/main" id="{09AC1833-8FF6-D842-B1D3-066D27A5E890}"/>
              </a:ext>
            </a:extLst>
          </p:cNvPr>
          <p:cNvSpPr>
            <a:spLocks noGrp="1"/>
          </p:cNvSpPr>
          <p:nvPr>
            <p:ph sz="quarter" idx="11"/>
          </p:nvPr>
        </p:nvSpPr>
        <p:spPr>
          <a:xfrm>
            <a:off x="457197" y="1224283"/>
            <a:ext cx="11277601" cy="4719293"/>
          </a:xfrm>
          <a:noFill/>
        </p:spPr>
        <p:txBody>
          <a:bodyPr lIns="914400" tIns="457200" rIns="457200" bIns="45720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itle 1">
            <a:extLst>
              <a:ext uri="{FF2B5EF4-FFF2-40B4-BE49-F238E27FC236}">
                <a16:creationId xmlns:a16="http://schemas.microsoft.com/office/drawing/2014/main" id="{254D609E-5258-F145-965A-F17F7B85D946}"/>
              </a:ext>
            </a:extLst>
          </p:cNvPr>
          <p:cNvSpPr>
            <a:spLocks noGrp="1"/>
          </p:cNvSpPr>
          <p:nvPr>
            <p:ph type="title"/>
          </p:nvPr>
        </p:nvSpPr>
        <p:spPr>
          <a:xfrm>
            <a:off x="457200" y="0"/>
            <a:ext cx="7772400" cy="1228028"/>
          </a:xfrm>
          <a:solidFill>
            <a:schemeClr val="bg1"/>
          </a:solidFill>
        </p:spPr>
        <p:txBody>
          <a:bodyPr wrap="square" tIns="265176" rIns="457200" bIns="265176">
            <a:spAutoFit/>
          </a:bodyPr>
          <a:lstStyle/>
          <a:p>
            <a:r>
              <a:rPr lang="en-US"/>
              <a:t>Click to edit Master title style</a:t>
            </a:r>
          </a:p>
        </p:txBody>
      </p:sp>
      <p:pic>
        <p:nvPicPr>
          <p:cNvPr id="10" name="Picture 9">
            <a:extLst>
              <a:ext uri="{FF2B5EF4-FFF2-40B4-BE49-F238E27FC236}">
                <a16:creationId xmlns:a16="http://schemas.microsoft.com/office/drawing/2014/main" id="{8E17E9FE-D0BA-6641-8934-E54FD83D66B1}"/>
              </a:ext>
            </a:extLst>
          </p:cNvPr>
          <p:cNvPicPr>
            <a:picLocks noChangeAspect="1"/>
          </p:cNvPicPr>
          <p:nvPr userDrawn="1"/>
        </p:nvPicPr>
        <p:blipFill rotWithShape="1">
          <a:blip r:embed="rId4"/>
          <a:srcRect t="31849" b="31849"/>
          <a:stretch/>
        </p:blipFill>
        <p:spPr>
          <a:xfrm>
            <a:off x="6789484" y="5943599"/>
            <a:ext cx="4476877" cy="914400"/>
          </a:xfrm>
          <a:prstGeom prst="rect">
            <a:avLst/>
          </a:prstGeom>
        </p:spPr>
      </p:pic>
      <p:cxnSp>
        <p:nvCxnSpPr>
          <p:cNvPr id="16" name="Straight Connector 15">
            <a:extLst>
              <a:ext uri="{FF2B5EF4-FFF2-40B4-BE49-F238E27FC236}">
                <a16:creationId xmlns:a16="http://schemas.microsoft.com/office/drawing/2014/main" id="{E4BC3C67-EFF3-534E-960D-5DCC447BF7A2}"/>
              </a:ext>
            </a:extLst>
          </p:cNvPr>
          <p:cNvCxnSpPr>
            <a:cxnSpLocks/>
          </p:cNvCxnSpPr>
          <p:nvPr userDrawn="1"/>
        </p:nvCxnSpPr>
        <p:spPr>
          <a:xfrm>
            <a:off x="947352" y="1775449"/>
            <a:ext cx="0" cy="3616960"/>
          </a:xfrm>
          <a:prstGeom prst="line">
            <a:avLst/>
          </a:prstGeom>
          <a:ln w="12700">
            <a:tailEnd type="none" w="med" len="sm"/>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762043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Content Slide">
    <p:spTree>
      <p:nvGrpSpPr>
        <p:cNvPr id="1" name=""/>
        <p:cNvGrpSpPr/>
        <p:nvPr/>
      </p:nvGrpSpPr>
      <p:grpSpPr>
        <a:xfrm>
          <a:off x="0" y="0"/>
          <a:ext cx="0" cy="0"/>
          <a:chOff x="0" y="0"/>
          <a:chExt cx="0" cy="0"/>
        </a:xfrm>
      </p:grpSpPr>
      <p:sp>
        <p:nvSpPr>
          <p:cNvPr id="3" name="Content Placeholder 2"/>
          <p:cNvSpPr>
            <a:spLocks noGrp="1"/>
          </p:cNvSpPr>
          <p:nvPr>
            <p:ph sz="quarter" idx="10" hasCustomPrompt="1"/>
          </p:nvPr>
        </p:nvSpPr>
        <p:spPr>
          <a:xfrm>
            <a:off x="609600" y="2133600"/>
            <a:ext cx="10972800" cy="4267200"/>
          </a:xfrm>
        </p:spPr>
        <p:txBody>
          <a:bodyPr>
            <a:normAutofit/>
          </a:bodyPr>
          <a:lstStyle>
            <a:lvl1pPr>
              <a:spcAft>
                <a:spcPts val="600"/>
              </a:spcAft>
              <a:defRPr sz="1800" spc="0"/>
            </a:lvl1pPr>
            <a:lvl2pPr>
              <a:spcAft>
                <a:spcPts val="600"/>
              </a:spcAft>
              <a:defRPr/>
            </a:lvl2pPr>
          </a:lstStyle>
          <a:p>
            <a:pPr lvl="0"/>
            <a:r>
              <a:rPr lang="en-US" dirty="0"/>
              <a:t>Text</a:t>
            </a:r>
          </a:p>
          <a:p>
            <a:pPr lvl="1"/>
            <a:r>
              <a:rPr lang="en-US" dirty="0"/>
              <a:t>Text</a:t>
            </a:r>
          </a:p>
        </p:txBody>
      </p:sp>
    </p:spTree>
    <p:extLst>
      <p:ext uri="{BB962C8B-B14F-4D97-AF65-F5344CB8AC3E}">
        <p14:creationId xmlns:p14="http://schemas.microsoft.com/office/powerpoint/2010/main" val="2062555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3_Section Header">
    <p:spTree>
      <p:nvGrpSpPr>
        <p:cNvPr id="1" name=""/>
        <p:cNvGrpSpPr/>
        <p:nvPr/>
      </p:nvGrpSpPr>
      <p:grpSpPr>
        <a:xfrm>
          <a:off x="0" y="0"/>
          <a:ext cx="0" cy="0"/>
          <a:chOff x="0" y="0"/>
          <a:chExt cx="0" cy="0"/>
        </a:xfrm>
      </p:grpSpPr>
      <p:pic>
        <p:nvPicPr>
          <p:cNvPr id="2" name="Picture 1" descr="title-design"/>
          <p:cNvPicPr>
            <a:picLocks noChangeAspect="1"/>
          </p:cNvPicPr>
          <p:nvPr userDrawn="1"/>
        </p:nvPicPr>
        <p:blipFill>
          <a:blip r:embed="rId2"/>
          <a:stretch>
            <a:fillRect/>
          </a:stretch>
        </p:blipFill>
        <p:spPr>
          <a:xfrm rot="10800000">
            <a:off x="0" y="0"/>
            <a:ext cx="12192000" cy="6858000"/>
          </a:xfrm>
          <a:prstGeom prst="rect">
            <a:avLst/>
          </a:prstGeom>
        </p:spPr>
      </p:pic>
      <p:sp>
        <p:nvSpPr>
          <p:cNvPr id="10" name="Title 1"/>
          <p:cNvSpPr txBox="1"/>
          <p:nvPr userDrawn="1"/>
        </p:nvSpPr>
        <p:spPr bwMode="auto">
          <a:xfrm>
            <a:off x="1422400" y="2057400"/>
            <a:ext cx="944880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defRPr/>
            </a:pPr>
            <a:endParaRPr lang="en-US" altLang="en-US" sz="4400" dirty="0">
              <a:latin typeface="Calibri" panose="020F0502020204030204" pitchFamily="34" charset="0"/>
            </a:endParaRPr>
          </a:p>
        </p:txBody>
      </p:sp>
      <p:sp>
        <p:nvSpPr>
          <p:cNvPr id="11" name="Subtitle 2"/>
          <p:cNvSpPr>
            <a:spLocks noGrp="1"/>
          </p:cNvSpPr>
          <p:nvPr>
            <p:ph type="subTitle" idx="1" hasCustomPrompt="1"/>
          </p:nvPr>
        </p:nvSpPr>
        <p:spPr>
          <a:xfrm>
            <a:off x="865632" y="1371600"/>
            <a:ext cx="10464800" cy="1295400"/>
          </a:xfrm>
        </p:spPr>
        <p:txBody>
          <a:bodyPr/>
          <a:lstStyle>
            <a:lvl1pPr marL="0" indent="0" algn="l">
              <a:lnSpc>
                <a:spcPts val="3200"/>
              </a:lnSpc>
              <a:buNone/>
              <a:defRPr>
                <a:solidFill>
                  <a:schemeClr val="bg1">
                    <a:lumMod val="85000"/>
                  </a:schemeClr>
                </a:solidFill>
                <a:latin typeface="Franklin Gothic Medium" panose="020B06030201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add section title</a:t>
            </a:r>
          </a:p>
        </p:txBody>
      </p:sp>
      <p:sp>
        <p:nvSpPr>
          <p:cNvPr id="13" name="TextBox 12"/>
          <p:cNvSpPr txBox="1"/>
          <p:nvPr userDrawn="1"/>
        </p:nvSpPr>
        <p:spPr>
          <a:xfrm>
            <a:off x="9347153" y="6367547"/>
            <a:ext cx="2641600" cy="369332"/>
          </a:xfrm>
          <a:prstGeom prst="rect">
            <a:avLst/>
          </a:prstGeom>
          <a:noFill/>
        </p:spPr>
        <p:txBody>
          <a:bodyPr wrap="square" rtlCol="0">
            <a:spAutoFit/>
          </a:bodyPr>
          <a:lstStyle/>
          <a:p>
            <a:pPr algn="r"/>
            <a:r>
              <a:rPr lang="en-US" dirty="0">
                <a:solidFill>
                  <a:schemeClr val="bg1"/>
                </a:solidFill>
                <a:latin typeface="Franklin Gothic Heavy" panose="020B0903020102020204" pitchFamily="34" charset="0"/>
              </a:rPr>
              <a:t>www.dotd.la.gov</a:t>
            </a:r>
          </a:p>
        </p:txBody>
      </p:sp>
      <p:pic>
        <p:nvPicPr>
          <p:cNvPr id="7" name="Picture 6" descr="LaDOTD_LogoColo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990600" y="117687"/>
            <a:ext cx="1295400" cy="706775"/>
          </a:xfrm>
          <a:prstGeom prst="rect">
            <a:avLst/>
          </a:prstGeom>
        </p:spPr>
      </p:pic>
    </p:spTree>
    <p:extLst>
      <p:ext uri="{BB962C8B-B14F-4D97-AF65-F5344CB8AC3E}">
        <p14:creationId xmlns:p14="http://schemas.microsoft.com/office/powerpoint/2010/main" val="260876695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dirty="0"/>
              <a:t>12/4/2024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pic>
        <p:nvPicPr>
          <p:cNvPr id="6" name="Picture 3"/>
          <p:cNvPicPr>
            <a:picLocks noChangeAspect="1"/>
          </p:cNvPicPr>
          <p:nvPr userDrawn="1"/>
        </p:nvPicPr>
        <p:blipFill>
          <a:blip r:embed="rId2">
            <a:extLst>
              <a:ext uri="{28A0092B-C50C-407E-A947-70E740481C1C}">
                <a14:useLocalDpi xmlns:a14="http://schemas.microsoft.com/office/drawing/2010/main"/>
              </a:ext>
            </a:extLst>
          </a:blip>
          <a:srcRect/>
          <a:stretch>
            <a:fillRect/>
          </a:stretch>
        </p:blipFill>
        <p:spPr bwMode="auto">
          <a:xfrm>
            <a:off x="0" y="5943600"/>
            <a:ext cx="12192000" cy="928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p:cNvPicPr>
          <p:nvPr userDrawn="1"/>
        </p:nvPicPr>
        <p:blipFill>
          <a:blip r:embed="rId3">
            <a:extLst>
              <a:ext uri="{28A0092B-C50C-407E-A947-70E740481C1C}">
                <a14:useLocalDpi xmlns:a14="http://schemas.microsoft.com/office/drawing/2010/main"/>
              </a:ext>
            </a:extLst>
          </a:blip>
          <a:srcRect/>
          <a:stretch>
            <a:fillRect/>
          </a:stretch>
        </p:blipFill>
        <p:spPr bwMode="auto">
          <a:xfrm>
            <a:off x="0" y="0"/>
            <a:ext cx="12192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 name="Group 10"/>
          <p:cNvGrpSpPr/>
          <p:nvPr userDrawn="1"/>
        </p:nvGrpSpPr>
        <p:grpSpPr>
          <a:xfrm>
            <a:off x="812800" y="5866002"/>
            <a:ext cx="1549400" cy="990600"/>
            <a:chOff x="2628900" y="5067301"/>
            <a:chExt cx="1524000" cy="990600"/>
          </a:xfrm>
        </p:grpSpPr>
        <p:sp>
          <p:nvSpPr>
            <p:cNvPr id="12" name="Rectangle 11"/>
            <p:cNvSpPr/>
            <p:nvPr userDrawn="1"/>
          </p:nvSpPr>
          <p:spPr>
            <a:xfrm>
              <a:off x="2628900" y="5067301"/>
              <a:ext cx="1524000" cy="990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2705100" y="5176839"/>
              <a:ext cx="1371600" cy="771525"/>
            </a:xfrm>
            <a:prstGeom prst="rect">
              <a:avLst/>
            </a:prstGeom>
          </p:spPr>
        </p:pic>
      </p:grpSp>
    </p:spTree>
    <p:extLst>
      <p:ext uri="{BB962C8B-B14F-4D97-AF65-F5344CB8AC3E}">
        <p14:creationId xmlns:p14="http://schemas.microsoft.com/office/powerpoint/2010/main" val="221372307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12/4/2024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pic>
        <p:nvPicPr>
          <p:cNvPr id="7" name="Picture 6" descr="slide-design"/>
          <p:cNvPicPr>
            <a:picLocks noChangeAspect="1"/>
          </p:cNvPicPr>
          <p:nvPr userDrawn="1"/>
        </p:nvPicPr>
        <p:blipFill>
          <a:blip r:embed="rId2"/>
          <a:stretch>
            <a:fillRect/>
          </a:stretch>
        </p:blipFill>
        <p:spPr>
          <a:xfrm>
            <a:off x="0" y="0"/>
            <a:ext cx="12192000" cy="6858000"/>
          </a:xfrm>
          <a:prstGeom prst="rect">
            <a:avLst/>
          </a:prstGeom>
        </p:spPr>
      </p:pic>
      <p:sp>
        <p:nvSpPr>
          <p:cNvPr id="9" name="TextBox 8"/>
          <p:cNvSpPr txBox="1"/>
          <p:nvPr userDrawn="1"/>
        </p:nvSpPr>
        <p:spPr>
          <a:xfrm>
            <a:off x="9650308" y="6443985"/>
            <a:ext cx="2338493" cy="306705"/>
          </a:xfrm>
          <a:prstGeom prst="rect">
            <a:avLst/>
          </a:prstGeom>
          <a:noFill/>
        </p:spPr>
        <p:txBody>
          <a:bodyPr wrap="square" rtlCol="0">
            <a:spAutoFit/>
          </a:bodyPr>
          <a:lstStyle/>
          <a:p>
            <a:pPr algn="r"/>
            <a:r>
              <a:rPr lang="en-US" sz="1400" dirty="0">
                <a:solidFill>
                  <a:schemeClr val="bg1"/>
                </a:solidFill>
                <a:latin typeface="Franklin Gothic Heavy" panose="020B0903020102020204" pitchFamily="34" charset="0"/>
              </a:rPr>
              <a:t>www.dotd.la.gov</a:t>
            </a:r>
          </a:p>
        </p:txBody>
      </p:sp>
      <p:pic>
        <p:nvPicPr>
          <p:cNvPr id="10" name="Picture 9" descr="LaDOTD_LogoColo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990600" y="117687"/>
            <a:ext cx="1295400" cy="706775"/>
          </a:xfrm>
          <a:prstGeom prst="rect">
            <a:avLst/>
          </a:prstGeom>
        </p:spPr>
      </p:pic>
    </p:spTree>
    <p:extLst>
      <p:ext uri="{BB962C8B-B14F-4D97-AF65-F5344CB8AC3E}">
        <p14:creationId xmlns:p14="http://schemas.microsoft.com/office/powerpoint/2010/main" val="125935558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blank" preserve="1">
  <p:cSld name="1_Blank">
    <p:bg>
      <p:bgPr>
        <a:solidFill>
          <a:srgbClr val="02023C"/>
        </a:solidFill>
        <a:effectLst/>
      </p:bgPr>
    </p:bg>
    <p:spTree>
      <p:nvGrpSpPr>
        <p:cNvPr id="1" name=""/>
        <p:cNvGrpSpPr/>
        <p:nvPr/>
      </p:nvGrpSpPr>
      <p:grpSpPr>
        <a:xfrm>
          <a:off x="0" y="0"/>
          <a:ext cx="0" cy="0"/>
          <a:chOff x="0" y="0"/>
          <a:chExt cx="0" cy="0"/>
        </a:xfrm>
      </p:grpSpPr>
      <p:pic>
        <p:nvPicPr>
          <p:cNvPr id="9" name="Picture 8"/>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1"/>
            <a:ext cx="12192000" cy="609600"/>
          </a:xfrm>
          <a:prstGeom prst="rect">
            <a:avLst/>
          </a:prstGeom>
        </p:spPr>
      </p:pic>
      <p:grpSp>
        <p:nvGrpSpPr>
          <p:cNvPr id="10" name="Group 9"/>
          <p:cNvGrpSpPr/>
          <p:nvPr userDrawn="1"/>
        </p:nvGrpSpPr>
        <p:grpSpPr>
          <a:xfrm>
            <a:off x="76200" y="5867400"/>
            <a:ext cx="1397000" cy="990600"/>
            <a:chOff x="2628900" y="5067301"/>
            <a:chExt cx="1524000" cy="990600"/>
          </a:xfrm>
          <a:solidFill>
            <a:srgbClr val="02023C"/>
          </a:solidFill>
        </p:grpSpPr>
        <p:sp>
          <p:nvSpPr>
            <p:cNvPr id="11" name="Rectangle 10"/>
            <p:cNvSpPr/>
            <p:nvPr userDrawn="1"/>
          </p:nvSpPr>
          <p:spPr>
            <a:xfrm>
              <a:off x="2628900" y="5067301"/>
              <a:ext cx="1524000" cy="9906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Picture 11"/>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2795155" y="5219701"/>
              <a:ext cx="1253836" cy="668163"/>
            </a:xfrm>
            <a:prstGeom prst="rect">
              <a:avLst/>
            </a:prstGeom>
            <a:grpFill/>
          </p:spPr>
        </p:pic>
      </p:grpSp>
    </p:spTree>
    <p:extLst>
      <p:ext uri="{BB962C8B-B14F-4D97-AF65-F5344CB8AC3E}">
        <p14:creationId xmlns:p14="http://schemas.microsoft.com/office/powerpoint/2010/main" val="1370344204"/>
      </p:ext>
    </p:extLst>
  </p:cSld>
  <p:clrMapOvr>
    <a:overrideClrMapping bg1="dk1" tx1="lt1" bg2="dk2" tx2="lt2" accent1="accent1" accent2="accent2" accent3="accent3" accent4="accent4" accent5="accent5" accent6="accent6" hlink="hlink" folHlink="folHlink"/>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pic>
        <p:nvPicPr>
          <p:cNvPr id="2" name="Picture 1" descr="title-design"/>
          <p:cNvPicPr>
            <a:picLocks noChangeAspect="1"/>
          </p:cNvPicPr>
          <p:nvPr userDrawn="1"/>
        </p:nvPicPr>
        <p:blipFill>
          <a:blip r:embed="rId2"/>
          <a:stretch>
            <a:fillRect/>
          </a:stretch>
        </p:blipFill>
        <p:spPr>
          <a:xfrm rot="10800000">
            <a:off x="0" y="0"/>
            <a:ext cx="12192000" cy="6858000"/>
          </a:xfrm>
          <a:prstGeom prst="rect">
            <a:avLst/>
          </a:prstGeom>
        </p:spPr>
      </p:pic>
      <p:sp>
        <p:nvSpPr>
          <p:cNvPr id="7" name="Title 1"/>
          <p:cNvSpPr txBox="1"/>
          <p:nvPr userDrawn="1"/>
        </p:nvSpPr>
        <p:spPr bwMode="auto">
          <a:xfrm>
            <a:off x="1422400" y="2057400"/>
            <a:ext cx="944880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defRPr/>
            </a:pPr>
            <a:endParaRPr lang="en-US" altLang="en-US" sz="4400" dirty="0">
              <a:latin typeface="Calibri" panose="020F0502020204030204" pitchFamily="34" charset="0"/>
            </a:endParaRPr>
          </a:p>
        </p:txBody>
      </p:sp>
      <p:sp>
        <p:nvSpPr>
          <p:cNvPr id="3" name="Subtitle 2"/>
          <p:cNvSpPr>
            <a:spLocks noGrp="1"/>
          </p:cNvSpPr>
          <p:nvPr>
            <p:ph type="subTitle" idx="1"/>
          </p:nvPr>
        </p:nvSpPr>
        <p:spPr>
          <a:xfrm>
            <a:off x="863600" y="3124200"/>
            <a:ext cx="10464800" cy="1295400"/>
          </a:xfrm>
        </p:spPr>
        <p:txBody>
          <a:bodyPr/>
          <a:lstStyle>
            <a:lvl1pPr marL="0" indent="0" algn="l">
              <a:lnSpc>
                <a:spcPts val="3200"/>
              </a:lnSpc>
              <a:buNone/>
              <a:defRPr>
                <a:solidFill>
                  <a:schemeClr val="bg1">
                    <a:lumMod val="85000"/>
                  </a:schemeClr>
                </a:solidFill>
                <a:latin typeface="Franklin Gothic Medium" panose="020B06030201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8" name="Title 1"/>
          <p:cNvSpPr>
            <a:spLocks noGrp="1"/>
          </p:cNvSpPr>
          <p:nvPr>
            <p:ph type="title"/>
          </p:nvPr>
        </p:nvSpPr>
        <p:spPr>
          <a:xfrm>
            <a:off x="863600" y="1371603"/>
            <a:ext cx="10464800" cy="828675"/>
          </a:xfrm>
        </p:spPr>
        <p:txBody>
          <a:bodyPr anchor="t"/>
          <a:lstStyle>
            <a:lvl1pPr algn="l">
              <a:defRPr sz="4400" b="1" cap="none" baseline="0">
                <a:solidFill>
                  <a:schemeClr val="bg1"/>
                </a:solidFill>
                <a:latin typeface="Franklin Gothic Demi" panose="020B0703020102020204" pitchFamily="34" charset="0"/>
              </a:defRPr>
            </a:lvl1pPr>
          </a:lstStyle>
          <a:p>
            <a:endParaRPr lang="en-US" dirty="0"/>
          </a:p>
        </p:txBody>
      </p:sp>
      <p:sp>
        <p:nvSpPr>
          <p:cNvPr id="13" name="TextBox 12"/>
          <p:cNvSpPr txBox="1"/>
          <p:nvPr userDrawn="1"/>
        </p:nvSpPr>
        <p:spPr>
          <a:xfrm>
            <a:off x="9099973" y="6367780"/>
            <a:ext cx="2888827" cy="368300"/>
          </a:xfrm>
          <a:prstGeom prst="rect">
            <a:avLst/>
          </a:prstGeom>
          <a:noFill/>
        </p:spPr>
        <p:txBody>
          <a:bodyPr wrap="square" rtlCol="0">
            <a:spAutoFit/>
          </a:bodyPr>
          <a:lstStyle/>
          <a:p>
            <a:pPr algn="r"/>
            <a:r>
              <a:rPr lang="en-US" dirty="0">
                <a:solidFill>
                  <a:schemeClr val="bg1"/>
                </a:solidFill>
                <a:latin typeface="Franklin Gothic Heavy" panose="020B0903020102020204" pitchFamily="34" charset="0"/>
              </a:rPr>
              <a:t>www.dotd.la.gov</a:t>
            </a:r>
          </a:p>
        </p:txBody>
      </p:sp>
      <p:pic>
        <p:nvPicPr>
          <p:cNvPr id="4" name="Picture 3" descr="LaDOTD_LogoColo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990600" y="117687"/>
            <a:ext cx="1295400" cy="706775"/>
          </a:xfrm>
          <a:prstGeom prst="rect">
            <a:avLst/>
          </a:prstGeom>
        </p:spPr>
      </p:pic>
    </p:spTree>
    <p:extLst>
      <p:ext uri="{BB962C8B-B14F-4D97-AF65-F5344CB8AC3E}">
        <p14:creationId xmlns:p14="http://schemas.microsoft.com/office/powerpoint/2010/main" val="133338070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5FFDDB3-8F8B-4BA0-AC19-9676A4815358}" type="datetimeFigureOut">
              <a:rPr lang="en-US" smtClean="0"/>
              <a:t>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F757F7-9598-4C83-9812-6DB7F7895693}" type="slidenum">
              <a:rPr lang="en-US" smtClean="0"/>
              <a:t>‹#›</a:t>
            </a:fld>
            <a:endParaRPr lang="en-US"/>
          </a:p>
        </p:txBody>
      </p:sp>
    </p:spTree>
    <p:extLst>
      <p:ext uri="{BB962C8B-B14F-4D97-AF65-F5344CB8AC3E}">
        <p14:creationId xmlns:p14="http://schemas.microsoft.com/office/powerpoint/2010/main" val="243333314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25FFDDB3-8F8B-4BA0-AC19-9676A4815358}" type="datetimeFigureOut">
              <a:rPr lang="en-US" smtClean="0"/>
              <a:t>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F757F7-9598-4C83-9812-6DB7F7895693}" type="slidenum">
              <a:rPr lang="en-US" smtClean="0"/>
              <a:t>‹#›</a:t>
            </a:fld>
            <a:endParaRPr lang="en-US"/>
          </a:p>
        </p:txBody>
      </p:sp>
    </p:spTree>
    <p:extLst>
      <p:ext uri="{BB962C8B-B14F-4D97-AF65-F5344CB8AC3E}">
        <p14:creationId xmlns:p14="http://schemas.microsoft.com/office/powerpoint/2010/main" val="213560737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5FFDDB3-8F8B-4BA0-AC19-9676A4815358}" type="datetimeFigureOut">
              <a:rPr lang="en-US" smtClean="0"/>
              <a:t>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F757F7-9598-4C83-9812-6DB7F7895693}" type="slidenum">
              <a:rPr lang="en-US" smtClean="0"/>
              <a:t>‹#›</a:t>
            </a:fld>
            <a:endParaRPr lang="en-US"/>
          </a:p>
        </p:txBody>
      </p:sp>
    </p:spTree>
    <p:extLst>
      <p:ext uri="{BB962C8B-B14F-4D97-AF65-F5344CB8AC3E}">
        <p14:creationId xmlns:p14="http://schemas.microsoft.com/office/powerpoint/2010/main" val="4122580282"/>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5FFDDB3-8F8B-4BA0-AC19-9676A4815358}" type="datetimeFigureOut">
              <a:rPr lang="en-US" smtClean="0"/>
              <a:t>12/4/2024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CF757F7-9598-4C83-9812-6DB7F7895693}" type="slidenum">
              <a:rPr lang="en-US" smtClean="0"/>
              <a:t>‹#›</a:t>
            </a:fld>
            <a:endParaRPr lang="en-US"/>
          </a:p>
        </p:txBody>
      </p:sp>
    </p:spTree>
    <p:extLst>
      <p:ext uri="{BB962C8B-B14F-4D97-AF65-F5344CB8AC3E}">
        <p14:creationId xmlns:p14="http://schemas.microsoft.com/office/powerpoint/2010/main" val="218698546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5FFDDB3-8F8B-4BA0-AC19-9676A4815358}" type="datetimeFigureOut">
              <a:rPr lang="en-US" smtClean="0"/>
              <a:t>12/4/2024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CF757F7-9598-4C83-9812-6DB7F7895693}" type="slidenum">
              <a:rPr lang="en-US" smtClean="0"/>
              <a:t>‹#›</a:t>
            </a:fld>
            <a:endParaRPr lang="en-US"/>
          </a:p>
        </p:txBody>
      </p:sp>
    </p:spTree>
    <p:extLst>
      <p:ext uri="{BB962C8B-B14F-4D97-AF65-F5344CB8AC3E}">
        <p14:creationId xmlns:p14="http://schemas.microsoft.com/office/powerpoint/2010/main" val="112154996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25FFDDB3-8F8B-4BA0-AC19-9676A4815358}" type="datetimeFigureOut">
              <a:rPr lang="en-US" smtClean="0"/>
              <a:t>12/4/2024</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3CF757F7-9598-4C83-9812-6DB7F7895693}" type="slidenum">
              <a:rPr lang="en-US" smtClean="0"/>
              <a:t>‹#›</a:t>
            </a:fld>
            <a:endParaRPr lang="en-US"/>
          </a:p>
        </p:txBody>
      </p:sp>
    </p:spTree>
    <p:extLst>
      <p:ext uri="{BB962C8B-B14F-4D97-AF65-F5344CB8AC3E}">
        <p14:creationId xmlns:p14="http://schemas.microsoft.com/office/powerpoint/2010/main" val="571505932"/>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25FFDDB3-8F8B-4BA0-AC19-9676A4815358}" type="datetimeFigureOut">
              <a:rPr lang="en-US" smtClean="0"/>
              <a:t>12/4/2024</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3CF757F7-9598-4C83-9812-6DB7F7895693}" type="slidenum">
              <a:rPr lang="en-US" smtClean="0"/>
              <a:t>‹#›</a:t>
            </a:fld>
            <a:endParaRPr lang="en-US"/>
          </a:p>
        </p:txBody>
      </p:sp>
    </p:spTree>
    <p:extLst>
      <p:ext uri="{BB962C8B-B14F-4D97-AF65-F5344CB8AC3E}">
        <p14:creationId xmlns:p14="http://schemas.microsoft.com/office/powerpoint/2010/main" val="1041358312"/>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Date Placeholder 4"/>
          <p:cNvSpPr>
            <a:spLocks noGrp="1"/>
          </p:cNvSpPr>
          <p:nvPr>
            <p:ph type="dt" sz="half" idx="10"/>
          </p:nvPr>
        </p:nvSpPr>
        <p:spPr/>
        <p:txBody>
          <a:bodyPr/>
          <a:lstStyle/>
          <a:p>
            <a:fld id="{25FFDDB3-8F8B-4BA0-AC19-9676A4815358}" type="datetimeFigureOut">
              <a:rPr lang="en-US" smtClean="0"/>
              <a:t>12/4/2024</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3CF757F7-9598-4C83-9812-6DB7F7895693}" type="slidenum">
              <a:rPr lang="en-US" smtClean="0"/>
              <a:t>‹#›</a:t>
            </a:fld>
            <a:endParaRPr lang="en-US"/>
          </a:p>
        </p:txBody>
      </p:sp>
    </p:spTree>
    <p:extLst>
      <p:ext uri="{BB962C8B-B14F-4D97-AF65-F5344CB8AC3E}">
        <p14:creationId xmlns:p14="http://schemas.microsoft.com/office/powerpoint/2010/main" val="113249333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5FFDDB3-8F8B-4BA0-AC19-9676A4815358}" type="datetimeFigureOut">
              <a:rPr lang="en-US" smtClean="0"/>
              <a:t>12/4/2024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CF757F7-9598-4C83-9812-6DB7F7895693}" type="slidenum">
              <a:rPr lang="en-US" smtClean="0"/>
              <a:t>‹#›</a:t>
            </a:fld>
            <a:endParaRPr lang="en-US"/>
          </a:p>
        </p:txBody>
      </p:sp>
    </p:spTree>
    <p:extLst>
      <p:ext uri="{BB962C8B-B14F-4D97-AF65-F5344CB8AC3E}">
        <p14:creationId xmlns:p14="http://schemas.microsoft.com/office/powerpoint/2010/main" val="2284101224"/>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5FFDDB3-8F8B-4BA0-AC19-9676A4815358}" type="datetimeFigureOut">
              <a:rPr lang="en-US" smtClean="0"/>
              <a:t>12/4/2024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CF757F7-9598-4C83-9812-6DB7F7895693}" type="slidenum">
              <a:rPr lang="en-US" smtClean="0"/>
              <a:t>‹#›</a:t>
            </a:fld>
            <a:endParaRPr lang="en-US"/>
          </a:p>
        </p:txBody>
      </p:sp>
    </p:spTree>
    <p:extLst>
      <p:ext uri="{BB962C8B-B14F-4D97-AF65-F5344CB8AC3E}">
        <p14:creationId xmlns:p14="http://schemas.microsoft.com/office/powerpoint/2010/main" val="597137148"/>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25FFDDB3-8F8B-4BA0-AC19-9676A4815358}" type="datetimeFigureOut">
              <a:rPr lang="en-US" smtClean="0"/>
              <a:t>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F757F7-9598-4C83-9812-6DB7F7895693}" type="slidenum">
              <a:rPr lang="en-US" smtClean="0"/>
              <a:t>‹#›</a:t>
            </a:fld>
            <a:endParaRPr lang="en-US"/>
          </a:p>
        </p:txBody>
      </p:sp>
    </p:spTree>
    <p:extLst>
      <p:ext uri="{BB962C8B-B14F-4D97-AF65-F5344CB8AC3E}">
        <p14:creationId xmlns:p14="http://schemas.microsoft.com/office/powerpoint/2010/main" val="425398735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25FFDDB3-8F8B-4BA0-AC19-9676A4815358}" type="datetimeFigureOut">
              <a:rPr lang="en-US" smtClean="0"/>
              <a:t>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F757F7-9598-4C83-9812-6DB7F7895693}" type="slidenum">
              <a:rPr lang="en-US" smtClean="0"/>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929702647"/>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5FFDDB3-8F8B-4BA0-AC19-9676A4815358}" type="datetimeFigureOut">
              <a:rPr lang="en-US" smtClean="0"/>
              <a:t>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F757F7-9598-4C83-9812-6DB7F7895693}" type="slidenum">
              <a:rPr lang="en-US" smtClean="0"/>
              <a:t>‹#›</a:t>
            </a:fld>
            <a:endParaRPr lang="en-US"/>
          </a:p>
        </p:txBody>
      </p:sp>
    </p:spTree>
    <p:extLst>
      <p:ext uri="{BB962C8B-B14F-4D97-AF65-F5344CB8AC3E}">
        <p14:creationId xmlns:p14="http://schemas.microsoft.com/office/powerpoint/2010/main" val="2997055108"/>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25FFDDB3-8F8B-4BA0-AC19-9676A4815358}" type="datetimeFigureOut">
              <a:rPr lang="en-US" smtClean="0"/>
              <a:t>12/4/2024</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F757F7-9598-4C83-9812-6DB7F7895693}" type="slidenum">
              <a:rPr lang="en-US" smtClean="0"/>
              <a:t>‹#›</a:t>
            </a:fld>
            <a:endParaRPr lang="en-US"/>
          </a:p>
        </p:txBody>
      </p:sp>
    </p:spTree>
    <p:extLst>
      <p:ext uri="{BB962C8B-B14F-4D97-AF65-F5344CB8AC3E}">
        <p14:creationId xmlns:p14="http://schemas.microsoft.com/office/powerpoint/2010/main" val="229776799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25FFDDB3-8F8B-4BA0-AC19-9676A4815358}" type="datetimeFigureOut">
              <a:rPr lang="en-US" smtClean="0"/>
              <a:t>12/4/2024</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F757F7-9598-4C83-9812-6DB7F7895693}" type="slidenum">
              <a:rPr lang="en-US" smtClean="0"/>
              <a:t>‹#›</a:t>
            </a:fld>
            <a:endParaRPr lang="en-US"/>
          </a:p>
        </p:txBody>
      </p:sp>
    </p:spTree>
    <p:extLst>
      <p:ext uri="{BB962C8B-B14F-4D97-AF65-F5344CB8AC3E}">
        <p14:creationId xmlns:p14="http://schemas.microsoft.com/office/powerpoint/2010/main" val="2768191140"/>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5FFDDB3-8F8B-4BA0-AC19-9676A4815358}" type="datetimeFigureOut">
              <a:rPr lang="en-US" smtClean="0"/>
              <a:t>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F757F7-9598-4C83-9812-6DB7F7895693}" type="slidenum">
              <a:rPr lang="en-US" smtClean="0"/>
              <a:t>‹#›</a:t>
            </a:fld>
            <a:endParaRPr lang="en-US"/>
          </a:p>
        </p:txBody>
      </p:sp>
    </p:spTree>
    <p:extLst>
      <p:ext uri="{BB962C8B-B14F-4D97-AF65-F5344CB8AC3E}">
        <p14:creationId xmlns:p14="http://schemas.microsoft.com/office/powerpoint/2010/main" val="1347513402"/>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5FFDDB3-8F8B-4BA0-AC19-9676A4815358}" type="datetimeFigureOut">
              <a:rPr lang="en-US" smtClean="0"/>
              <a:t>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F757F7-9598-4C83-9812-6DB7F7895693}" type="slidenum">
              <a:rPr lang="en-US" smtClean="0"/>
              <a:t>‹#›</a:t>
            </a:fld>
            <a:endParaRPr lang="en-US"/>
          </a:p>
        </p:txBody>
      </p:sp>
    </p:spTree>
    <p:extLst>
      <p:ext uri="{BB962C8B-B14F-4D97-AF65-F5344CB8AC3E}">
        <p14:creationId xmlns:p14="http://schemas.microsoft.com/office/powerpoint/2010/main" val="1934954047"/>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446213" y="362465"/>
            <a:ext cx="9285822" cy="3492843"/>
          </a:xfrm>
          <a:prstGeom prst="rect">
            <a:avLst/>
          </a:prstGeom>
        </p:spPr>
        <p:txBody>
          <a:bodyPr anchor="b">
            <a:normAutofit/>
          </a:bodyPr>
          <a:lstStyle>
            <a:lvl1pPr algn="ctr">
              <a:defRPr sz="4800">
                <a:effectLst>
                  <a:glow rad="38100">
                    <a:schemeClr val="bg1">
                      <a:lumMod val="65000"/>
                      <a:lumOff val="35000"/>
                      <a:alpha val="50000"/>
                    </a:schemeClr>
                  </a:glow>
                  <a:outerShdw blurRad="28575" dist="31750" dir="13200000" algn="tl" rotWithShape="0">
                    <a:srgbClr val="000000">
                      <a:alpha val="25000"/>
                    </a:srgbClr>
                  </a:outerShdw>
                </a:effectLst>
              </a:defRPr>
            </a:lvl1pPr>
          </a:lstStyle>
          <a:p>
            <a:r>
              <a:rPr lang="en-US" dirty="0"/>
              <a:t>LA Engineering Ethics, Laws and Rules </a:t>
            </a:r>
            <a:br>
              <a:rPr lang="en-US" dirty="0"/>
            </a:br>
            <a:endParaRPr lang="en-US" dirty="0"/>
          </a:p>
        </p:txBody>
      </p:sp>
      <p:sp>
        <p:nvSpPr>
          <p:cNvPr id="4" name="Date Placeholder 3"/>
          <p:cNvSpPr>
            <a:spLocks noGrp="1"/>
          </p:cNvSpPr>
          <p:nvPr>
            <p:ph type="dt" sz="half" idx="10"/>
          </p:nvPr>
        </p:nvSpPr>
        <p:spPr>
          <a:xfrm>
            <a:off x="9008267" y="5883274"/>
            <a:ext cx="1600200" cy="365125"/>
          </a:xfrm>
          <a:prstGeom prst="rect">
            <a:avLst/>
          </a:prstGeom>
        </p:spPr>
        <p:txBody>
          <a:bodyPr/>
          <a:lstStyle/>
          <a:p>
            <a:r>
              <a:rPr lang="en-US" dirty="0"/>
              <a:t>11/21/19</a:t>
            </a:r>
          </a:p>
        </p:txBody>
      </p:sp>
      <p:sp>
        <p:nvSpPr>
          <p:cNvPr id="5" name="Footer Placeholder 4"/>
          <p:cNvSpPr>
            <a:spLocks noGrp="1"/>
          </p:cNvSpPr>
          <p:nvPr>
            <p:ph type="ftr" sz="quarter" idx="11"/>
          </p:nvPr>
        </p:nvSpPr>
        <p:spPr>
          <a:xfrm>
            <a:off x="1262222" y="5883274"/>
            <a:ext cx="7543800" cy="365125"/>
          </a:xfrm>
          <a:prstGeom prst="rect">
            <a:avLst/>
          </a:prstGeom>
        </p:spPr>
        <p:txBody>
          <a:bodyPr/>
          <a:lstStyle/>
          <a:p>
            <a:r>
              <a:rPr lang="en-US" dirty="0"/>
              <a:t>Presented by Trip McCormick Esq.</a:t>
            </a:r>
          </a:p>
        </p:txBody>
      </p:sp>
    </p:spTree>
    <p:extLst>
      <p:ext uri="{BB962C8B-B14F-4D97-AF65-F5344CB8AC3E}">
        <p14:creationId xmlns:p14="http://schemas.microsoft.com/office/powerpoint/2010/main" val="1660445137"/>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userDrawn="1">
  <p:cSld name="2_Custom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838200" y="365125"/>
            <a:ext cx="10515600" cy="5038897"/>
          </a:xfrm>
          <a:prstGeom prst="rect">
            <a:avLst/>
          </a:prstGeom>
        </p:spPr>
        <p:txBody>
          <a:bodyPr/>
          <a:lstStyle>
            <a:lvl1pPr>
              <a:defRPr baseline="0"/>
            </a:lvl1pPr>
          </a:lstStyle>
          <a:p>
            <a:br>
              <a:rPr lang="en-US" dirty="0"/>
            </a:br>
            <a:endParaRPr lang="en-US" dirty="0"/>
          </a:p>
        </p:txBody>
      </p:sp>
    </p:spTree>
    <p:extLst>
      <p:ext uri="{BB962C8B-B14F-4D97-AF65-F5344CB8AC3E}">
        <p14:creationId xmlns:p14="http://schemas.microsoft.com/office/powerpoint/2010/main" val="260092894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0.xml"/><Relationship Id="rId13" Type="http://schemas.openxmlformats.org/officeDocument/2006/relationships/theme" Target="../theme/theme2.xml"/><Relationship Id="rId3" Type="http://schemas.openxmlformats.org/officeDocument/2006/relationships/slideLayout" Target="../slideLayouts/slideLayout5.xml"/><Relationship Id="rId7" Type="http://schemas.openxmlformats.org/officeDocument/2006/relationships/slideLayout" Target="../slideLayouts/slideLayout9.xml"/><Relationship Id="rId12" Type="http://schemas.openxmlformats.org/officeDocument/2006/relationships/slideLayout" Target="../slideLayouts/slideLayout14.xml"/><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slideLayout" Target="../slideLayouts/slideLayout8.xml"/><Relationship Id="rId11" Type="http://schemas.openxmlformats.org/officeDocument/2006/relationships/slideLayout" Target="../slideLayouts/slideLayout13.xml"/><Relationship Id="rId5" Type="http://schemas.openxmlformats.org/officeDocument/2006/relationships/slideLayout" Target="../slideLayouts/slideLayout7.xml"/><Relationship Id="rId10" Type="http://schemas.openxmlformats.org/officeDocument/2006/relationships/slideLayout" Target="../slideLayouts/slideLayout12.xml"/><Relationship Id="rId4" Type="http://schemas.openxmlformats.org/officeDocument/2006/relationships/slideLayout" Target="../slideLayouts/slideLayout6.xml"/><Relationship Id="rId9" Type="http://schemas.openxmlformats.org/officeDocument/2006/relationships/slideLayout" Target="../slideLayouts/slideLayout11.xml"/></Relationships>
</file>

<file path=ppt/slideMasters/_rels/slideMaster3.xml.rels><?xml version="1.0" encoding="UTF-8" standalone="yes"?>
<Relationships xmlns="http://schemas.openxmlformats.org/package/2006/relationships"><Relationship Id="rId8" Type="http://schemas.openxmlformats.org/officeDocument/2006/relationships/theme" Target="../theme/theme3.xml"/><Relationship Id="rId3" Type="http://schemas.openxmlformats.org/officeDocument/2006/relationships/slideLayout" Target="../slideLayouts/slideLayout17.xml"/><Relationship Id="rId7" Type="http://schemas.openxmlformats.org/officeDocument/2006/relationships/slideLayout" Target="../slideLayouts/slideLayout21.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5" Type="http://schemas.openxmlformats.org/officeDocument/2006/relationships/slideLayout" Target="../slideLayouts/slideLayout19.xml"/><Relationship Id="rId4" Type="http://schemas.openxmlformats.org/officeDocument/2006/relationships/slideLayout" Target="../slideLayouts/slideLayout18.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24.xml"/><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theme" Target="../theme/theme4.xml"/><Relationship Id="rId5" Type="http://schemas.openxmlformats.org/officeDocument/2006/relationships/slideLayout" Target="../slideLayouts/slideLayout26.xml"/><Relationship Id="rId4" Type="http://schemas.openxmlformats.org/officeDocument/2006/relationships/slideLayout" Target="../slideLayouts/slideLayout25.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slideLayout" Target="../slideLayouts/slideLayout39.xml"/><Relationship Id="rId18" Type="http://schemas.openxmlformats.org/officeDocument/2006/relationships/slideLayout" Target="../slideLayouts/slideLayout44.xml"/><Relationship Id="rId26" Type="http://schemas.openxmlformats.org/officeDocument/2006/relationships/slideLayout" Target="../slideLayouts/slideLayout52.xml"/><Relationship Id="rId3" Type="http://schemas.openxmlformats.org/officeDocument/2006/relationships/slideLayout" Target="../slideLayouts/slideLayout29.xml"/><Relationship Id="rId21" Type="http://schemas.openxmlformats.org/officeDocument/2006/relationships/slideLayout" Target="../slideLayouts/slideLayout47.xml"/><Relationship Id="rId7" Type="http://schemas.openxmlformats.org/officeDocument/2006/relationships/slideLayout" Target="../slideLayouts/slideLayout33.xml"/><Relationship Id="rId12" Type="http://schemas.openxmlformats.org/officeDocument/2006/relationships/slideLayout" Target="../slideLayouts/slideLayout38.xml"/><Relationship Id="rId17" Type="http://schemas.openxmlformats.org/officeDocument/2006/relationships/slideLayout" Target="../slideLayouts/slideLayout43.xml"/><Relationship Id="rId25" Type="http://schemas.openxmlformats.org/officeDocument/2006/relationships/slideLayout" Target="../slideLayouts/slideLayout51.xml"/><Relationship Id="rId2" Type="http://schemas.openxmlformats.org/officeDocument/2006/relationships/slideLayout" Target="../slideLayouts/slideLayout28.xml"/><Relationship Id="rId16" Type="http://schemas.openxmlformats.org/officeDocument/2006/relationships/slideLayout" Target="../slideLayouts/slideLayout42.xml"/><Relationship Id="rId20" Type="http://schemas.openxmlformats.org/officeDocument/2006/relationships/slideLayout" Target="../slideLayouts/slideLayout46.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24" Type="http://schemas.openxmlformats.org/officeDocument/2006/relationships/slideLayout" Target="../slideLayouts/slideLayout50.xml"/><Relationship Id="rId5" Type="http://schemas.openxmlformats.org/officeDocument/2006/relationships/slideLayout" Target="../slideLayouts/slideLayout31.xml"/><Relationship Id="rId15" Type="http://schemas.openxmlformats.org/officeDocument/2006/relationships/slideLayout" Target="../slideLayouts/slideLayout41.xml"/><Relationship Id="rId23" Type="http://schemas.openxmlformats.org/officeDocument/2006/relationships/slideLayout" Target="../slideLayouts/slideLayout49.xml"/><Relationship Id="rId10" Type="http://schemas.openxmlformats.org/officeDocument/2006/relationships/slideLayout" Target="../slideLayouts/slideLayout36.xml"/><Relationship Id="rId19" Type="http://schemas.openxmlformats.org/officeDocument/2006/relationships/slideLayout" Target="../slideLayouts/slideLayout45.xml"/><Relationship Id="rId4" Type="http://schemas.openxmlformats.org/officeDocument/2006/relationships/slideLayout" Target="../slideLayouts/slideLayout30.xml"/><Relationship Id="rId9" Type="http://schemas.openxmlformats.org/officeDocument/2006/relationships/slideLayout" Target="../slideLayouts/slideLayout35.xml"/><Relationship Id="rId14" Type="http://schemas.openxmlformats.org/officeDocument/2006/relationships/slideLayout" Target="../slideLayouts/slideLayout40.xml"/><Relationship Id="rId22" Type="http://schemas.openxmlformats.org/officeDocument/2006/relationships/slideLayout" Target="../slideLayouts/slideLayout48.xml"/><Relationship Id="rId27"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55.xml"/><Relationship Id="rId2" Type="http://schemas.openxmlformats.org/officeDocument/2006/relationships/slideLayout" Target="../slideLayouts/slideLayout54.xml"/><Relationship Id="rId1" Type="http://schemas.openxmlformats.org/officeDocument/2006/relationships/slideLayout" Target="../slideLayouts/slideLayout53.xml"/><Relationship Id="rId6" Type="http://schemas.openxmlformats.org/officeDocument/2006/relationships/theme" Target="../theme/theme6.xml"/><Relationship Id="rId5" Type="http://schemas.openxmlformats.org/officeDocument/2006/relationships/slideLayout" Target="../slideLayouts/slideLayout57.xml"/><Relationship Id="rId4" Type="http://schemas.openxmlformats.org/officeDocument/2006/relationships/slideLayout" Target="../slideLayouts/slideLayout5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65.xml"/><Relationship Id="rId13" Type="http://schemas.openxmlformats.org/officeDocument/2006/relationships/slideLayout" Target="../slideLayouts/slideLayout70.xml"/><Relationship Id="rId18" Type="http://schemas.openxmlformats.org/officeDocument/2006/relationships/slideLayout" Target="../slideLayouts/slideLayout75.xml"/><Relationship Id="rId3" Type="http://schemas.openxmlformats.org/officeDocument/2006/relationships/slideLayout" Target="../slideLayouts/slideLayout60.xml"/><Relationship Id="rId21" Type="http://schemas.openxmlformats.org/officeDocument/2006/relationships/image" Target="../media/image19.png"/><Relationship Id="rId7" Type="http://schemas.openxmlformats.org/officeDocument/2006/relationships/slideLayout" Target="../slideLayouts/slideLayout64.xml"/><Relationship Id="rId12" Type="http://schemas.openxmlformats.org/officeDocument/2006/relationships/slideLayout" Target="../slideLayouts/slideLayout69.xml"/><Relationship Id="rId17" Type="http://schemas.openxmlformats.org/officeDocument/2006/relationships/slideLayout" Target="../slideLayouts/slideLayout74.xml"/><Relationship Id="rId2" Type="http://schemas.openxmlformats.org/officeDocument/2006/relationships/slideLayout" Target="../slideLayouts/slideLayout59.xml"/><Relationship Id="rId16" Type="http://schemas.openxmlformats.org/officeDocument/2006/relationships/slideLayout" Target="../slideLayouts/slideLayout73.xml"/><Relationship Id="rId20" Type="http://schemas.openxmlformats.org/officeDocument/2006/relationships/theme" Target="../theme/theme7.xml"/><Relationship Id="rId1" Type="http://schemas.openxmlformats.org/officeDocument/2006/relationships/slideLayout" Target="../slideLayouts/slideLayout58.xml"/><Relationship Id="rId6" Type="http://schemas.openxmlformats.org/officeDocument/2006/relationships/slideLayout" Target="../slideLayouts/slideLayout63.xml"/><Relationship Id="rId11" Type="http://schemas.openxmlformats.org/officeDocument/2006/relationships/slideLayout" Target="../slideLayouts/slideLayout68.xml"/><Relationship Id="rId24" Type="http://schemas.openxmlformats.org/officeDocument/2006/relationships/image" Target="../media/image22.png"/><Relationship Id="rId5" Type="http://schemas.openxmlformats.org/officeDocument/2006/relationships/slideLayout" Target="../slideLayouts/slideLayout62.xml"/><Relationship Id="rId15" Type="http://schemas.openxmlformats.org/officeDocument/2006/relationships/slideLayout" Target="../slideLayouts/slideLayout72.xml"/><Relationship Id="rId23" Type="http://schemas.openxmlformats.org/officeDocument/2006/relationships/image" Target="../media/image21.png"/><Relationship Id="rId10" Type="http://schemas.openxmlformats.org/officeDocument/2006/relationships/slideLayout" Target="../slideLayouts/slideLayout67.xml"/><Relationship Id="rId19" Type="http://schemas.openxmlformats.org/officeDocument/2006/relationships/slideLayout" Target="../slideLayouts/slideLayout76.xml"/><Relationship Id="rId4" Type="http://schemas.openxmlformats.org/officeDocument/2006/relationships/slideLayout" Target="../slideLayouts/slideLayout61.xml"/><Relationship Id="rId9" Type="http://schemas.openxmlformats.org/officeDocument/2006/relationships/slideLayout" Target="../slideLayouts/slideLayout66.xml"/><Relationship Id="rId14" Type="http://schemas.openxmlformats.org/officeDocument/2006/relationships/slideLayout" Target="../slideLayouts/slideLayout71.xml"/><Relationship Id="rId22" Type="http://schemas.openxmlformats.org/officeDocument/2006/relationships/image" Target="../media/image20.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609600" y="1600200"/>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0"/>
            <a:ext cx="28448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Arial" pitchFamily="34" charset="0"/>
              </a:defRPr>
            </a:lvl1pPr>
          </a:lstStyle>
          <a:p>
            <a:pPr>
              <a:defRPr/>
            </a:pPr>
            <a:endParaRPr lang="en-US" dirty="0"/>
          </a:p>
        </p:txBody>
      </p:sp>
      <p:sp>
        <p:nvSpPr>
          <p:cNvPr id="5" name="Footer Placeholder 4"/>
          <p:cNvSpPr>
            <a:spLocks noGrp="1"/>
          </p:cNvSpPr>
          <p:nvPr>
            <p:ph type="ftr" sz="quarter" idx="3"/>
          </p:nvPr>
        </p:nvSpPr>
        <p:spPr>
          <a:xfrm>
            <a:off x="4165600" y="6356350"/>
            <a:ext cx="3860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Arial" pitchFamily="34" charset="0"/>
              </a:defRPr>
            </a:lvl1pPr>
          </a:lstStyle>
          <a:p>
            <a:pPr>
              <a:defRPr/>
            </a:pPr>
            <a:endParaRPr lang="en-US"/>
          </a:p>
        </p:txBody>
      </p:sp>
      <p:sp>
        <p:nvSpPr>
          <p:cNvPr id="6" name="Slide Number Placeholder 5"/>
          <p:cNvSpPr>
            <a:spLocks noGrp="1"/>
          </p:cNvSpPr>
          <p:nvPr>
            <p:ph type="sldNum" sz="quarter" idx="4"/>
          </p:nvPr>
        </p:nvSpPr>
        <p:spPr>
          <a:xfrm>
            <a:off x="8737600" y="6356350"/>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Arial" panose="020B0604020202020204" pitchFamily="34" charset="0"/>
              </a:defRPr>
            </a:lvl1pPr>
          </a:lstStyle>
          <a:p>
            <a:pPr>
              <a:defRPr/>
            </a:pPr>
            <a:fld id="{3BE3CAA2-9A55-4BC9-B20C-18F302745ECD}" type="slidenum">
              <a:rPr lang="en-US" altLang="en-US"/>
              <a:pPr>
                <a:defRPr/>
              </a:pPr>
              <a:t>‹#›</a:t>
            </a:fld>
            <a:endParaRPr lang="en-US" altLang="en-US"/>
          </a:p>
        </p:txBody>
      </p:sp>
    </p:spTree>
    <p:extLst>
      <p:ext uri="{BB962C8B-B14F-4D97-AF65-F5344CB8AC3E}">
        <p14:creationId xmlns:p14="http://schemas.microsoft.com/office/powerpoint/2010/main" val="1900286536"/>
      </p:ext>
    </p:extLst>
  </p:cSld>
  <p:clrMap bg1="lt1" tx1="dk1" bg2="lt2" tx2="dk2" accent1="accent1" accent2="accent2" accent3="accent3" accent4="accent4" accent5="accent5" accent6="accent6" hlink="hlink" folHlink="folHlink"/>
  <p:sldLayoutIdLst>
    <p:sldLayoutId id="2147483728" r:id="rId1"/>
    <p:sldLayoutId id="2147483859" r:id="rId2"/>
  </p:sldLayoutIdLst>
  <p:hf sldNum="0" hdr="0" ftr="0" dt="0"/>
  <p:txStyles>
    <p:titleStyle>
      <a:lvl1pPr algn="ctr" rtl="0" eaLnBrk="0" fontAlgn="base" hangingPunct="0">
        <a:spcBef>
          <a:spcPct val="0"/>
        </a:spcBef>
        <a:spcAft>
          <a:spcPct val="0"/>
        </a:spcAft>
        <a:defRPr sz="4400" kern="1200">
          <a:solidFill>
            <a:schemeClr val="tx1"/>
          </a:solidFill>
          <a:latin typeface="Arial" pitchFamily="34" charset="0"/>
          <a:ea typeface="+mj-ea"/>
          <a:cs typeface="+mj-cs"/>
        </a:defRPr>
      </a:lvl1pPr>
      <a:lvl2pPr algn="ctr" rtl="0" eaLnBrk="0" fontAlgn="base" hangingPunct="0">
        <a:spcBef>
          <a:spcPct val="0"/>
        </a:spcBef>
        <a:spcAft>
          <a:spcPct val="0"/>
        </a:spcAft>
        <a:defRPr sz="4400">
          <a:solidFill>
            <a:schemeClr val="tx1"/>
          </a:solidFill>
          <a:latin typeface="Arial" charset="0"/>
        </a:defRPr>
      </a:lvl2pPr>
      <a:lvl3pPr algn="ctr" rtl="0" eaLnBrk="0" fontAlgn="base" hangingPunct="0">
        <a:spcBef>
          <a:spcPct val="0"/>
        </a:spcBef>
        <a:spcAft>
          <a:spcPct val="0"/>
        </a:spcAft>
        <a:defRPr sz="4400">
          <a:solidFill>
            <a:schemeClr val="tx1"/>
          </a:solidFill>
          <a:latin typeface="Arial" charset="0"/>
        </a:defRPr>
      </a:lvl3pPr>
      <a:lvl4pPr algn="ctr" rtl="0" eaLnBrk="0" fontAlgn="base" hangingPunct="0">
        <a:spcBef>
          <a:spcPct val="0"/>
        </a:spcBef>
        <a:spcAft>
          <a:spcPct val="0"/>
        </a:spcAft>
        <a:defRPr sz="4400">
          <a:solidFill>
            <a:schemeClr val="tx1"/>
          </a:solidFill>
          <a:latin typeface="Arial" charset="0"/>
        </a:defRPr>
      </a:lvl4pPr>
      <a:lvl5pPr algn="ctr" rtl="0" eaLnBrk="0" fontAlgn="base" hangingPunct="0">
        <a:spcBef>
          <a:spcPct val="0"/>
        </a:spcBef>
        <a:spcAft>
          <a:spcPct val="0"/>
        </a:spcAft>
        <a:defRPr sz="4400">
          <a:solidFill>
            <a:schemeClr val="tx1"/>
          </a:solidFill>
          <a:latin typeface="Arial"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Arial" pitchFamily="34" charset="0"/>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Arial" pitchFamily="34" charset="0"/>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Arial" pitchFamily="34" charset="0"/>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Arial" pitchFamily="34" charset="0"/>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Arial"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2" name="Text Placeholder 28">
            <a:extLst>
              <a:ext uri="{FF2B5EF4-FFF2-40B4-BE49-F238E27FC236}">
                <a16:creationId xmlns:a16="http://schemas.microsoft.com/office/drawing/2014/main" id="{F0159536-C66C-914B-B21F-442E4E0D6DA3}"/>
              </a:ext>
            </a:extLst>
          </p:cNvPr>
          <p:cNvSpPr>
            <a:spLocks noGrp="1"/>
          </p:cNvSpPr>
          <p:nvPr>
            <p:ph type="body" idx="1"/>
          </p:nvPr>
        </p:nvSpPr>
        <p:spPr>
          <a:xfrm>
            <a:off x="457200" y="1190357"/>
            <a:ext cx="11277600" cy="5210443"/>
          </a:xfrm>
          <a:prstGeom prst="rect">
            <a:avLst/>
          </a:prstGeom>
          <a:noFill/>
        </p:spPr>
        <p:txBody>
          <a:bodyPr vert="horz" lIns="0" tIns="0" rIns="0" bIns="0" rtlCol="0" anchor="t" anchorCtr="0">
            <a:noAutofit/>
          </a:bodyPr>
          <a:lstStyle/>
          <a:p>
            <a:pPr lvl="0"/>
            <a:r>
              <a:rPr lang="en-US" dirty="0"/>
              <a:t>Heading one</a:t>
            </a:r>
          </a:p>
          <a:p>
            <a:pPr lvl="1"/>
            <a:r>
              <a:rPr lang="en-US" dirty="0"/>
              <a:t>Heading two</a:t>
            </a:r>
          </a:p>
          <a:p>
            <a:pPr lvl="2"/>
            <a:r>
              <a:rPr lang="en-US" dirty="0"/>
              <a:t>Body text</a:t>
            </a:r>
          </a:p>
          <a:p>
            <a:pPr lvl="3"/>
            <a:r>
              <a:rPr lang="en-US" dirty="0"/>
              <a:t>Bullets one</a:t>
            </a:r>
          </a:p>
          <a:p>
            <a:pPr lvl="4"/>
            <a:r>
              <a:rPr lang="en-US" dirty="0"/>
              <a:t>Bullets two</a:t>
            </a:r>
          </a:p>
          <a:p>
            <a:pPr lvl="5"/>
            <a:r>
              <a:rPr lang="en-US" dirty="0"/>
              <a:t>Bullets three</a:t>
            </a:r>
          </a:p>
          <a:p>
            <a:pPr lvl="6"/>
            <a:r>
              <a:rPr lang="en-US" dirty="0"/>
              <a:t>Bullets four</a:t>
            </a:r>
          </a:p>
        </p:txBody>
      </p:sp>
      <p:sp>
        <p:nvSpPr>
          <p:cNvPr id="23" name="Title Placeholder 1">
            <a:extLst>
              <a:ext uri="{FF2B5EF4-FFF2-40B4-BE49-F238E27FC236}">
                <a16:creationId xmlns:a16="http://schemas.microsoft.com/office/drawing/2014/main" id="{0BCBD550-6999-994B-8F9A-165E75EBF8F6}"/>
              </a:ext>
            </a:extLst>
          </p:cNvPr>
          <p:cNvSpPr>
            <a:spLocks noGrp="1"/>
          </p:cNvSpPr>
          <p:nvPr>
            <p:ph type="title"/>
          </p:nvPr>
        </p:nvSpPr>
        <p:spPr>
          <a:xfrm>
            <a:off x="457200" y="267027"/>
            <a:ext cx="11277600" cy="923330"/>
          </a:xfrm>
          <a:prstGeom prst="rect">
            <a:avLst/>
          </a:prstGeom>
        </p:spPr>
        <p:txBody>
          <a:bodyPr vert="horz" wrap="square" lIns="0" tIns="0" rIns="0" bIns="228600" rtlCol="0" anchor="t" anchorCtr="0">
            <a:spAutoFit/>
          </a:bodyPr>
          <a:lstStyle/>
          <a:p>
            <a:r>
              <a:rPr lang="en-US"/>
              <a:t>Click to edit Master title style</a:t>
            </a:r>
            <a:endParaRPr lang="en-US" dirty="0"/>
          </a:p>
        </p:txBody>
      </p:sp>
      <p:sp>
        <p:nvSpPr>
          <p:cNvPr id="7" name="TextBox 6">
            <a:extLst>
              <a:ext uri="{FF2B5EF4-FFF2-40B4-BE49-F238E27FC236}">
                <a16:creationId xmlns:a16="http://schemas.microsoft.com/office/drawing/2014/main" id="{6118C045-A5E1-9B4D-989C-830A61DE8CEB}"/>
              </a:ext>
            </a:extLst>
          </p:cNvPr>
          <p:cNvSpPr txBox="1">
            <a:spLocks noChangeArrowheads="1"/>
          </p:cNvSpPr>
          <p:nvPr userDrawn="1"/>
        </p:nvSpPr>
        <p:spPr bwMode="auto">
          <a:xfrm>
            <a:off x="0" y="6400800"/>
            <a:ext cx="11734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228600" rIns="0" anchor="ctr" anchorCtr="0">
            <a:noAutofit/>
          </a:bodyPr>
          <a:lstStyle>
            <a:lvl1pPr>
              <a:defRPr>
                <a:solidFill>
                  <a:schemeClr val="tx1"/>
                </a:solidFill>
                <a:latin typeface="Calibri" charset="0"/>
              </a:defRPr>
            </a:lvl1pPr>
            <a:lvl2pPr marL="742950" indent="-285750">
              <a:defRPr>
                <a:solidFill>
                  <a:schemeClr val="tx1"/>
                </a:solidFill>
                <a:latin typeface="Calibri" charset="0"/>
              </a:defRPr>
            </a:lvl2pPr>
            <a:lvl3pPr marL="1143000" indent="-228600">
              <a:defRPr>
                <a:solidFill>
                  <a:schemeClr val="tx1"/>
                </a:solidFill>
                <a:latin typeface="Calibri" charset="0"/>
              </a:defRPr>
            </a:lvl3pPr>
            <a:lvl4pPr marL="1600200" indent="-228600">
              <a:defRPr>
                <a:solidFill>
                  <a:schemeClr val="tx1"/>
                </a:solidFill>
                <a:latin typeface="Calibri" charset="0"/>
              </a:defRPr>
            </a:lvl4pPr>
            <a:lvl5pPr marL="2057400" indent="-228600">
              <a:defRPr>
                <a:solidFill>
                  <a:schemeClr val="tx1"/>
                </a:solidFill>
                <a:latin typeface="Calibri" charset="0"/>
              </a:defRPr>
            </a:lvl5pPr>
            <a:lvl6pPr marL="2514600" indent="-228600" fontAlgn="base">
              <a:spcBef>
                <a:spcPct val="0"/>
              </a:spcBef>
              <a:spcAft>
                <a:spcPct val="0"/>
              </a:spcAft>
              <a:defRPr>
                <a:solidFill>
                  <a:schemeClr val="tx1"/>
                </a:solidFill>
                <a:latin typeface="Calibri" charset="0"/>
              </a:defRPr>
            </a:lvl6pPr>
            <a:lvl7pPr marL="2971800" indent="-228600" fontAlgn="base">
              <a:spcBef>
                <a:spcPct val="0"/>
              </a:spcBef>
              <a:spcAft>
                <a:spcPct val="0"/>
              </a:spcAft>
              <a:defRPr>
                <a:solidFill>
                  <a:schemeClr val="tx1"/>
                </a:solidFill>
                <a:latin typeface="Calibri" charset="0"/>
              </a:defRPr>
            </a:lvl7pPr>
            <a:lvl8pPr marL="3429000" indent="-228600" fontAlgn="base">
              <a:spcBef>
                <a:spcPct val="0"/>
              </a:spcBef>
              <a:spcAft>
                <a:spcPct val="0"/>
              </a:spcAft>
              <a:defRPr>
                <a:solidFill>
                  <a:schemeClr val="tx1"/>
                </a:solidFill>
                <a:latin typeface="Calibri" charset="0"/>
              </a:defRPr>
            </a:lvl8pPr>
            <a:lvl9pPr marL="3886200" indent="-228600" fontAlgn="base">
              <a:spcBef>
                <a:spcPct val="0"/>
              </a:spcBef>
              <a:spcAft>
                <a:spcPct val="0"/>
              </a:spcAft>
              <a:defRPr>
                <a:solidFill>
                  <a:schemeClr val="tx1"/>
                </a:solidFill>
                <a:latin typeface="Calibri" charset="0"/>
              </a:defRPr>
            </a:lvl9pPr>
          </a:lstStyle>
          <a:p>
            <a:pPr algn="l" eaLnBrk="1" hangingPunct="1"/>
            <a:r>
              <a:rPr lang="en-US" sz="800" b="0" i="0" u="none" strike="noStrike" kern="1200" cap="all" spc="100" baseline="0" dirty="0">
                <a:solidFill>
                  <a:schemeClr val="tx1"/>
                </a:solidFill>
                <a:latin typeface="+mn-lt"/>
                <a:ea typeface="Arial" charset="0"/>
                <a:cs typeface="Arial" charset="0"/>
              </a:rPr>
              <a:t>Coastal Protection and Restoration Authority</a:t>
            </a:r>
          </a:p>
        </p:txBody>
      </p:sp>
      <p:sp>
        <p:nvSpPr>
          <p:cNvPr id="8" name="TextBox 7">
            <a:extLst>
              <a:ext uri="{FF2B5EF4-FFF2-40B4-BE49-F238E27FC236}">
                <a16:creationId xmlns:a16="http://schemas.microsoft.com/office/drawing/2014/main" id="{1CC6369A-2A09-AD46-8471-56F7DACFF2C1}"/>
              </a:ext>
            </a:extLst>
          </p:cNvPr>
          <p:cNvSpPr txBox="1">
            <a:spLocks noChangeArrowheads="1"/>
          </p:cNvSpPr>
          <p:nvPr userDrawn="1"/>
        </p:nvSpPr>
        <p:spPr bwMode="auto">
          <a:xfrm>
            <a:off x="11734800" y="6400800"/>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rIns="0" anchor="ctr" anchorCtr="0">
            <a:noAutofit/>
          </a:bodyPr>
          <a:lstStyle>
            <a:lvl1pPr>
              <a:defRPr>
                <a:solidFill>
                  <a:schemeClr val="tx1"/>
                </a:solidFill>
                <a:latin typeface="Calibri" charset="0"/>
              </a:defRPr>
            </a:lvl1pPr>
            <a:lvl2pPr marL="742950" indent="-285750">
              <a:defRPr>
                <a:solidFill>
                  <a:schemeClr val="tx1"/>
                </a:solidFill>
                <a:latin typeface="Calibri" charset="0"/>
              </a:defRPr>
            </a:lvl2pPr>
            <a:lvl3pPr marL="1143000" indent="-228600">
              <a:defRPr>
                <a:solidFill>
                  <a:schemeClr val="tx1"/>
                </a:solidFill>
                <a:latin typeface="Calibri" charset="0"/>
              </a:defRPr>
            </a:lvl3pPr>
            <a:lvl4pPr marL="1600200" indent="-228600">
              <a:defRPr>
                <a:solidFill>
                  <a:schemeClr val="tx1"/>
                </a:solidFill>
                <a:latin typeface="Calibri" charset="0"/>
              </a:defRPr>
            </a:lvl4pPr>
            <a:lvl5pPr marL="2057400" indent="-228600">
              <a:defRPr>
                <a:solidFill>
                  <a:schemeClr val="tx1"/>
                </a:solidFill>
                <a:latin typeface="Calibri" charset="0"/>
              </a:defRPr>
            </a:lvl5pPr>
            <a:lvl6pPr marL="2514600" indent="-228600" fontAlgn="base">
              <a:spcBef>
                <a:spcPct val="0"/>
              </a:spcBef>
              <a:spcAft>
                <a:spcPct val="0"/>
              </a:spcAft>
              <a:defRPr>
                <a:solidFill>
                  <a:schemeClr val="tx1"/>
                </a:solidFill>
                <a:latin typeface="Calibri" charset="0"/>
              </a:defRPr>
            </a:lvl6pPr>
            <a:lvl7pPr marL="2971800" indent="-228600" fontAlgn="base">
              <a:spcBef>
                <a:spcPct val="0"/>
              </a:spcBef>
              <a:spcAft>
                <a:spcPct val="0"/>
              </a:spcAft>
              <a:defRPr>
                <a:solidFill>
                  <a:schemeClr val="tx1"/>
                </a:solidFill>
                <a:latin typeface="Calibri" charset="0"/>
              </a:defRPr>
            </a:lvl7pPr>
            <a:lvl8pPr marL="3429000" indent="-228600" fontAlgn="base">
              <a:spcBef>
                <a:spcPct val="0"/>
              </a:spcBef>
              <a:spcAft>
                <a:spcPct val="0"/>
              </a:spcAft>
              <a:defRPr>
                <a:solidFill>
                  <a:schemeClr val="tx1"/>
                </a:solidFill>
                <a:latin typeface="Calibri" charset="0"/>
              </a:defRPr>
            </a:lvl8pPr>
            <a:lvl9pPr marL="3886200" indent="-228600" fontAlgn="base">
              <a:spcBef>
                <a:spcPct val="0"/>
              </a:spcBef>
              <a:spcAft>
                <a:spcPct val="0"/>
              </a:spcAft>
              <a:defRPr>
                <a:solidFill>
                  <a:schemeClr val="tx1"/>
                </a:solidFill>
                <a:latin typeface="Calibri" charset="0"/>
              </a:defRPr>
            </a:lvl9pPr>
          </a:lstStyle>
          <a:p>
            <a:pPr algn="ctr" eaLnBrk="1" hangingPunct="1"/>
            <a:fld id="{44C37EC8-212B-D845-8C24-DA27C0385206}" type="slidenum">
              <a:rPr lang="en-US" sz="800" b="0" i="0" u="none" strike="noStrike" kern="1200" cap="all" spc="100" baseline="0" smtClean="0">
                <a:solidFill>
                  <a:schemeClr val="tx1"/>
                </a:solidFill>
                <a:latin typeface="+mn-lt"/>
                <a:ea typeface="Arial" charset="0"/>
                <a:cs typeface="Arial" charset="0"/>
              </a:rPr>
              <a:pPr algn="ctr" eaLnBrk="1" hangingPunct="1"/>
              <a:t>‹#›</a:t>
            </a:fld>
            <a:endParaRPr lang="ru-RU" altLang="en-US" sz="800" b="0" i="0" cap="all" spc="100" baseline="0" dirty="0">
              <a:solidFill>
                <a:schemeClr val="tx1"/>
              </a:solidFill>
              <a:latin typeface="+mn-lt"/>
              <a:ea typeface="Arial" charset="0"/>
              <a:cs typeface="Arial" charset="0"/>
            </a:endParaRPr>
          </a:p>
        </p:txBody>
      </p:sp>
    </p:spTree>
    <p:extLst>
      <p:ext uri="{BB962C8B-B14F-4D97-AF65-F5344CB8AC3E}">
        <p14:creationId xmlns:p14="http://schemas.microsoft.com/office/powerpoint/2010/main" val="27111627"/>
      </p:ext>
    </p:extLst>
  </p:cSld>
  <p:clrMap bg1="lt1" tx1="dk1" bg2="lt2" tx2="dk2" accent1="accent1" accent2="accent2" accent3="accent3" accent4="accent4" accent5="accent5" accent6="accent6" hlink="hlink" folHlink="folHlink"/>
  <p:sldLayoutIdLst>
    <p:sldLayoutId id="2147483731" r:id="rId1"/>
    <p:sldLayoutId id="2147483732" r:id="rId2"/>
    <p:sldLayoutId id="2147483733" r:id="rId3"/>
    <p:sldLayoutId id="2147483734" r:id="rId4"/>
    <p:sldLayoutId id="2147483735" r:id="rId5"/>
    <p:sldLayoutId id="2147483736" r:id="rId6"/>
    <p:sldLayoutId id="2147483737" r:id="rId7"/>
    <p:sldLayoutId id="2147483738" r:id="rId8"/>
    <p:sldLayoutId id="2147483739" r:id="rId9"/>
    <p:sldLayoutId id="2147483740" r:id="rId10"/>
    <p:sldLayoutId id="2147483741" r:id="rId11"/>
    <p:sldLayoutId id="2147483742" r:id="rId12"/>
  </p:sldLayoutIdLst>
  <p:txStyles>
    <p:titleStyle>
      <a:lvl1pPr algn="l" defTabSz="914400" rtl="0" eaLnBrk="1" latinLnBrk="0" hangingPunct="1">
        <a:lnSpc>
          <a:spcPts val="5400"/>
        </a:lnSpc>
        <a:spcBef>
          <a:spcPct val="0"/>
        </a:spcBef>
        <a:buNone/>
        <a:defRPr sz="5400" b="0" i="0" kern="1200" spc="0" baseline="0">
          <a:solidFill>
            <a:schemeClr val="accent1"/>
          </a:solidFill>
          <a:latin typeface="Franklin Gothic Medium Cond" panose="020B0606030402020204" pitchFamily="34" charset="0"/>
          <a:ea typeface="+mj-ea"/>
          <a:cs typeface="+mj-cs"/>
        </a:defRPr>
      </a:lvl1pPr>
    </p:titleStyle>
    <p:bodyStyle>
      <a:lvl1pPr marL="0" indent="0" algn="l" defTabSz="914400" rtl="0" eaLnBrk="1" latinLnBrk="0" hangingPunct="1">
        <a:lnSpc>
          <a:spcPts val="5400"/>
        </a:lnSpc>
        <a:spcBef>
          <a:spcPts val="1200"/>
        </a:spcBef>
        <a:spcAft>
          <a:spcPts val="1200"/>
        </a:spcAft>
        <a:buFont typeface="Arial" panose="020B0604020202020204" pitchFamily="34" charset="0"/>
        <a:buNone/>
        <a:defRPr sz="5400" b="0" i="0" kern="1200" spc="0" baseline="0">
          <a:solidFill>
            <a:schemeClr val="accent1"/>
          </a:solidFill>
          <a:latin typeface="Franklin Gothic Medium Cond" panose="020B0606030402020204" pitchFamily="34" charset="0"/>
          <a:ea typeface="+mn-ea"/>
          <a:cs typeface="+mn-cs"/>
        </a:defRPr>
      </a:lvl1pPr>
      <a:lvl2pPr marL="0" indent="0" algn="l" defTabSz="914400" rtl="0" eaLnBrk="1" latinLnBrk="0" hangingPunct="1">
        <a:lnSpc>
          <a:spcPct val="100000"/>
        </a:lnSpc>
        <a:spcBef>
          <a:spcPts val="600"/>
        </a:spcBef>
        <a:spcAft>
          <a:spcPts val="600"/>
        </a:spcAft>
        <a:buFont typeface="Arial" panose="020B0604020202020204" pitchFamily="34" charset="0"/>
        <a:buNone/>
        <a:defRPr sz="2400" b="0" kern="1200" cap="all" spc="200" baseline="0">
          <a:solidFill>
            <a:schemeClr val="tx1"/>
          </a:solidFill>
          <a:latin typeface="+mn-lt"/>
          <a:ea typeface="+mn-ea"/>
          <a:cs typeface="+mn-cs"/>
        </a:defRPr>
      </a:lvl2pPr>
      <a:lvl3pPr marL="0" indent="0" algn="l" defTabSz="914400" rtl="0" eaLnBrk="1" latinLnBrk="0" hangingPunct="1">
        <a:lnSpc>
          <a:spcPct val="100000"/>
        </a:lnSpc>
        <a:spcBef>
          <a:spcPts val="600"/>
        </a:spcBef>
        <a:spcAft>
          <a:spcPts val="600"/>
        </a:spcAft>
        <a:buFont typeface="Arial" panose="020B0604020202020204" pitchFamily="34" charset="0"/>
        <a:buNone/>
        <a:defRPr sz="2000" kern="1200" cap="none" spc="50" baseline="0">
          <a:solidFill>
            <a:schemeClr val="tx1"/>
          </a:solidFill>
          <a:latin typeface="+mn-lt"/>
          <a:ea typeface="+mn-ea"/>
          <a:cs typeface="+mn-cs"/>
        </a:defRPr>
      </a:lvl3pPr>
      <a:lvl4pPr marL="228600" indent="-228600" algn="l" defTabSz="914400" rtl="0" eaLnBrk="1" latinLnBrk="0" hangingPunct="1">
        <a:lnSpc>
          <a:spcPct val="100000"/>
        </a:lnSpc>
        <a:spcBef>
          <a:spcPts val="600"/>
        </a:spcBef>
        <a:spcAft>
          <a:spcPts val="600"/>
        </a:spcAft>
        <a:buFont typeface="Arial" panose="020B0604020202020204" pitchFamily="34" charset="0"/>
        <a:buChar char="•"/>
        <a:defRPr sz="2000" kern="1200" spc="50" baseline="0">
          <a:solidFill>
            <a:schemeClr val="tx1"/>
          </a:solidFill>
          <a:latin typeface="+mn-lt"/>
          <a:ea typeface="+mn-ea"/>
          <a:cs typeface="+mn-cs"/>
        </a:defRPr>
      </a:lvl4pPr>
      <a:lvl5pPr marL="457200" indent="-228600" algn="l" defTabSz="914400" rtl="0" eaLnBrk="1" latinLnBrk="0" hangingPunct="1">
        <a:lnSpc>
          <a:spcPct val="100000"/>
        </a:lnSpc>
        <a:spcBef>
          <a:spcPts val="600"/>
        </a:spcBef>
        <a:spcAft>
          <a:spcPts val="600"/>
        </a:spcAft>
        <a:buFont typeface="System Font Regular"/>
        <a:buChar char="-"/>
        <a:defRPr sz="2000" kern="1200" spc="50" baseline="0">
          <a:solidFill>
            <a:schemeClr val="tx1"/>
          </a:solidFill>
          <a:latin typeface="+mn-lt"/>
          <a:ea typeface="+mn-ea"/>
          <a:cs typeface="+mn-cs"/>
        </a:defRPr>
      </a:lvl5pPr>
      <a:lvl6pPr marL="685800" indent="-228600" algn="l" defTabSz="914400" rtl="0" eaLnBrk="1" latinLnBrk="0" hangingPunct="1">
        <a:lnSpc>
          <a:spcPct val="100000"/>
        </a:lnSpc>
        <a:spcBef>
          <a:spcPts val="600"/>
        </a:spcBef>
        <a:spcAft>
          <a:spcPts val="600"/>
        </a:spcAft>
        <a:buFont typeface="Arial" panose="020B0604020202020204" pitchFamily="34" charset="0"/>
        <a:buChar char="•"/>
        <a:defRPr sz="2000" kern="1200">
          <a:solidFill>
            <a:schemeClr val="tx1"/>
          </a:solidFill>
          <a:latin typeface="+mn-lt"/>
          <a:ea typeface="+mn-ea"/>
          <a:cs typeface="+mn-cs"/>
        </a:defRPr>
      </a:lvl6pPr>
      <a:lvl7pPr marL="914400" indent="-228600" algn="l" defTabSz="914400" rtl="0" eaLnBrk="1" latinLnBrk="0" hangingPunct="1">
        <a:lnSpc>
          <a:spcPct val="100000"/>
        </a:lnSpc>
        <a:spcBef>
          <a:spcPts val="600"/>
        </a:spcBef>
        <a:spcAft>
          <a:spcPts val="600"/>
        </a:spcAft>
        <a:buFont typeface="System Font Regular"/>
        <a:buChar char="-"/>
        <a:defRPr sz="2000" kern="1200">
          <a:solidFill>
            <a:schemeClr val="tx1"/>
          </a:solidFill>
          <a:latin typeface="+mn-lt"/>
          <a:ea typeface="+mn-ea"/>
          <a:cs typeface="+mn-cs"/>
        </a:defRPr>
      </a:lvl7pPr>
      <a:lvl8pPr marL="3429000" indent="-228600" algn="l" defTabSz="914400"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8pPr>
      <a:lvl9pPr marL="3886200" indent="-228600" algn="l" defTabSz="914400" rtl="0" eaLnBrk="1" latinLnBrk="0" hangingPunct="1">
        <a:lnSpc>
          <a:spcPct val="100000"/>
        </a:lnSpc>
        <a:spcBef>
          <a:spcPts val="0"/>
        </a:spcBef>
        <a:buFont typeface="System Font Regular"/>
        <a:buChar char="-"/>
        <a:defRPr sz="12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pos="288">
          <p15:clr>
            <a:srgbClr val="A4A3A4"/>
          </p15:clr>
        </p15:guide>
        <p15:guide id="4" pos="7392">
          <p15:clr>
            <a:srgbClr val="A4A3A4"/>
          </p15:clr>
        </p15:guide>
        <p15:guide id="5" pos="1176">
          <p15:clr>
            <a:srgbClr val="A4A3A4"/>
          </p15:clr>
        </p15:guide>
        <p15:guide id="7" pos="2064">
          <p15:clr>
            <a:srgbClr val="A4A3A4"/>
          </p15:clr>
        </p15:guide>
        <p15:guide id="9" pos="2952">
          <p15:clr>
            <a:srgbClr val="A4A3A4"/>
          </p15:clr>
        </p15:guide>
        <p15:guide id="11" pos="3840">
          <p15:clr>
            <a:srgbClr val="A4A3A4"/>
          </p15:clr>
        </p15:guide>
        <p15:guide id="13" pos="4728">
          <p15:clr>
            <a:srgbClr val="A4A3A4"/>
          </p15:clr>
        </p15:guide>
        <p15:guide id="15" pos="5616">
          <p15:clr>
            <a:srgbClr val="A4A3A4"/>
          </p15:clr>
        </p15:guide>
        <p15:guide id="17" pos="6504">
          <p15:clr>
            <a:srgbClr val="A4A3A4"/>
          </p15:clr>
        </p15:guide>
        <p15:guide id="21" orient="horz" pos="288">
          <p15:clr>
            <a:srgbClr val="FDE53C"/>
          </p15:clr>
        </p15:guide>
        <p15:guide id="22" orient="horz" pos="4032">
          <p15:clr>
            <a:srgbClr val="FDE53C"/>
          </p15:clr>
        </p15:guide>
        <p15:guide id="23" orient="horz" pos="144">
          <p15:clr>
            <a:srgbClr val="FFFFFF"/>
          </p15:clr>
        </p15:guide>
        <p15:guide id="24" pos="7536">
          <p15:clr>
            <a:srgbClr val="FFFFFF"/>
          </p15:clr>
        </p15:guide>
        <p15:guide id="25" pos="144">
          <p15:clr>
            <a:srgbClr val="FFFFFF"/>
          </p15:clr>
        </p15:guide>
        <p15:guide id="26" orient="horz" pos="4176">
          <p15:clr>
            <a:srgbClr val="FFFFFF"/>
          </p15:clr>
        </p15:guide>
        <p15:guide id="27" orient="horz" pos="3864">
          <p15:clr>
            <a:srgbClr val="FFFFFF"/>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2" name="Text Placeholder 28">
            <a:extLst>
              <a:ext uri="{FF2B5EF4-FFF2-40B4-BE49-F238E27FC236}">
                <a16:creationId xmlns:a16="http://schemas.microsoft.com/office/drawing/2014/main" id="{F0159536-C66C-914B-B21F-442E4E0D6DA3}"/>
              </a:ext>
            </a:extLst>
          </p:cNvPr>
          <p:cNvSpPr>
            <a:spLocks noGrp="1"/>
          </p:cNvSpPr>
          <p:nvPr>
            <p:ph type="body" idx="1"/>
          </p:nvPr>
        </p:nvSpPr>
        <p:spPr>
          <a:xfrm>
            <a:off x="457200" y="1190357"/>
            <a:ext cx="11277600" cy="5210443"/>
          </a:xfrm>
          <a:prstGeom prst="rect">
            <a:avLst/>
          </a:prstGeom>
          <a:noFill/>
        </p:spPr>
        <p:txBody>
          <a:bodyPr vert="horz" lIns="0" tIns="0" rIns="0" bIns="0" rtlCol="0" anchor="t" anchorCtr="0">
            <a:noAutofit/>
          </a:bodyPr>
          <a:lstStyle/>
          <a:p>
            <a:pPr lvl="0"/>
            <a:r>
              <a:rPr lang="en-US" dirty="0"/>
              <a:t>Heading one</a:t>
            </a:r>
          </a:p>
          <a:p>
            <a:pPr lvl="1"/>
            <a:r>
              <a:rPr lang="en-US" dirty="0"/>
              <a:t>Heading two</a:t>
            </a:r>
          </a:p>
          <a:p>
            <a:pPr lvl="2"/>
            <a:r>
              <a:rPr lang="en-US" dirty="0"/>
              <a:t>Body text</a:t>
            </a:r>
          </a:p>
          <a:p>
            <a:pPr lvl="3"/>
            <a:r>
              <a:rPr lang="en-US" dirty="0"/>
              <a:t>Bullets one</a:t>
            </a:r>
          </a:p>
          <a:p>
            <a:pPr lvl="4"/>
            <a:r>
              <a:rPr lang="en-US" dirty="0"/>
              <a:t>Bullets two</a:t>
            </a:r>
          </a:p>
          <a:p>
            <a:pPr lvl="5"/>
            <a:r>
              <a:rPr lang="en-US" dirty="0"/>
              <a:t>Bullets three</a:t>
            </a:r>
          </a:p>
          <a:p>
            <a:pPr lvl="6"/>
            <a:r>
              <a:rPr lang="en-US" dirty="0"/>
              <a:t>Bullets four</a:t>
            </a:r>
          </a:p>
        </p:txBody>
      </p:sp>
      <p:sp>
        <p:nvSpPr>
          <p:cNvPr id="23" name="Title Placeholder 1">
            <a:extLst>
              <a:ext uri="{FF2B5EF4-FFF2-40B4-BE49-F238E27FC236}">
                <a16:creationId xmlns:a16="http://schemas.microsoft.com/office/drawing/2014/main" id="{0BCBD550-6999-994B-8F9A-165E75EBF8F6}"/>
              </a:ext>
            </a:extLst>
          </p:cNvPr>
          <p:cNvSpPr>
            <a:spLocks noGrp="1"/>
          </p:cNvSpPr>
          <p:nvPr>
            <p:ph type="title"/>
          </p:nvPr>
        </p:nvSpPr>
        <p:spPr>
          <a:xfrm>
            <a:off x="457200" y="267027"/>
            <a:ext cx="11277600" cy="923330"/>
          </a:xfrm>
          <a:prstGeom prst="rect">
            <a:avLst/>
          </a:prstGeom>
        </p:spPr>
        <p:txBody>
          <a:bodyPr vert="horz" wrap="square" lIns="0" tIns="0" rIns="0" bIns="228600" rtlCol="0" anchor="t" anchorCtr="0">
            <a:spAutoFit/>
          </a:bodyPr>
          <a:lstStyle/>
          <a:p>
            <a:r>
              <a:rPr lang="en-US" dirty="0"/>
              <a:t>Click to edit Master title style</a:t>
            </a:r>
          </a:p>
        </p:txBody>
      </p:sp>
      <p:sp>
        <p:nvSpPr>
          <p:cNvPr id="7" name="TextBox 6">
            <a:extLst>
              <a:ext uri="{FF2B5EF4-FFF2-40B4-BE49-F238E27FC236}">
                <a16:creationId xmlns:a16="http://schemas.microsoft.com/office/drawing/2014/main" id="{6118C045-A5E1-9B4D-989C-830A61DE8CEB}"/>
              </a:ext>
            </a:extLst>
          </p:cNvPr>
          <p:cNvSpPr txBox="1">
            <a:spLocks noChangeArrowheads="1"/>
          </p:cNvSpPr>
          <p:nvPr userDrawn="1"/>
        </p:nvSpPr>
        <p:spPr bwMode="auto">
          <a:xfrm>
            <a:off x="0" y="6400800"/>
            <a:ext cx="11734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228600" rIns="0" anchor="ctr" anchorCtr="0">
            <a:noAutofit/>
          </a:bodyPr>
          <a:lstStyle>
            <a:lvl1pPr>
              <a:defRPr>
                <a:solidFill>
                  <a:schemeClr val="tx1"/>
                </a:solidFill>
                <a:latin typeface="Calibri" charset="0"/>
              </a:defRPr>
            </a:lvl1pPr>
            <a:lvl2pPr marL="742950" indent="-285750">
              <a:defRPr>
                <a:solidFill>
                  <a:schemeClr val="tx1"/>
                </a:solidFill>
                <a:latin typeface="Calibri" charset="0"/>
              </a:defRPr>
            </a:lvl2pPr>
            <a:lvl3pPr marL="1143000" indent="-228600">
              <a:defRPr>
                <a:solidFill>
                  <a:schemeClr val="tx1"/>
                </a:solidFill>
                <a:latin typeface="Calibri" charset="0"/>
              </a:defRPr>
            </a:lvl3pPr>
            <a:lvl4pPr marL="1600200" indent="-228600">
              <a:defRPr>
                <a:solidFill>
                  <a:schemeClr val="tx1"/>
                </a:solidFill>
                <a:latin typeface="Calibri" charset="0"/>
              </a:defRPr>
            </a:lvl4pPr>
            <a:lvl5pPr marL="2057400" indent="-228600">
              <a:defRPr>
                <a:solidFill>
                  <a:schemeClr val="tx1"/>
                </a:solidFill>
                <a:latin typeface="Calibri" charset="0"/>
              </a:defRPr>
            </a:lvl5pPr>
            <a:lvl6pPr marL="2514600" indent="-228600" fontAlgn="base">
              <a:spcBef>
                <a:spcPct val="0"/>
              </a:spcBef>
              <a:spcAft>
                <a:spcPct val="0"/>
              </a:spcAft>
              <a:defRPr>
                <a:solidFill>
                  <a:schemeClr val="tx1"/>
                </a:solidFill>
                <a:latin typeface="Calibri" charset="0"/>
              </a:defRPr>
            </a:lvl6pPr>
            <a:lvl7pPr marL="2971800" indent="-228600" fontAlgn="base">
              <a:spcBef>
                <a:spcPct val="0"/>
              </a:spcBef>
              <a:spcAft>
                <a:spcPct val="0"/>
              </a:spcAft>
              <a:defRPr>
                <a:solidFill>
                  <a:schemeClr val="tx1"/>
                </a:solidFill>
                <a:latin typeface="Calibri" charset="0"/>
              </a:defRPr>
            </a:lvl7pPr>
            <a:lvl8pPr marL="3429000" indent="-228600" fontAlgn="base">
              <a:spcBef>
                <a:spcPct val="0"/>
              </a:spcBef>
              <a:spcAft>
                <a:spcPct val="0"/>
              </a:spcAft>
              <a:defRPr>
                <a:solidFill>
                  <a:schemeClr val="tx1"/>
                </a:solidFill>
                <a:latin typeface="Calibri" charset="0"/>
              </a:defRPr>
            </a:lvl8pPr>
            <a:lvl9pPr marL="3886200" indent="-228600" fontAlgn="base">
              <a:spcBef>
                <a:spcPct val="0"/>
              </a:spcBef>
              <a:spcAft>
                <a:spcPct val="0"/>
              </a:spcAft>
              <a:defRPr>
                <a:solidFill>
                  <a:schemeClr val="tx1"/>
                </a:solidFill>
                <a:latin typeface="Calibri" charset="0"/>
              </a:defRPr>
            </a:lvl9pPr>
          </a:lstStyle>
          <a:p>
            <a:pPr algn="l" eaLnBrk="1" hangingPunct="1"/>
            <a:r>
              <a:rPr lang="en-US" sz="800" b="0" i="0" u="none" strike="noStrike" kern="1200" cap="all" spc="100" baseline="0" dirty="0">
                <a:solidFill>
                  <a:schemeClr val="tx1"/>
                </a:solidFill>
                <a:latin typeface="+mn-lt"/>
                <a:ea typeface="Arial" charset="0"/>
                <a:cs typeface="Arial" charset="0"/>
              </a:rPr>
              <a:t>Coastal Protection and Restoration Authority</a:t>
            </a:r>
          </a:p>
        </p:txBody>
      </p:sp>
      <p:sp>
        <p:nvSpPr>
          <p:cNvPr id="8" name="TextBox 7">
            <a:extLst>
              <a:ext uri="{FF2B5EF4-FFF2-40B4-BE49-F238E27FC236}">
                <a16:creationId xmlns:a16="http://schemas.microsoft.com/office/drawing/2014/main" id="{1CC6369A-2A09-AD46-8471-56F7DACFF2C1}"/>
              </a:ext>
            </a:extLst>
          </p:cNvPr>
          <p:cNvSpPr txBox="1">
            <a:spLocks noChangeArrowheads="1"/>
          </p:cNvSpPr>
          <p:nvPr userDrawn="1"/>
        </p:nvSpPr>
        <p:spPr bwMode="auto">
          <a:xfrm>
            <a:off x="11734800" y="6400800"/>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rIns="0" anchor="ctr" anchorCtr="0">
            <a:noAutofit/>
          </a:bodyPr>
          <a:lstStyle>
            <a:lvl1pPr>
              <a:defRPr>
                <a:solidFill>
                  <a:schemeClr val="tx1"/>
                </a:solidFill>
                <a:latin typeface="Calibri" charset="0"/>
              </a:defRPr>
            </a:lvl1pPr>
            <a:lvl2pPr marL="742950" indent="-285750">
              <a:defRPr>
                <a:solidFill>
                  <a:schemeClr val="tx1"/>
                </a:solidFill>
                <a:latin typeface="Calibri" charset="0"/>
              </a:defRPr>
            </a:lvl2pPr>
            <a:lvl3pPr marL="1143000" indent="-228600">
              <a:defRPr>
                <a:solidFill>
                  <a:schemeClr val="tx1"/>
                </a:solidFill>
                <a:latin typeface="Calibri" charset="0"/>
              </a:defRPr>
            </a:lvl3pPr>
            <a:lvl4pPr marL="1600200" indent="-228600">
              <a:defRPr>
                <a:solidFill>
                  <a:schemeClr val="tx1"/>
                </a:solidFill>
                <a:latin typeface="Calibri" charset="0"/>
              </a:defRPr>
            </a:lvl4pPr>
            <a:lvl5pPr marL="2057400" indent="-228600">
              <a:defRPr>
                <a:solidFill>
                  <a:schemeClr val="tx1"/>
                </a:solidFill>
                <a:latin typeface="Calibri" charset="0"/>
              </a:defRPr>
            </a:lvl5pPr>
            <a:lvl6pPr marL="2514600" indent="-228600" fontAlgn="base">
              <a:spcBef>
                <a:spcPct val="0"/>
              </a:spcBef>
              <a:spcAft>
                <a:spcPct val="0"/>
              </a:spcAft>
              <a:defRPr>
                <a:solidFill>
                  <a:schemeClr val="tx1"/>
                </a:solidFill>
                <a:latin typeface="Calibri" charset="0"/>
              </a:defRPr>
            </a:lvl6pPr>
            <a:lvl7pPr marL="2971800" indent="-228600" fontAlgn="base">
              <a:spcBef>
                <a:spcPct val="0"/>
              </a:spcBef>
              <a:spcAft>
                <a:spcPct val="0"/>
              </a:spcAft>
              <a:defRPr>
                <a:solidFill>
                  <a:schemeClr val="tx1"/>
                </a:solidFill>
                <a:latin typeface="Calibri" charset="0"/>
              </a:defRPr>
            </a:lvl7pPr>
            <a:lvl8pPr marL="3429000" indent="-228600" fontAlgn="base">
              <a:spcBef>
                <a:spcPct val="0"/>
              </a:spcBef>
              <a:spcAft>
                <a:spcPct val="0"/>
              </a:spcAft>
              <a:defRPr>
                <a:solidFill>
                  <a:schemeClr val="tx1"/>
                </a:solidFill>
                <a:latin typeface="Calibri" charset="0"/>
              </a:defRPr>
            </a:lvl8pPr>
            <a:lvl9pPr marL="3886200" indent="-228600" fontAlgn="base">
              <a:spcBef>
                <a:spcPct val="0"/>
              </a:spcBef>
              <a:spcAft>
                <a:spcPct val="0"/>
              </a:spcAft>
              <a:defRPr>
                <a:solidFill>
                  <a:schemeClr val="tx1"/>
                </a:solidFill>
                <a:latin typeface="Calibri" charset="0"/>
              </a:defRPr>
            </a:lvl9pPr>
          </a:lstStyle>
          <a:p>
            <a:pPr algn="ctr" eaLnBrk="1" hangingPunct="1"/>
            <a:fld id="{44C37EC8-212B-D845-8C24-DA27C0385206}" type="slidenum">
              <a:rPr lang="en-US" sz="800" b="0" i="0" u="none" strike="noStrike" kern="1200" cap="all" spc="100" baseline="0" smtClean="0">
                <a:solidFill>
                  <a:schemeClr val="tx1"/>
                </a:solidFill>
                <a:latin typeface="+mn-lt"/>
                <a:ea typeface="Arial" charset="0"/>
                <a:cs typeface="Arial" charset="0"/>
              </a:rPr>
              <a:pPr algn="ctr" eaLnBrk="1" hangingPunct="1"/>
              <a:t>‹#›</a:t>
            </a:fld>
            <a:endParaRPr lang="ru-RU" altLang="en-US" sz="800" b="0" i="0" cap="all" spc="100" baseline="0" dirty="0">
              <a:solidFill>
                <a:schemeClr val="tx1"/>
              </a:solidFill>
              <a:latin typeface="+mn-lt"/>
              <a:ea typeface="Arial" charset="0"/>
              <a:cs typeface="Arial" charset="0"/>
            </a:endParaRPr>
          </a:p>
        </p:txBody>
      </p:sp>
    </p:spTree>
    <p:extLst>
      <p:ext uri="{BB962C8B-B14F-4D97-AF65-F5344CB8AC3E}">
        <p14:creationId xmlns:p14="http://schemas.microsoft.com/office/powerpoint/2010/main" val="3038165776"/>
      </p:ext>
    </p:extLst>
  </p:cSld>
  <p:clrMap bg1="lt1" tx1="dk1" bg2="lt2" tx2="dk2" accent1="accent1" accent2="accent2" accent3="accent3" accent4="accent4" accent5="accent5" accent6="accent6" hlink="hlink" folHlink="folHlink"/>
  <p:sldLayoutIdLst>
    <p:sldLayoutId id="2147483744" r:id="rId1"/>
    <p:sldLayoutId id="2147483745" r:id="rId2"/>
    <p:sldLayoutId id="2147483746" r:id="rId3"/>
    <p:sldLayoutId id="2147483747" r:id="rId4"/>
    <p:sldLayoutId id="2147483748" r:id="rId5"/>
    <p:sldLayoutId id="2147483749" r:id="rId6"/>
    <p:sldLayoutId id="2147483751" r:id="rId7"/>
  </p:sldLayoutIdLst>
  <p:hf sldNum="0" hdr="0" ftr="0" dt="0"/>
  <p:txStyles>
    <p:titleStyle>
      <a:lvl1pPr algn="l" defTabSz="914400" rtl="0" eaLnBrk="1" latinLnBrk="0" hangingPunct="1">
        <a:lnSpc>
          <a:spcPts val="5400"/>
        </a:lnSpc>
        <a:spcBef>
          <a:spcPct val="0"/>
        </a:spcBef>
        <a:buNone/>
        <a:defRPr sz="5400" b="0" i="0" kern="1200" spc="0" baseline="0">
          <a:solidFill>
            <a:schemeClr val="accent1"/>
          </a:solidFill>
          <a:latin typeface="Franklin Gothic Medium Cond" panose="020B0606030402020204" pitchFamily="34" charset="0"/>
          <a:ea typeface="+mj-ea"/>
          <a:cs typeface="+mj-cs"/>
        </a:defRPr>
      </a:lvl1pPr>
    </p:titleStyle>
    <p:bodyStyle>
      <a:lvl1pPr marL="0" indent="0" algn="l" defTabSz="914400" rtl="0" eaLnBrk="1" latinLnBrk="0" hangingPunct="1">
        <a:lnSpc>
          <a:spcPts val="5400"/>
        </a:lnSpc>
        <a:spcBef>
          <a:spcPts val="1200"/>
        </a:spcBef>
        <a:spcAft>
          <a:spcPts val="1200"/>
        </a:spcAft>
        <a:buFont typeface="Arial" panose="020B0604020202020204" pitchFamily="34" charset="0"/>
        <a:buNone/>
        <a:defRPr sz="5400" b="0" i="0" kern="1200" spc="0" baseline="0">
          <a:solidFill>
            <a:schemeClr val="accent1"/>
          </a:solidFill>
          <a:latin typeface="Franklin Gothic Medium Cond" panose="020B0606030402020204" pitchFamily="34" charset="0"/>
          <a:ea typeface="+mn-ea"/>
          <a:cs typeface="+mn-cs"/>
        </a:defRPr>
      </a:lvl1pPr>
      <a:lvl2pPr marL="0" indent="0" algn="l" defTabSz="914400" rtl="0" eaLnBrk="1" latinLnBrk="0" hangingPunct="1">
        <a:lnSpc>
          <a:spcPct val="100000"/>
        </a:lnSpc>
        <a:spcBef>
          <a:spcPts val="600"/>
        </a:spcBef>
        <a:spcAft>
          <a:spcPts val="600"/>
        </a:spcAft>
        <a:buFont typeface="Arial" panose="020B0604020202020204" pitchFamily="34" charset="0"/>
        <a:buNone/>
        <a:defRPr sz="2400" b="0" kern="1200" cap="all" spc="200" baseline="0">
          <a:solidFill>
            <a:schemeClr val="tx1"/>
          </a:solidFill>
          <a:latin typeface="+mn-lt"/>
          <a:ea typeface="+mn-ea"/>
          <a:cs typeface="+mn-cs"/>
        </a:defRPr>
      </a:lvl2pPr>
      <a:lvl3pPr marL="0" indent="0" algn="l" defTabSz="914400" rtl="0" eaLnBrk="1" latinLnBrk="0" hangingPunct="1">
        <a:lnSpc>
          <a:spcPct val="100000"/>
        </a:lnSpc>
        <a:spcBef>
          <a:spcPts val="600"/>
        </a:spcBef>
        <a:spcAft>
          <a:spcPts val="600"/>
        </a:spcAft>
        <a:buFont typeface="Arial" panose="020B0604020202020204" pitchFamily="34" charset="0"/>
        <a:buNone/>
        <a:defRPr sz="2000" kern="1200" cap="none" spc="50" baseline="0">
          <a:solidFill>
            <a:schemeClr val="tx1"/>
          </a:solidFill>
          <a:latin typeface="+mn-lt"/>
          <a:ea typeface="+mn-ea"/>
          <a:cs typeface="+mn-cs"/>
        </a:defRPr>
      </a:lvl3pPr>
      <a:lvl4pPr marL="228600" indent="-228600" algn="l" defTabSz="914400" rtl="0" eaLnBrk="1" latinLnBrk="0" hangingPunct="1">
        <a:lnSpc>
          <a:spcPct val="100000"/>
        </a:lnSpc>
        <a:spcBef>
          <a:spcPts val="600"/>
        </a:spcBef>
        <a:spcAft>
          <a:spcPts val="600"/>
        </a:spcAft>
        <a:buFont typeface="Arial" panose="020B0604020202020204" pitchFamily="34" charset="0"/>
        <a:buChar char="•"/>
        <a:defRPr sz="2000" kern="1200" spc="50" baseline="0">
          <a:solidFill>
            <a:schemeClr val="tx1"/>
          </a:solidFill>
          <a:latin typeface="+mn-lt"/>
          <a:ea typeface="+mn-ea"/>
          <a:cs typeface="+mn-cs"/>
        </a:defRPr>
      </a:lvl4pPr>
      <a:lvl5pPr marL="457200" indent="-228600" algn="l" defTabSz="914400" rtl="0" eaLnBrk="1" latinLnBrk="0" hangingPunct="1">
        <a:lnSpc>
          <a:spcPct val="100000"/>
        </a:lnSpc>
        <a:spcBef>
          <a:spcPts val="600"/>
        </a:spcBef>
        <a:spcAft>
          <a:spcPts val="600"/>
        </a:spcAft>
        <a:buFont typeface="System Font Regular"/>
        <a:buChar char="-"/>
        <a:defRPr sz="2000" kern="1200" spc="50" baseline="0">
          <a:solidFill>
            <a:schemeClr val="tx1"/>
          </a:solidFill>
          <a:latin typeface="+mn-lt"/>
          <a:ea typeface="+mn-ea"/>
          <a:cs typeface="+mn-cs"/>
        </a:defRPr>
      </a:lvl5pPr>
      <a:lvl6pPr marL="685800" indent="-228600" algn="l" defTabSz="914400" rtl="0" eaLnBrk="1" latinLnBrk="0" hangingPunct="1">
        <a:lnSpc>
          <a:spcPct val="100000"/>
        </a:lnSpc>
        <a:spcBef>
          <a:spcPts val="600"/>
        </a:spcBef>
        <a:spcAft>
          <a:spcPts val="600"/>
        </a:spcAft>
        <a:buFont typeface="Arial" panose="020B0604020202020204" pitchFamily="34" charset="0"/>
        <a:buChar char="•"/>
        <a:defRPr sz="2000" kern="1200">
          <a:solidFill>
            <a:schemeClr val="tx1"/>
          </a:solidFill>
          <a:latin typeface="+mn-lt"/>
          <a:ea typeface="+mn-ea"/>
          <a:cs typeface="+mn-cs"/>
        </a:defRPr>
      </a:lvl6pPr>
      <a:lvl7pPr marL="914400" indent="-228600" algn="l" defTabSz="914400" rtl="0" eaLnBrk="1" latinLnBrk="0" hangingPunct="1">
        <a:lnSpc>
          <a:spcPct val="100000"/>
        </a:lnSpc>
        <a:spcBef>
          <a:spcPts val="600"/>
        </a:spcBef>
        <a:spcAft>
          <a:spcPts val="600"/>
        </a:spcAft>
        <a:buFont typeface="System Font Regular"/>
        <a:buChar char="-"/>
        <a:defRPr sz="2000" kern="1200">
          <a:solidFill>
            <a:schemeClr val="tx1"/>
          </a:solidFill>
          <a:latin typeface="+mn-lt"/>
          <a:ea typeface="+mn-ea"/>
          <a:cs typeface="+mn-cs"/>
        </a:defRPr>
      </a:lvl7pPr>
      <a:lvl8pPr marL="3429000" indent="-228600" algn="l" defTabSz="914400"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8pPr>
      <a:lvl9pPr marL="3886200" indent="-228600" algn="l" defTabSz="914400" rtl="0" eaLnBrk="1" latinLnBrk="0" hangingPunct="1">
        <a:lnSpc>
          <a:spcPct val="100000"/>
        </a:lnSpc>
        <a:spcBef>
          <a:spcPts val="0"/>
        </a:spcBef>
        <a:buFont typeface="System Font Regular"/>
        <a:buChar char="-"/>
        <a:defRPr sz="12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pos="288">
          <p15:clr>
            <a:srgbClr val="A4A3A4"/>
          </p15:clr>
        </p15:guide>
        <p15:guide id="4" pos="7392">
          <p15:clr>
            <a:srgbClr val="A4A3A4"/>
          </p15:clr>
        </p15:guide>
        <p15:guide id="5" pos="1176">
          <p15:clr>
            <a:srgbClr val="A4A3A4"/>
          </p15:clr>
        </p15:guide>
        <p15:guide id="7" pos="2064">
          <p15:clr>
            <a:srgbClr val="A4A3A4"/>
          </p15:clr>
        </p15:guide>
        <p15:guide id="9" pos="2952">
          <p15:clr>
            <a:srgbClr val="A4A3A4"/>
          </p15:clr>
        </p15:guide>
        <p15:guide id="11" pos="3840">
          <p15:clr>
            <a:srgbClr val="A4A3A4"/>
          </p15:clr>
        </p15:guide>
        <p15:guide id="13" pos="4728">
          <p15:clr>
            <a:srgbClr val="A4A3A4"/>
          </p15:clr>
        </p15:guide>
        <p15:guide id="15" pos="5616">
          <p15:clr>
            <a:srgbClr val="A4A3A4"/>
          </p15:clr>
        </p15:guide>
        <p15:guide id="17" pos="6504">
          <p15:clr>
            <a:srgbClr val="A4A3A4"/>
          </p15:clr>
        </p15:guide>
        <p15:guide id="21" orient="horz" pos="288">
          <p15:clr>
            <a:srgbClr val="FDE53C"/>
          </p15:clr>
        </p15:guide>
        <p15:guide id="22" orient="horz" pos="4032">
          <p15:clr>
            <a:srgbClr val="FDE53C"/>
          </p15:clr>
        </p15:guide>
        <p15:guide id="23" orient="horz" pos="144">
          <p15:clr>
            <a:srgbClr val="FFFFFF"/>
          </p15:clr>
        </p15:guide>
        <p15:guide id="24" pos="7536">
          <p15:clr>
            <a:srgbClr val="FFFFFF"/>
          </p15:clr>
        </p15:guide>
        <p15:guide id="25" pos="144">
          <p15:clr>
            <a:srgbClr val="FFFFFF"/>
          </p15:clr>
        </p15:guide>
        <p15:guide id="26" orient="horz" pos="4176">
          <p15:clr>
            <a:srgbClr val="FFFFFF"/>
          </p15:clr>
        </p15:guide>
        <p15:guide id="27" orient="horz" pos="3864">
          <p15:clr>
            <a:srgbClr val="FFFFFF"/>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2" name="Text Placeholder 28">
            <a:extLst>
              <a:ext uri="{FF2B5EF4-FFF2-40B4-BE49-F238E27FC236}">
                <a16:creationId xmlns:a16="http://schemas.microsoft.com/office/drawing/2014/main" id="{F0159536-C66C-914B-B21F-442E4E0D6DA3}"/>
              </a:ext>
            </a:extLst>
          </p:cNvPr>
          <p:cNvSpPr>
            <a:spLocks noGrp="1"/>
          </p:cNvSpPr>
          <p:nvPr>
            <p:ph type="body" idx="1"/>
          </p:nvPr>
        </p:nvSpPr>
        <p:spPr>
          <a:xfrm>
            <a:off x="457200" y="1190357"/>
            <a:ext cx="11277600" cy="5210443"/>
          </a:xfrm>
          <a:prstGeom prst="rect">
            <a:avLst/>
          </a:prstGeom>
          <a:noFill/>
        </p:spPr>
        <p:txBody>
          <a:bodyPr vert="horz" lIns="0" tIns="0" rIns="0" bIns="0" rtlCol="0" anchor="t" anchorCtr="0">
            <a:noAutofit/>
          </a:bodyPr>
          <a:lstStyle/>
          <a:p>
            <a:pPr lvl="0"/>
            <a:r>
              <a:rPr lang="en-US" dirty="0"/>
              <a:t>Heading one</a:t>
            </a:r>
          </a:p>
          <a:p>
            <a:pPr lvl="1"/>
            <a:r>
              <a:rPr lang="en-US" dirty="0"/>
              <a:t>Heading two</a:t>
            </a:r>
          </a:p>
          <a:p>
            <a:pPr lvl="2"/>
            <a:r>
              <a:rPr lang="en-US" dirty="0"/>
              <a:t>Body text</a:t>
            </a:r>
          </a:p>
          <a:p>
            <a:pPr lvl="3"/>
            <a:r>
              <a:rPr lang="en-US" dirty="0"/>
              <a:t>Bullets one</a:t>
            </a:r>
          </a:p>
          <a:p>
            <a:pPr lvl="4"/>
            <a:r>
              <a:rPr lang="en-US" dirty="0"/>
              <a:t>Bullets two</a:t>
            </a:r>
          </a:p>
          <a:p>
            <a:pPr lvl="5"/>
            <a:r>
              <a:rPr lang="en-US" dirty="0"/>
              <a:t>Bullets three</a:t>
            </a:r>
          </a:p>
          <a:p>
            <a:pPr lvl="6"/>
            <a:r>
              <a:rPr lang="en-US" dirty="0"/>
              <a:t>Bullets four</a:t>
            </a:r>
          </a:p>
        </p:txBody>
      </p:sp>
      <p:sp>
        <p:nvSpPr>
          <p:cNvPr id="23" name="Title Placeholder 1">
            <a:extLst>
              <a:ext uri="{FF2B5EF4-FFF2-40B4-BE49-F238E27FC236}">
                <a16:creationId xmlns:a16="http://schemas.microsoft.com/office/drawing/2014/main" id="{0BCBD550-6999-994B-8F9A-165E75EBF8F6}"/>
              </a:ext>
            </a:extLst>
          </p:cNvPr>
          <p:cNvSpPr>
            <a:spLocks noGrp="1"/>
          </p:cNvSpPr>
          <p:nvPr>
            <p:ph type="title"/>
          </p:nvPr>
        </p:nvSpPr>
        <p:spPr>
          <a:xfrm>
            <a:off x="457200" y="267027"/>
            <a:ext cx="11277600" cy="923330"/>
          </a:xfrm>
          <a:prstGeom prst="rect">
            <a:avLst/>
          </a:prstGeom>
        </p:spPr>
        <p:txBody>
          <a:bodyPr vert="horz" wrap="square" lIns="0" tIns="0" rIns="0" bIns="228600" rtlCol="0" anchor="t" anchorCtr="0">
            <a:spAutoFit/>
          </a:bodyPr>
          <a:lstStyle/>
          <a:p>
            <a:r>
              <a:rPr lang="en-US" dirty="0"/>
              <a:t>Click to edit Master title style</a:t>
            </a:r>
          </a:p>
        </p:txBody>
      </p:sp>
      <p:sp>
        <p:nvSpPr>
          <p:cNvPr id="7" name="TextBox 6">
            <a:extLst>
              <a:ext uri="{FF2B5EF4-FFF2-40B4-BE49-F238E27FC236}">
                <a16:creationId xmlns:a16="http://schemas.microsoft.com/office/drawing/2014/main" id="{6118C045-A5E1-9B4D-989C-830A61DE8CEB}"/>
              </a:ext>
            </a:extLst>
          </p:cNvPr>
          <p:cNvSpPr txBox="1">
            <a:spLocks noChangeArrowheads="1"/>
          </p:cNvSpPr>
          <p:nvPr userDrawn="1"/>
        </p:nvSpPr>
        <p:spPr bwMode="auto">
          <a:xfrm>
            <a:off x="0" y="6400800"/>
            <a:ext cx="11734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228600" rIns="0" anchor="ctr" anchorCtr="0">
            <a:noAutofit/>
          </a:bodyPr>
          <a:lstStyle>
            <a:lvl1pPr>
              <a:defRPr>
                <a:solidFill>
                  <a:schemeClr val="tx1"/>
                </a:solidFill>
                <a:latin typeface="Calibri" charset="0"/>
              </a:defRPr>
            </a:lvl1pPr>
            <a:lvl2pPr marL="742950" indent="-285750">
              <a:defRPr>
                <a:solidFill>
                  <a:schemeClr val="tx1"/>
                </a:solidFill>
                <a:latin typeface="Calibri" charset="0"/>
              </a:defRPr>
            </a:lvl2pPr>
            <a:lvl3pPr marL="1143000" indent="-228600">
              <a:defRPr>
                <a:solidFill>
                  <a:schemeClr val="tx1"/>
                </a:solidFill>
                <a:latin typeface="Calibri" charset="0"/>
              </a:defRPr>
            </a:lvl3pPr>
            <a:lvl4pPr marL="1600200" indent="-228600">
              <a:defRPr>
                <a:solidFill>
                  <a:schemeClr val="tx1"/>
                </a:solidFill>
                <a:latin typeface="Calibri" charset="0"/>
              </a:defRPr>
            </a:lvl4pPr>
            <a:lvl5pPr marL="2057400" indent="-228600">
              <a:defRPr>
                <a:solidFill>
                  <a:schemeClr val="tx1"/>
                </a:solidFill>
                <a:latin typeface="Calibri" charset="0"/>
              </a:defRPr>
            </a:lvl5pPr>
            <a:lvl6pPr marL="2514600" indent="-228600" fontAlgn="base">
              <a:spcBef>
                <a:spcPct val="0"/>
              </a:spcBef>
              <a:spcAft>
                <a:spcPct val="0"/>
              </a:spcAft>
              <a:defRPr>
                <a:solidFill>
                  <a:schemeClr val="tx1"/>
                </a:solidFill>
                <a:latin typeface="Calibri" charset="0"/>
              </a:defRPr>
            </a:lvl6pPr>
            <a:lvl7pPr marL="2971800" indent="-228600" fontAlgn="base">
              <a:spcBef>
                <a:spcPct val="0"/>
              </a:spcBef>
              <a:spcAft>
                <a:spcPct val="0"/>
              </a:spcAft>
              <a:defRPr>
                <a:solidFill>
                  <a:schemeClr val="tx1"/>
                </a:solidFill>
                <a:latin typeface="Calibri" charset="0"/>
              </a:defRPr>
            </a:lvl7pPr>
            <a:lvl8pPr marL="3429000" indent="-228600" fontAlgn="base">
              <a:spcBef>
                <a:spcPct val="0"/>
              </a:spcBef>
              <a:spcAft>
                <a:spcPct val="0"/>
              </a:spcAft>
              <a:defRPr>
                <a:solidFill>
                  <a:schemeClr val="tx1"/>
                </a:solidFill>
                <a:latin typeface="Calibri" charset="0"/>
              </a:defRPr>
            </a:lvl8pPr>
            <a:lvl9pPr marL="3886200" indent="-228600" fontAlgn="base">
              <a:spcBef>
                <a:spcPct val="0"/>
              </a:spcBef>
              <a:spcAft>
                <a:spcPct val="0"/>
              </a:spcAft>
              <a:defRPr>
                <a:solidFill>
                  <a:schemeClr val="tx1"/>
                </a:solidFill>
                <a:latin typeface="Calibri" charset="0"/>
              </a:defRPr>
            </a:lvl9pPr>
          </a:lstStyle>
          <a:p>
            <a:pPr algn="l" eaLnBrk="1" hangingPunct="1"/>
            <a:r>
              <a:rPr lang="en-US" sz="800" b="0" i="0" u="none" strike="noStrike" kern="1200" cap="all" spc="100" baseline="0" dirty="0">
                <a:solidFill>
                  <a:schemeClr val="tx1"/>
                </a:solidFill>
                <a:latin typeface="+mn-lt"/>
                <a:ea typeface="Arial" charset="0"/>
                <a:cs typeface="Arial" charset="0"/>
              </a:rPr>
              <a:t>Coastal Protection and Restoration Authority</a:t>
            </a:r>
          </a:p>
        </p:txBody>
      </p:sp>
      <p:sp>
        <p:nvSpPr>
          <p:cNvPr id="8" name="TextBox 7">
            <a:extLst>
              <a:ext uri="{FF2B5EF4-FFF2-40B4-BE49-F238E27FC236}">
                <a16:creationId xmlns:a16="http://schemas.microsoft.com/office/drawing/2014/main" id="{1CC6369A-2A09-AD46-8471-56F7DACFF2C1}"/>
              </a:ext>
            </a:extLst>
          </p:cNvPr>
          <p:cNvSpPr txBox="1">
            <a:spLocks noChangeArrowheads="1"/>
          </p:cNvSpPr>
          <p:nvPr userDrawn="1"/>
        </p:nvSpPr>
        <p:spPr bwMode="auto">
          <a:xfrm>
            <a:off x="11734800" y="6400800"/>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rIns="0" anchor="ctr" anchorCtr="0">
            <a:noAutofit/>
          </a:bodyPr>
          <a:lstStyle>
            <a:lvl1pPr>
              <a:defRPr>
                <a:solidFill>
                  <a:schemeClr val="tx1"/>
                </a:solidFill>
                <a:latin typeface="Calibri" charset="0"/>
              </a:defRPr>
            </a:lvl1pPr>
            <a:lvl2pPr marL="742950" indent="-285750">
              <a:defRPr>
                <a:solidFill>
                  <a:schemeClr val="tx1"/>
                </a:solidFill>
                <a:latin typeface="Calibri" charset="0"/>
              </a:defRPr>
            </a:lvl2pPr>
            <a:lvl3pPr marL="1143000" indent="-228600">
              <a:defRPr>
                <a:solidFill>
                  <a:schemeClr val="tx1"/>
                </a:solidFill>
                <a:latin typeface="Calibri" charset="0"/>
              </a:defRPr>
            </a:lvl3pPr>
            <a:lvl4pPr marL="1600200" indent="-228600">
              <a:defRPr>
                <a:solidFill>
                  <a:schemeClr val="tx1"/>
                </a:solidFill>
                <a:latin typeface="Calibri" charset="0"/>
              </a:defRPr>
            </a:lvl4pPr>
            <a:lvl5pPr marL="2057400" indent="-228600">
              <a:defRPr>
                <a:solidFill>
                  <a:schemeClr val="tx1"/>
                </a:solidFill>
                <a:latin typeface="Calibri" charset="0"/>
              </a:defRPr>
            </a:lvl5pPr>
            <a:lvl6pPr marL="2514600" indent="-228600" fontAlgn="base">
              <a:spcBef>
                <a:spcPct val="0"/>
              </a:spcBef>
              <a:spcAft>
                <a:spcPct val="0"/>
              </a:spcAft>
              <a:defRPr>
                <a:solidFill>
                  <a:schemeClr val="tx1"/>
                </a:solidFill>
                <a:latin typeface="Calibri" charset="0"/>
              </a:defRPr>
            </a:lvl6pPr>
            <a:lvl7pPr marL="2971800" indent="-228600" fontAlgn="base">
              <a:spcBef>
                <a:spcPct val="0"/>
              </a:spcBef>
              <a:spcAft>
                <a:spcPct val="0"/>
              </a:spcAft>
              <a:defRPr>
                <a:solidFill>
                  <a:schemeClr val="tx1"/>
                </a:solidFill>
                <a:latin typeface="Calibri" charset="0"/>
              </a:defRPr>
            </a:lvl7pPr>
            <a:lvl8pPr marL="3429000" indent="-228600" fontAlgn="base">
              <a:spcBef>
                <a:spcPct val="0"/>
              </a:spcBef>
              <a:spcAft>
                <a:spcPct val="0"/>
              </a:spcAft>
              <a:defRPr>
                <a:solidFill>
                  <a:schemeClr val="tx1"/>
                </a:solidFill>
                <a:latin typeface="Calibri" charset="0"/>
              </a:defRPr>
            </a:lvl8pPr>
            <a:lvl9pPr marL="3886200" indent="-228600" fontAlgn="base">
              <a:spcBef>
                <a:spcPct val="0"/>
              </a:spcBef>
              <a:spcAft>
                <a:spcPct val="0"/>
              </a:spcAft>
              <a:defRPr>
                <a:solidFill>
                  <a:schemeClr val="tx1"/>
                </a:solidFill>
                <a:latin typeface="Calibri" charset="0"/>
              </a:defRPr>
            </a:lvl9pPr>
          </a:lstStyle>
          <a:p>
            <a:pPr algn="ctr" eaLnBrk="1" hangingPunct="1"/>
            <a:fld id="{44C37EC8-212B-D845-8C24-DA27C0385206}" type="slidenum">
              <a:rPr lang="en-US" sz="800" b="0" i="0" u="none" strike="noStrike" kern="1200" cap="all" spc="100" baseline="0" smtClean="0">
                <a:solidFill>
                  <a:schemeClr val="tx1"/>
                </a:solidFill>
                <a:latin typeface="+mn-lt"/>
                <a:ea typeface="Arial" charset="0"/>
                <a:cs typeface="Arial" charset="0"/>
              </a:rPr>
              <a:pPr algn="ctr" eaLnBrk="1" hangingPunct="1"/>
              <a:t>‹#›</a:t>
            </a:fld>
            <a:endParaRPr lang="ru-RU" altLang="en-US" sz="800" b="0" i="0" cap="all" spc="100" baseline="0" dirty="0">
              <a:solidFill>
                <a:schemeClr val="tx1"/>
              </a:solidFill>
              <a:latin typeface="+mn-lt"/>
              <a:ea typeface="Arial" charset="0"/>
              <a:cs typeface="Arial" charset="0"/>
            </a:endParaRPr>
          </a:p>
        </p:txBody>
      </p:sp>
    </p:spTree>
    <p:extLst>
      <p:ext uri="{BB962C8B-B14F-4D97-AF65-F5344CB8AC3E}">
        <p14:creationId xmlns:p14="http://schemas.microsoft.com/office/powerpoint/2010/main" val="3879294689"/>
      </p:ext>
    </p:extLst>
  </p:cSld>
  <p:clrMap bg1="lt1" tx1="dk1" bg2="lt2" tx2="dk2" accent1="accent1" accent2="accent2" accent3="accent3" accent4="accent4" accent5="accent5" accent6="accent6" hlink="hlink" folHlink="folHlink"/>
  <p:sldLayoutIdLst>
    <p:sldLayoutId id="2147483780" r:id="rId1"/>
    <p:sldLayoutId id="2147483781" r:id="rId2"/>
    <p:sldLayoutId id="2147483782" r:id="rId3"/>
    <p:sldLayoutId id="2147483783" r:id="rId4"/>
    <p:sldLayoutId id="2147483784" r:id="rId5"/>
  </p:sldLayoutIdLst>
  <p:hf sldNum="0" hdr="0" ftr="0" dt="0"/>
  <p:txStyles>
    <p:titleStyle>
      <a:lvl1pPr algn="l" defTabSz="914400" rtl="0" eaLnBrk="1" latinLnBrk="0" hangingPunct="1">
        <a:lnSpc>
          <a:spcPts val="5400"/>
        </a:lnSpc>
        <a:spcBef>
          <a:spcPct val="0"/>
        </a:spcBef>
        <a:buNone/>
        <a:defRPr sz="5400" b="0" i="0" kern="1200" spc="0" baseline="0">
          <a:solidFill>
            <a:schemeClr val="accent1"/>
          </a:solidFill>
          <a:latin typeface="Franklin Gothic Medium Cond" panose="020B0606030402020204" pitchFamily="34" charset="0"/>
          <a:ea typeface="+mj-ea"/>
          <a:cs typeface="+mj-cs"/>
        </a:defRPr>
      </a:lvl1pPr>
    </p:titleStyle>
    <p:bodyStyle>
      <a:lvl1pPr marL="0" indent="0" algn="l" defTabSz="914400" rtl="0" eaLnBrk="1" latinLnBrk="0" hangingPunct="1">
        <a:lnSpc>
          <a:spcPts val="5400"/>
        </a:lnSpc>
        <a:spcBef>
          <a:spcPts val="1200"/>
        </a:spcBef>
        <a:spcAft>
          <a:spcPts val="1200"/>
        </a:spcAft>
        <a:buFont typeface="Arial" panose="020B0604020202020204" pitchFamily="34" charset="0"/>
        <a:buNone/>
        <a:defRPr sz="5400" b="0" i="0" kern="1200" spc="0" baseline="0">
          <a:solidFill>
            <a:schemeClr val="accent1"/>
          </a:solidFill>
          <a:latin typeface="Franklin Gothic Medium Cond" panose="020B0606030402020204" pitchFamily="34" charset="0"/>
          <a:ea typeface="+mn-ea"/>
          <a:cs typeface="+mn-cs"/>
        </a:defRPr>
      </a:lvl1pPr>
      <a:lvl2pPr marL="0" indent="0" algn="l" defTabSz="914400" rtl="0" eaLnBrk="1" latinLnBrk="0" hangingPunct="1">
        <a:lnSpc>
          <a:spcPct val="100000"/>
        </a:lnSpc>
        <a:spcBef>
          <a:spcPts val="600"/>
        </a:spcBef>
        <a:spcAft>
          <a:spcPts val="600"/>
        </a:spcAft>
        <a:buFont typeface="Arial" panose="020B0604020202020204" pitchFamily="34" charset="0"/>
        <a:buNone/>
        <a:defRPr sz="2400" b="0" kern="1200" cap="all" spc="200" baseline="0">
          <a:solidFill>
            <a:schemeClr val="tx1"/>
          </a:solidFill>
          <a:latin typeface="+mn-lt"/>
          <a:ea typeface="+mn-ea"/>
          <a:cs typeface="+mn-cs"/>
        </a:defRPr>
      </a:lvl2pPr>
      <a:lvl3pPr marL="0" indent="0" algn="l" defTabSz="914400" rtl="0" eaLnBrk="1" latinLnBrk="0" hangingPunct="1">
        <a:lnSpc>
          <a:spcPct val="100000"/>
        </a:lnSpc>
        <a:spcBef>
          <a:spcPts val="600"/>
        </a:spcBef>
        <a:spcAft>
          <a:spcPts val="600"/>
        </a:spcAft>
        <a:buFont typeface="Arial" panose="020B0604020202020204" pitchFamily="34" charset="0"/>
        <a:buNone/>
        <a:defRPr sz="2000" kern="1200" cap="none" spc="50" baseline="0">
          <a:solidFill>
            <a:schemeClr val="tx1"/>
          </a:solidFill>
          <a:latin typeface="+mn-lt"/>
          <a:ea typeface="+mn-ea"/>
          <a:cs typeface="+mn-cs"/>
        </a:defRPr>
      </a:lvl3pPr>
      <a:lvl4pPr marL="228600" indent="-228600" algn="l" defTabSz="914400" rtl="0" eaLnBrk="1" latinLnBrk="0" hangingPunct="1">
        <a:lnSpc>
          <a:spcPct val="100000"/>
        </a:lnSpc>
        <a:spcBef>
          <a:spcPts val="600"/>
        </a:spcBef>
        <a:spcAft>
          <a:spcPts val="600"/>
        </a:spcAft>
        <a:buFont typeface="Arial" panose="020B0604020202020204" pitchFamily="34" charset="0"/>
        <a:buChar char="•"/>
        <a:defRPr sz="2000" kern="1200" spc="50" baseline="0">
          <a:solidFill>
            <a:schemeClr val="tx1"/>
          </a:solidFill>
          <a:latin typeface="+mn-lt"/>
          <a:ea typeface="+mn-ea"/>
          <a:cs typeface="+mn-cs"/>
        </a:defRPr>
      </a:lvl4pPr>
      <a:lvl5pPr marL="457200" indent="-228600" algn="l" defTabSz="914400" rtl="0" eaLnBrk="1" latinLnBrk="0" hangingPunct="1">
        <a:lnSpc>
          <a:spcPct val="100000"/>
        </a:lnSpc>
        <a:spcBef>
          <a:spcPts val="600"/>
        </a:spcBef>
        <a:spcAft>
          <a:spcPts val="600"/>
        </a:spcAft>
        <a:buFont typeface="System Font Regular"/>
        <a:buChar char="-"/>
        <a:defRPr sz="2000" kern="1200" spc="50" baseline="0">
          <a:solidFill>
            <a:schemeClr val="tx1"/>
          </a:solidFill>
          <a:latin typeface="+mn-lt"/>
          <a:ea typeface="+mn-ea"/>
          <a:cs typeface="+mn-cs"/>
        </a:defRPr>
      </a:lvl5pPr>
      <a:lvl6pPr marL="685800" indent="-228600" algn="l" defTabSz="914400" rtl="0" eaLnBrk="1" latinLnBrk="0" hangingPunct="1">
        <a:lnSpc>
          <a:spcPct val="100000"/>
        </a:lnSpc>
        <a:spcBef>
          <a:spcPts val="600"/>
        </a:spcBef>
        <a:spcAft>
          <a:spcPts val="600"/>
        </a:spcAft>
        <a:buFont typeface="Arial" panose="020B0604020202020204" pitchFamily="34" charset="0"/>
        <a:buChar char="•"/>
        <a:defRPr sz="2000" kern="1200">
          <a:solidFill>
            <a:schemeClr val="tx1"/>
          </a:solidFill>
          <a:latin typeface="+mn-lt"/>
          <a:ea typeface="+mn-ea"/>
          <a:cs typeface="+mn-cs"/>
        </a:defRPr>
      </a:lvl6pPr>
      <a:lvl7pPr marL="914400" indent="-228600" algn="l" defTabSz="914400" rtl="0" eaLnBrk="1" latinLnBrk="0" hangingPunct="1">
        <a:lnSpc>
          <a:spcPct val="100000"/>
        </a:lnSpc>
        <a:spcBef>
          <a:spcPts val="600"/>
        </a:spcBef>
        <a:spcAft>
          <a:spcPts val="600"/>
        </a:spcAft>
        <a:buFont typeface="System Font Regular"/>
        <a:buChar char="-"/>
        <a:defRPr sz="2000" kern="1200">
          <a:solidFill>
            <a:schemeClr val="tx1"/>
          </a:solidFill>
          <a:latin typeface="+mn-lt"/>
          <a:ea typeface="+mn-ea"/>
          <a:cs typeface="+mn-cs"/>
        </a:defRPr>
      </a:lvl7pPr>
      <a:lvl8pPr marL="3429000" indent="-228600" algn="l" defTabSz="914400"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8pPr>
      <a:lvl9pPr marL="3886200" indent="-228600" algn="l" defTabSz="914400" rtl="0" eaLnBrk="1" latinLnBrk="0" hangingPunct="1">
        <a:lnSpc>
          <a:spcPct val="100000"/>
        </a:lnSpc>
        <a:spcBef>
          <a:spcPts val="0"/>
        </a:spcBef>
        <a:buFont typeface="System Font Regular"/>
        <a:buChar char="-"/>
        <a:defRPr sz="12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pos="288">
          <p15:clr>
            <a:srgbClr val="A4A3A4"/>
          </p15:clr>
        </p15:guide>
        <p15:guide id="4" pos="7392">
          <p15:clr>
            <a:srgbClr val="A4A3A4"/>
          </p15:clr>
        </p15:guide>
        <p15:guide id="5" pos="1176">
          <p15:clr>
            <a:srgbClr val="A4A3A4"/>
          </p15:clr>
        </p15:guide>
        <p15:guide id="7" pos="2064">
          <p15:clr>
            <a:srgbClr val="A4A3A4"/>
          </p15:clr>
        </p15:guide>
        <p15:guide id="9" pos="2952">
          <p15:clr>
            <a:srgbClr val="A4A3A4"/>
          </p15:clr>
        </p15:guide>
        <p15:guide id="11" pos="3840">
          <p15:clr>
            <a:srgbClr val="A4A3A4"/>
          </p15:clr>
        </p15:guide>
        <p15:guide id="13" pos="4728">
          <p15:clr>
            <a:srgbClr val="A4A3A4"/>
          </p15:clr>
        </p15:guide>
        <p15:guide id="15" pos="5616">
          <p15:clr>
            <a:srgbClr val="A4A3A4"/>
          </p15:clr>
        </p15:guide>
        <p15:guide id="17" pos="6504">
          <p15:clr>
            <a:srgbClr val="A4A3A4"/>
          </p15:clr>
        </p15:guide>
        <p15:guide id="21" orient="horz" pos="288">
          <p15:clr>
            <a:srgbClr val="FDE53C"/>
          </p15:clr>
        </p15:guide>
        <p15:guide id="22" orient="horz" pos="4032">
          <p15:clr>
            <a:srgbClr val="FDE53C"/>
          </p15:clr>
        </p15:guide>
        <p15:guide id="23" orient="horz" pos="144">
          <p15:clr>
            <a:srgbClr val="FFFFFF"/>
          </p15:clr>
        </p15:guide>
        <p15:guide id="24" pos="7536">
          <p15:clr>
            <a:srgbClr val="FFFFFF"/>
          </p15:clr>
        </p15:guide>
        <p15:guide id="25" pos="144">
          <p15:clr>
            <a:srgbClr val="FFFFFF"/>
          </p15:clr>
        </p15:guide>
        <p15:guide id="26" orient="horz" pos="4176">
          <p15:clr>
            <a:srgbClr val="FFFFFF"/>
          </p15:clr>
        </p15:guide>
        <p15:guide id="27" orient="horz" pos="3864">
          <p15:clr>
            <a:srgbClr val="FFFFFF"/>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2" name="Text Placeholder 28">
            <a:extLst>
              <a:ext uri="{FF2B5EF4-FFF2-40B4-BE49-F238E27FC236}">
                <a16:creationId xmlns:a16="http://schemas.microsoft.com/office/drawing/2014/main" id="{F0159536-C66C-914B-B21F-442E4E0D6DA3}"/>
              </a:ext>
            </a:extLst>
          </p:cNvPr>
          <p:cNvSpPr>
            <a:spLocks noGrp="1"/>
          </p:cNvSpPr>
          <p:nvPr>
            <p:ph type="body" idx="1"/>
          </p:nvPr>
        </p:nvSpPr>
        <p:spPr>
          <a:xfrm>
            <a:off x="457200" y="1328856"/>
            <a:ext cx="11277600" cy="5071944"/>
          </a:xfrm>
          <a:prstGeom prst="rect">
            <a:avLst/>
          </a:prstGeom>
          <a:noFill/>
        </p:spPr>
        <p:txBody>
          <a:bodyPr vert="horz" lIns="0" tIns="0" rIns="0" bIns="0" rtlCol="0" anchor="t" anchorCtr="0">
            <a:noAutofit/>
          </a:bodyPr>
          <a:lstStyle/>
          <a:p>
            <a:pPr lvl="0"/>
            <a:r>
              <a:rPr lang="en-US" dirty="0"/>
              <a:t>Heading one</a:t>
            </a:r>
          </a:p>
          <a:p>
            <a:pPr lvl="1"/>
            <a:r>
              <a:rPr lang="en-US" dirty="0"/>
              <a:t>Heading two</a:t>
            </a:r>
          </a:p>
          <a:p>
            <a:pPr lvl="2"/>
            <a:r>
              <a:rPr lang="en-US" dirty="0"/>
              <a:t>Body text</a:t>
            </a:r>
          </a:p>
          <a:p>
            <a:pPr lvl="3"/>
            <a:r>
              <a:rPr lang="en-US" dirty="0"/>
              <a:t>Bullets one</a:t>
            </a:r>
          </a:p>
          <a:p>
            <a:pPr lvl="4"/>
            <a:r>
              <a:rPr lang="en-US" dirty="0"/>
              <a:t>Bullets two</a:t>
            </a:r>
          </a:p>
          <a:p>
            <a:pPr lvl="5"/>
            <a:r>
              <a:rPr lang="en-US" dirty="0"/>
              <a:t>Bullets three</a:t>
            </a:r>
          </a:p>
          <a:p>
            <a:pPr lvl="6"/>
            <a:r>
              <a:rPr lang="en-US" dirty="0"/>
              <a:t>Bullets four</a:t>
            </a:r>
          </a:p>
        </p:txBody>
      </p:sp>
      <p:sp>
        <p:nvSpPr>
          <p:cNvPr id="23" name="Title Placeholder 1">
            <a:extLst>
              <a:ext uri="{FF2B5EF4-FFF2-40B4-BE49-F238E27FC236}">
                <a16:creationId xmlns:a16="http://schemas.microsoft.com/office/drawing/2014/main" id="{0BCBD550-6999-994B-8F9A-165E75EBF8F6}"/>
              </a:ext>
            </a:extLst>
          </p:cNvPr>
          <p:cNvSpPr>
            <a:spLocks noGrp="1"/>
          </p:cNvSpPr>
          <p:nvPr>
            <p:ph type="title"/>
          </p:nvPr>
        </p:nvSpPr>
        <p:spPr>
          <a:xfrm>
            <a:off x="457200" y="267027"/>
            <a:ext cx="11277600" cy="1061829"/>
          </a:xfrm>
          <a:prstGeom prst="rect">
            <a:avLst/>
          </a:prstGeom>
        </p:spPr>
        <p:txBody>
          <a:bodyPr vert="horz" wrap="square" lIns="0" tIns="0" rIns="0" bIns="228600" rtlCol="0" anchor="t" anchorCtr="0">
            <a:spAutoFit/>
          </a:bodyPr>
          <a:lstStyle/>
          <a:p>
            <a:r>
              <a:rPr lang="en-US" dirty="0"/>
              <a:t>Click to edit Master title style</a:t>
            </a:r>
          </a:p>
        </p:txBody>
      </p:sp>
      <p:sp>
        <p:nvSpPr>
          <p:cNvPr id="7" name="TextBox 6">
            <a:extLst>
              <a:ext uri="{FF2B5EF4-FFF2-40B4-BE49-F238E27FC236}">
                <a16:creationId xmlns:a16="http://schemas.microsoft.com/office/drawing/2014/main" id="{6118C045-A5E1-9B4D-989C-830A61DE8CEB}"/>
              </a:ext>
            </a:extLst>
          </p:cNvPr>
          <p:cNvSpPr txBox="1">
            <a:spLocks noChangeArrowheads="1"/>
          </p:cNvSpPr>
          <p:nvPr userDrawn="1"/>
        </p:nvSpPr>
        <p:spPr bwMode="auto">
          <a:xfrm>
            <a:off x="0" y="6400800"/>
            <a:ext cx="11734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228600" rIns="0" anchor="ctr" anchorCtr="0">
            <a:noAutofit/>
          </a:bodyPr>
          <a:lstStyle>
            <a:lvl1pPr>
              <a:defRPr>
                <a:solidFill>
                  <a:schemeClr val="tx1"/>
                </a:solidFill>
                <a:latin typeface="Calibri" charset="0"/>
              </a:defRPr>
            </a:lvl1pPr>
            <a:lvl2pPr marL="742950" indent="-285750">
              <a:defRPr>
                <a:solidFill>
                  <a:schemeClr val="tx1"/>
                </a:solidFill>
                <a:latin typeface="Calibri" charset="0"/>
              </a:defRPr>
            </a:lvl2pPr>
            <a:lvl3pPr marL="1143000" indent="-228600">
              <a:defRPr>
                <a:solidFill>
                  <a:schemeClr val="tx1"/>
                </a:solidFill>
                <a:latin typeface="Calibri" charset="0"/>
              </a:defRPr>
            </a:lvl3pPr>
            <a:lvl4pPr marL="1600200" indent="-228600">
              <a:defRPr>
                <a:solidFill>
                  <a:schemeClr val="tx1"/>
                </a:solidFill>
                <a:latin typeface="Calibri" charset="0"/>
              </a:defRPr>
            </a:lvl4pPr>
            <a:lvl5pPr marL="2057400" indent="-228600">
              <a:defRPr>
                <a:solidFill>
                  <a:schemeClr val="tx1"/>
                </a:solidFill>
                <a:latin typeface="Calibri" charset="0"/>
              </a:defRPr>
            </a:lvl5pPr>
            <a:lvl6pPr marL="2514600" indent="-228600" fontAlgn="base">
              <a:spcBef>
                <a:spcPct val="0"/>
              </a:spcBef>
              <a:spcAft>
                <a:spcPct val="0"/>
              </a:spcAft>
              <a:defRPr>
                <a:solidFill>
                  <a:schemeClr val="tx1"/>
                </a:solidFill>
                <a:latin typeface="Calibri" charset="0"/>
              </a:defRPr>
            </a:lvl6pPr>
            <a:lvl7pPr marL="2971800" indent="-228600" fontAlgn="base">
              <a:spcBef>
                <a:spcPct val="0"/>
              </a:spcBef>
              <a:spcAft>
                <a:spcPct val="0"/>
              </a:spcAft>
              <a:defRPr>
                <a:solidFill>
                  <a:schemeClr val="tx1"/>
                </a:solidFill>
                <a:latin typeface="Calibri" charset="0"/>
              </a:defRPr>
            </a:lvl7pPr>
            <a:lvl8pPr marL="3429000" indent="-228600" fontAlgn="base">
              <a:spcBef>
                <a:spcPct val="0"/>
              </a:spcBef>
              <a:spcAft>
                <a:spcPct val="0"/>
              </a:spcAft>
              <a:defRPr>
                <a:solidFill>
                  <a:schemeClr val="tx1"/>
                </a:solidFill>
                <a:latin typeface="Calibri" charset="0"/>
              </a:defRPr>
            </a:lvl8pPr>
            <a:lvl9pPr marL="3886200" indent="-228600" fontAlgn="base">
              <a:spcBef>
                <a:spcPct val="0"/>
              </a:spcBef>
              <a:spcAft>
                <a:spcPct val="0"/>
              </a:spcAft>
              <a:defRPr>
                <a:solidFill>
                  <a:schemeClr val="tx1"/>
                </a:solidFill>
                <a:latin typeface="Calibri" charset="0"/>
              </a:defRPr>
            </a:lvl9pPr>
          </a:lstStyle>
          <a:p>
            <a:pPr algn="l" eaLnBrk="1" hangingPunct="1"/>
            <a:r>
              <a:rPr lang="en-US" sz="800" b="0" i="0" u="none" strike="noStrike" kern="1200" cap="all" spc="100" baseline="0" dirty="0">
                <a:solidFill>
                  <a:schemeClr val="tx1"/>
                </a:solidFill>
                <a:latin typeface="+mn-lt"/>
                <a:ea typeface="Arial" charset="0"/>
                <a:cs typeface="Arial" charset="0"/>
              </a:rPr>
              <a:t>Coastal Protection and Restoration Authority  /  Mid-Basin Sediment Diversion Program</a:t>
            </a:r>
          </a:p>
        </p:txBody>
      </p:sp>
      <p:sp>
        <p:nvSpPr>
          <p:cNvPr id="8" name="TextBox 7">
            <a:extLst>
              <a:ext uri="{FF2B5EF4-FFF2-40B4-BE49-F238E27FC236}">
                <a16:creationId xmlns:a16="http://schemas.microsoft.com/office/drawing/2014/main" id="{1CC6369A-2A09-AD46-8471-56F7DACFF2C1}"/>
              </a:ext>
            </a:extLst>
          </p:cNvPr>
          <p:cNvSpPr txBox="1">
            <a:spLocks noChangeArrowheads="1"/>
          </p:cNvSpPr>
          <p:nvPr userDrawn="1"/>
        </p:nvSpPr>
        <p:spPr bwMode="auto">
          <a:xfrm>
            <a:off x="11734800" y="6400800"/>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rIns="0" anchor="ctr" anchorCtr="0">
            <a:noAutofit/>
          </a:bodyPr>
          <a:lstStyle>
            <a:lvl1pPr>
              <a:defRPr>
                <a:solidFill>
                  <a:schemeClr val="tx1"/>
                </a:solidFill>
                <a:latin typeface="Calibri" charset="0"/>
              </a:defRPr>
            </a:lvl1pPr>
            <a:lvl2pPr marL="742950" indent="-285750">
              <a:defRPr>
                <a:solidFill>
                  <a:schemeClr val="tx1"/>
                </a:solidFill>
                <a:latin typeface="Calibri" charset="0"/>
              </a:defRPr>
            </a:lvl2pPr>
            <a:lvl3pPr marL="1143000" indent="-228600">
              <a:defRPr>
                <a:solidFill>
                  <a:schemeClr val="tx1"/>
                </a:solidFill>
                <a:latin typeface="Calibri" charset="0"/>
              </a:defRPr>
            </a:lvl3pPr>
            <a:lvl4pPr marL="1600200" indent="-228600">
              <a:defRPr>
                <a:solidFill>
                  <a:schemeClr val="tx1"/>
                </a:solidFill>
                <a:latin typeface="Calibri" charset="0"/>
              </a:defRPr>
            </a:lvl4pPr>
            <a:lvl5pPr marL="2057400" indent="-228600">
              <a:defRPr>
                <a:solidFill>
                  <a:schemeClr val="tx1"/>
                </a:solidFill>
                <a:latin typeface="Calibri" charset="0"/>
              </a:defRPr>
            </a:lvl5pPr>
            <a:lvl6pPr marL="2514600" indent="-228600" fontAlgn="base">
              <a:spcBef>
                <a:spcPct val="0"/>
              </a:spcBef>
              <a:spcAft>
                <a:spcPct val="0"/>
              </a:spcAft>
              <a:defRPr>
                <a:solidFill>
                  <a:schemeClr val="tx1"/>
                </a:solidFill>
                <a:latin typeface="Calibri" charset="0"/>
              </a:defRPr>
            </a:lvl6pPr>
            <a:lvl7pPr marL="2971800" indent="-228600" fontAlgn="base">
              <a:spcBef>
                <a:spcPct val="0"/>
              </a:spcBef>
              <a:spcAft>
                <a:spcPct val="0"/>
              </a:spcAft>
              <a:defRPr>
                <a:solidFill>
                  <a:schemeClr val="tx1"/>
                </a:solidFill>
                <a:latin typeface="Calibri" charset="0"/>
              </a:defRPr>
            </a:lvl7pPr>
            <a:lvl8pPr marL="3429000" indent="-228600" fontAlgn="base">
              <a:spcBef>
                <a:spcPct val="0"/>
              </a:spcBef>
              <a:spcAft>
                <a:spcPct val="0"/>
              </a:spcAft>
              <a:defRPr>
                <a:solidFill>
                  <a:schemeClr val="tx1"/>
                </a:solidFill>
                <a:latin typeface="Calibri" charset="0"/>
              </a:defRPr>
            </a:lvl8pPr>
            <a:lvl9pPr marL="3886200" indent="-228600" fontAlgn="base">
              <a:spcBef>
                <a:spcPct val="0"/>
              </a:spcBef>
              <a:spcAft>
                <a:spcPct val="0"/>
              </a:spcAft>
              <a:defRPr>
                <a:solidFill>
                  <a:schemeClr val="tx1"/>
                </a:solidFill>
                <a:latin typeface="Calibri" charset="0"/>
              </a:defRPr>
            </a:lvl9pPr>
          </a:lstStyle>
          <a:p>
            <a:pPr algn="ctr" eaLnBrk="1" hangingPunct="1"/>
            <a:fld id="{44C37EC8-212B-D845-8C24-DA27C0385206}" type="slidenum">
              <a:rPr lang="en-US" sz="800" b="0" i="0" u="none" strike="noStrike" kern="1200" cap="all" spc="100" baseline="0" smtClean="0">
                <a:solidFill>
                  <a:schemeClr val="tx1"/>
                </a:solidFill>
                <a:latin typeface="+mn-lt"/>
                <a:ea typeface="Arial" charset="0"/>
                <a:cs typeface="Arial" charset="0"/>
              </a:rPr>
              <a:pPr algn="ctr" eaLnBrk="1" hangingPunct="1"/>
              <a:t>‹#›</a:t>
            </a:fld>
            <a:endParaRPr lang="ru-RU" altLang="en-US" sz="800" b="0" i="0" cap="all" spc="100" baseline="0">
              <a:solidFill>
                <a:schemeClr val="tx1"/>
              </a:solidFill>
              <a:latin typeface="+mn-lt"/>
              <a:ea typeface="Arial" charset="0"/>
              <a:cs typeface="Arial" charset="0"/>
            </a:endParaRPr>
          </a:p>
        </p:txBody>
      </p:sp>
    </p:spTree>
    <p:extLst>
      <p:ext uri="{BB962C8B-B14F-4D97-AF65-F5344CB8AC3E}">
        <p14:creationId xmlns:p14="http://schemas.microsoft.com/office/powerpoint/2010/main" val="4267199374"/>
      </p:ext>
    </p:extLst>
  </p:cSld>
  <p:clrMap bg1="lt1" tx1="dk1" bg2="lt2" tx2="dk2" accent1="accent1" accent2="accent2" accent3="accent3" accent4="accent4" accent5="accent5" accent6="accent6" hlink="hlink" folHlink="folHlink"/>
  <p:sldLayoutIdLst>
    <p:sldLayoutId id="2147483801" r:id="rId1"/>
    <p:sldLayoutId id="2147483802" r:id="rId2"/>
    <p:sldLayoutId id="2147483803" r:id="rId3"/>
    <p:sldLayoutId id="2147483804" r:id="rId4"/>
    <p:sldLayoutId id="2147483805" r:id="rId5"/>
    <p:sldLayoutId id="2147483806" r:id="rId6"/>
    <p:sldLayoutId id="2147483807" r:id="rId7"/>
    <p:sldLayoutId id="2147483808" r:id="rId8"/>
    <p:sldLayoutId id="2147483809" r:id="rId9"/>
    <p:sldLayoutId id="2147483810" r:id="rId10"/>
    <p:sldLayoutId id="2147483811" r:id="rId11"/>
    <p:sldLayoutId id="2147483812" r:id="rId12"/>
    <p:sldLayoutId id="2147483813" r:id="rId13"/>
    <p:sldLayoutId id="2147483814" r:id="rId14"/>
    <p:sldLayoutId id="2147483815" r:id="rId15"/>
    <p:sldLayoutId id="2147483816" r:id="rId16"/>
    <p:sldLayoutId id="2147483817" r:id="rId17"/>
    <p:sldLayoutId id="2147483818" r:id="rId18"/>
    <p:sldLayoutId id="2147483819" r:id="rId19"/>
    <p:sldLayoutId id="2147483820" r:id="rId20"/>
    <p:sldLayoutId id="2147483821" r:id="rId21"/>
    <p:sldLayoutId id="2147483822" r:id="rId22"/>
    <p:sldLayoutId id="2147483823" r:id="rId23"/>
    <p:sldLayoutId id="2147483824" r:id="rId24"/>
    <p:sldLayoutId id="2147483825" r:id="rId25"/>
    <p:sldLayoutId id="2147483826" r:id="rId26"/>
  </p:sldLayoutIdLst>
  <p:txStyles>
    <p:titleStyle>
      <a:lvl1pPr algn="l" defTabSz="914400" rtl="0" eaLnBrk="1" latinLnBrk="0" hangingPunct="1">
        <a:lnSpc>
          <a:spcPct val="100000"/>
        </a:lnSpc>
        <a:spcBef>
          <a:spcPct val="0"/>
        </a:spcBef>
        <a:buNone/>
        <a:defRPr sz="5400" b="0" i="0" kern="1200" spc="0" baseline="0">
          <a:solidFill>
            <a:schemeClr val="accent1"/>
          </a:solidFill>
          <a:latin typeface="Franklin Gothic Medium Cond" panose="020B0606030402020204" pitchFamily="34" charset="0"/>
          <a:ea typeface="+mj-ea"/>
          <a:cs typeface="+mj-cs"/>
        </a:defRPr>
      </a:lvl1pPr>
    </p:titleStyle>
    <p:bodyStyle>
      <a:lvl1pPr marL="0" indent="0" algn="l" defTabSz="914400" rtl="0" eaLnBrk="1" latinLnBrk="0" hangingPunct="1">
        <a:lnSpc>
          <a:spcPct val="100000"/>
        </a:lnSpc>
        <a:spcBef>
          <a:spcPts val="0"/>
        </a:spcBef>
        <a:spcAft>
          <a:spcPts val="1200"/>
        </a:spcAft>
        <a:buFont typeface="Arial" panose="020B0604020202020204" pitchFamily="34" charset="0"/>
        <a:buNone/>
        <a:defRPr sz="5400" b="0" i="0" kern="1200" spc="0" baseline="0">
          <a:solidFill>
            <a:schemeClr val="accent1"/>
          </a:solidFill>
          <a:latin typeface="Franklin Gothic Medium Cond" panose="020B0606030402020204" pitchFamily="34" charset="0"/>
          <a:ea typeface="+mn-ea"/>
          <a:cs typeface="+mn-cs"/>
        </a:defRPr>
      </a:lvl1pPr>
      <a:lvl2pPr marL="0" indent="0" algn="l" defTabSz="914400" rtl="0" eaLnBrk="1" latinLnBrk="0" hangingPunct="1">
        <a:lnSpc>
          <a:spcPct val="100000"/>
        </a:lnSpc>
        <a:spcBef>
          <a:spcPts val="0"/>
        </a:spcBef>
        <a:spcAft>
          <a:spcPts val="600"/>
        </a:spcAft>
        <a:buFont typeface="Arial" panose="020B0604020202020204" pitchFamily="34" charset="0"/>
        <a:buNone/>
        <a:defRPr sz="2400" b="0" kern="1200" cap="all" spc="200" baseline="0">
          <a:solidFill>
            <a:schemeClr val="tx1"/>
          </a:solidFill>
          <a:latin typeface="+mn-lt"/>
          <a:ea typeface="+mn-ea"/>
          <a:cs typeface="+mn-cs"/>
        </a:defRPr>
      </a:lvl2pPr>
      <a:lvl3pPr marL="0" indent="0" algn="l" defTabSz="914400" rtl="0" eaLnBrk="1" latinLnBrk="0" hangingPunct="1">
        <a:lnSpc>
          <a:spcPct val="100000"/>
        </a:lnSpc>
        <a:spcBef>
          <a:spcPts val="1800"/>
        </a:spcBef>
        <a:spcAft>
          <a:spcPts val="0"/>
        </a:spcAft>
        <a:buFont typeface="Arial" panose="020B0604020202020204" pitchFamily="34" charset="0"/>
        <a:buNone/>
        <a:defRPr sz="2000" kern="1200" cap="none" spc="50" baseline="0">
          <a:solidFill>
            <a:schemeClr val="tx1"/>
          </a:solidFill>
          <a:latin typeface="+mn-lt"/>
          <a:ea typeface="+mn-ea"/>
          <a:cs typeface="+mn-cs"/>
        </a:defRPr>
      </a:lvl3pPr>
      <a:lvl4pPr marL="228600" indent="-228600" algn="l" defTabSz="914400" rtl="0" eaLnBrk="1" latinLnBrk="0" hangingPunct="1">
        <a:lnSpc>
          <a:spcPct val="100000"/>
        </a:lnSpc>
        <a:spcBef>
          <a:spcPts val="600"/>
        </a:spcBef>
        <a:spcAft>
          <a:spcPts val="0"/>
        </a:spcAft>
        <a:buFont typeface="Arial" panose="020B0604020202020204" pitchFamily="34" charset="0"/>
        <a:buChar char="•"/>
        <a:defRPr sz="2000" kern="1200" spc="50" baseline="0">
          <a:solidFill>
            <a:schemeClr val="tx1"/>
          </a:solidFill>
          <a:latin typeface="+mn-lt"/>
          <a:ea typeface="+mn-ea"/>
          <a:cs typeface="+mn-cs"/>
        </a:defRPr>
      </a:lvl4pPr>
      <a:lvl5pPr marL="457200" indent="-228600" algn="l" defTabSz="914400" rtl="0" eaLnBrk="1" latinLnBrk="0" hangingPunct="1">
        <a:lnSpc>
          <a:spcPct val="100000"/>
        </a:lnSpc>
        <a:spcBef>
          <a:spcPts val="600"/>
        </a:spcBef>
        <a:spcAft>
          <a:spcPts val="0"/>
        </a:spcAft>
        <a:buFont typeface="System Font Regular"/>
        <a:buChar char="-"/>
        <a:defRPr sz="2000" kern="1200" spc="50" baseline="0">
          <a:solidFill>
            <a:schemeClr val="tx1"/>
          </a:solidFill>
          <a:latin typeface="+mn-lt"/>
          <a:ea typeface="+mn-ea"/>
          <a:cs typeface="+mn-cs"/>
        </a:defRPr>
      </a:lvl5pPr>
      <a:lvl6pPr marL="685800" indent="-228600" algn="l" defTabSz="914400" rtl="0" eaLnBrk="1" latinLnBrk="0" hangingPunct="1">
        <a:lnSpc>
          <a:spcPct val="100000"/>
        </a:lnSpc>
        <a:spcBef>
          <a:spcPts val="600"/>
        </a:spcBef>
        <a:spcAft>
          <a:spcPts val="0"/>
        </a:spcAft>
        <a:buFont typeface="Arial" panose="020B0604020202020204" pitchFamily="34" charset="0"/>
        <a:buChar char="•"/>
        <a:defRPr sz="2000" kern="1200">
          <a:solidFill>
            <a:schemeClr val="tx1"/>
          </a:solidFill>
          <a:latin typeface="+mn-lt"/>
          <a:ea typeface="+mn-ea"/>
          <a:cs typeface="+mn-cs"/>
        </a:defRPr>
      </a:lvl6pPr>
      <a:lvl7pPr marL="914400" indent="-228600" algn="l" defTabSz="914400" rtl="0" eaLnBrk="1" latinLnBrk="0" hangingPunct="1">
        <a:lnSpc>
          <a:spcPct val="100000"/>
        </a:lnSpc>
        <a:spcBef>
          <a:spcPts val="600"/>
        </a:spcBef>
        <a:spcAft>
          <a:spcPts val="0"/>
        </a:spcAft>
        <a:buFont typeface="System Font Regular"/>
        <a:buChar char="-"/>
        <a:defRPr sz="2000" kern="1200">
          <a:solidFill>
            <a:schemeClr val="tx1"/>
          </a:solidFill>
          <a:latin typeface="+mn-lt"/>
          <a:ea typeface="+mn-ea"/>
          <a:cs typeface="+mn-cs"/>
        </a:defRPr>
      </a:lvl7pPr>
      <a:lvl8pPr marL="3429000" indent="-228600" algn="l" defTabSz="914400"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8pPr>
      <a:lvl9pPr marL="3886200" indent="-228600" algn="l" defTabSz="914400" rtl="0" eaLnBrk="1" latinLnBrk="0" hangingPunct="1">
        <a:lnSpc>
          <a:spcPct val="100000"/>
        </a:lnSpc>
        <a:spcBef>
          <a:spcPts val="0"/>
        </a:spcBef>
        <a:buFont typeface="System Font Regular"/>
        <a:buChar char="-"/>
        <a:defRPr sz="12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pos="288">
          <p15:clr>
            <a:srgbClr val="A4A3A4"/>
          </p15:clr>
        </p15:guide>
        <p15:guide id="4" pos="7392">
          <p15:clr>
            <a:srgbClr val="A4A3A4"/>
          </p15:clr>
        </p15:guide>
        <p15:guide id="5" pos="1176">
          <p15:clr>
            <a:srgbClr val="A4A3A4"/>
          </p15:clr>
        </p15:guide>
        <p15:guide id="7" pos="2064">
          <p15:clr>
            <a:srgbClr val="A4A3A4"/>
          </p15:clr>
        </p15:guide>
        <p15:guide id="9" pos="2952">
          <p15:clr>
            <a:srgbClr val="A4A3A4"/>
          </p15:clr>
        </p15:guide>
        <p15:guide id="11" pos="3840">
          <p15:clr>
            <a:srgbClr val="A4A3A4"/>
          </p15:clr>
        </p15:guide>
        <p15:guide id="13" pos="4728">
          <p15:clr>
            <a:srgbClr val="A4A3A4"/>
          </p15:clr>
        </p15:guide>
        <p15:guide id="15" pos="5616">
          <p15:clr>
            <a:srgbClr val="A4A3A4"/>
          </p15:clr>
        </p15:guide>
        <p15:guide id="17" pos="6504">
          <p15:clr>
            <a:srgbClr val="A4A3A4"/>
          </p15:clr>
        </p15:guide>
        <p15:guide id="21" orient="horz" pos="288">
          <p15:clr>
            <a:srgbClr val="FDE53C"/>
          </p15:clr>
        </p15:guide>
        <p15:guide id="22" orient="horz" pos="4032">
          <p15:clr>
            <a:srgbClr val="FDE53C"/>
          </p15:clr>
        </p15:guide>
        <p15:guide id="23" orient="horz" pos="144">
          <p15:clr>
            <a:srgbClr val="FFFFFF"/>
          </p15:clr>
        </p15:guide>
        <p15:guide id="24" pos="7536">
          <p15:clr>
            <a:srgbClr val="FFFFFF"/>
          </p15:clr>
        </p15:guide>
        <p15:guide id="25" pos="144">
          <p15:clr>
            <a:srgbClr val="FFFFFF"/>
          </p15:clr>
        </p15:guide>
        <p15:guide id="26" orient="horz" pos="4176">
          <p15:clr>
            <a:srgbClr val="FFFFFF"/>
          </p15:clr>
        </p15:guide>
        <p15:guide id="27" orient="horz" pos="3840">
          <p15:clr>
            <a:srgbClr val="FFFFFF"/>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12/4/2024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3480824258"/>
      </p:ext>
    </p:extLst>
  </p:cSld>
  <p:clrMap bg1="lt1" tx1="dk1" bg2="lt2" tx2="dk2" accent1="accent1" accent2="accent2" accent3="accent3" accent4="accent4" accent5="accent5" accent6="accent6" hlink="hlink" folHlink="folHlink"/>
  <p:sldLayoutIdLst>
    <p:sldLayoutId id="2147483671" r:id="rId1"/>
    <p:sldLayoutId id="2147483662" r:id="rId2"/>
    <p:sldLayoutId id="2147483658" r:id="rId3"/>
    <p:sldLayoutId id="2147483672" r:id="rId4"/>
    <p:sldLayoutId id="2147483668" r:id="rId5"/>
  </p:sldLayoutIdLst>
  <p:txStyles>
    <p:titleStyle>
      <a:lvl1pPr algn="l" defTabSz="914400" rtl="0" eaLnBrk="1" latinLnBrk="0" hangingPunct="1">
        <a:lnSpc>
          <a:spcPct val="90000"/>
        </a:lnSpc>
        <a:spcBef>
          <a:spcPct val="0"/>
        </a:spcBef>
        <a:buNone/>
        <a:defRPr sz="4400" kern="1200">
          <a:solidFill>
            <a:schemeClr val="accent1">
              <a:lumMod val="50000"/>
            </a:schemeClr>
          </a:solidFill>
          <a:effectLst>
            <a:outerShdw blurRad="38100" dist="38100" dir="2700000" algn="tl">
              <a:srgbClr val="000000">
                <a:alpha val="43137"/>
              </a:srgbClr>
            </a:outerShdw>
          </a:effectLst>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21">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2">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3">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4">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12/4/2024</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extLst>
      <p:ext uri="{BB962C8B-B14F-4D97-AF65-F5344CB8AC3E}">
        <p14:creationId xmlns:p14="http://schemas.microsoft.com/office/powerpoint/2010/main" val="293378124"/>
      </p:ext>
    </p:extLst>
  </p:cSld>
  <p:clrMap bg1="dk1" tx1="lt1" bg2="dk2" tx2="lt2" accent1="accent1" accent2="accent2" accent3="accent3" accent4="accent4" accent5="accent5" accent6="accent6" hlink="hlink" folHlink="folHlink"/>
  <p:sldLayoutIdLst>
    <p:sldLayoutId id="2147483828" r:id="rId1"/>
    <p:sldLayoutId id="2147483829" r:id="rId2"/>
    <p:sldLayoutId id="2147483830" r:id="rId3"/>
    <p:sldLayoutId id="2147483831" r:id="rId4"/>
    <p:sldLayoutId id="2147483832" r:id="rId5"/>
    <p:sldLayoutId id="2147483833" r:id="rId6"/>
    <p:sldLayoutId id="2147483834" r:id="rId7"/>
    <p:sldLayoutId id="2147483835" r:id="rId8"/>
    <p:sldLayoutId id="2147483836" r:id="rId9"/>
    <p:sldLayoutId id="2147483837" r:id="rId10"/>
    <p:sldLayoutId id="2147483838" r:id="rId11"/>
    <p:sldLayoutId id="2147483839" r:id="rId12"/>
    <p:sldLayoutId id="2147483840" r:id="rId13"/>
    <p:sldLayoutId id="2147483841" r:id="rId14"/>
    <p:sldLayoutId id="2147483842" r:id="rId15"/>
    <p:sldLayoutId id="2147483843" r:id="rId16"/>
    <p:sldLayoutId id="2147483844" r:id="rId17"/>
    <p:sldLayoutId id="2147483845" r:id="rId18"/>
    <p:sldLayoutId id="2147483846" r:id="rId19"/>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xml"/><Relationship Id="rId1" Type="http://schemas.openxmlformats.org/officeDocument/2006/relationships/slideLayout" Target="../slideLayouts/slideLayout57.xml"/><Relationship Id="rId4" Type="http://schemas.openxmlformats.org/officeDocument/2006/relationships/image" Target="../media/image30.png"/></Relationships>
</file>

<file path=ppt/slides/_rels/slide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xml"/><Relationship Id="rId1" Type="http://schemas.openxmlformats.org/officeDocument/2006/relationships/slideLayout" Target="../slideLayouts/slideLayout56.xml"/><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xml"/><Relationship Id="rId1" Type="http://schemas.openxmlformats.org/officeDocument/2006/relationships/slideLayout" Target="../slideLayouts/slideLayout55.xml"/><Relationship Id="rId5" Type="http://schemas.openxmlformats.org/officeDocument/2006/relationships/image" Target="../media/image34.png"/><Relationship Id="rId4" Type="http://schemas.openxmlformats.org/officeDocument/2006/relationships/image" Target="../media/image33.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6.xml"/></Relationships>
</file>

<file path=ppt/slides/_rels/slide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5.xml"/><Relationship Id="rId1" Type="http://schemas.openxmlformats.org/officeDocument/2006/relationships/slideLayout" Target="../slideLayouts/slideLayout56.xml"/><Relationship Id="rId4" Type="http://schemas.openxmlformats.org/officeDocument/2006/relationships/image" Target="../media/image36.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6.xml"/></Relationships>
</file>

<file path=ppt/slides/_rels/slide1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8.xml"/><Relationship Id="rId1" Type="http://schemas.openxmlformats.org/officeDocument/2006/relationships/slideLayout" Target="../slideLayouts/slideLayout5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5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56.xml"/></Relationships>
</file>

<file path=ppt/slides/_rels/slide2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6.xml"/><Relationship Id="rId1" Type="http://schemas.openxmlformats.org/officeDocument/2006/relationships/slideLayout" Target="../slideLayouts/slideLayout56.xml"/></Relationships>
</file>

<file path=ppt/slides/_rels/slide3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7.xml"/><Relationship Id="rId1" Type="http://schemas.openxmlformats.org/officeDocument/2006/relationships/slideLayout" Target="../slideLayouts/slideLayout56.xml"/></Relationships>
</file>

<file path=ppt/slides/_rels/slide3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8.xml"/><Relationship Id="rId1" Type="http://schemas.openxmlformats.org/officeDocument/2006/relationships/slideLayout" Target="../slideLayouts/slideLayout53.xml"/></Relationships>
</file>

<file path=ppt/slides/_rels/slide32.xml.rels><?xml version="1.0" encoding="UTF-8" standalone="yes"?>
<Relationships xmlns="http://schemas.openxmlformats.org/package/2006/relationships"><Relationship Id="rId3" Type="http://schemas.openxmlformats.org/officeDocument/2006/relationships/package" Target="../embeddings/Microsoft_Word_Document.docx"/><Relationship Id="rId2" Type="http://schemas.openxmlformats.org/officeDocument/2006/relationships/image" Target="../media/image41.png"/><Relationship Id="rId1" Type="http://schemas.openxmlformats.org/officeDocument/2006/relationships/slideLayout" Target="../slideLayouts/slideLayout2.xml"/><Relationship Id="rId4" Type="http://schemas.openxmlformats.org/officeDocument/2006/relationships/image" Target="../media/image42.emf"/></Relationships>
</file>

<file path=ppt/slides/_rels/slide3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9.jfif"/><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jp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5.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5.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6.xml"/></Relationships>
</file>

<file path=ppt/slides/_rels/slide44.xml.rels><?xml version="1.0" encoding="UTF-8" standalone="yes"?>
<Relationships xmlns="http://schemas.openxmlformats.org/package/2006/relationships"><Relationship Id="rId2" Type="http://schemas.openxmlformats.org/officeDocument/2006/relationships/hyperlink" Target="http://ethics.iit.edu/teaching/professional-ethics" TargetMode="External"/><Relationship Id="rId1" Type="http://schemas.openxmlformats.org/officeDocument/2006/relationships/slideLayout" Target="../slideLayouts/slideLayout75.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5.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5.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5.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5.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5.xml"/></Relationships>
</file>

<file path=ppt/slides/_rels/slide51.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75.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5.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6.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6.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6.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6.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6.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6.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6.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6.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6.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6.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6.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6.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6.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6.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6.xml"/></Relationships>
</file>

<file path=ppt/slides/_rels/slide68.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lgGrid">
          <a:fgClr>
            <a:schemeClr val="bg1"/>
          </a:fgClr>
          <a:bgClr>
            <a:srgbClr val="DECDAA"/>
          </a:bgClr>
        </a:pattFill>
        <a:effectLst/>
      </p:bgPr>
    </p:bg>
    <p:spTree>
      <p:nvGrpSpPr>
        <p:cNvPr id="1" name=""/>
        <p:cNvGrpSpPr/>
        <p:nvPr/>
      </p:nvGrpSpPr>
      <p:grpSpPr>
        <a:xfrm>
          <a:off x="0" y="0"/>
          <a:ext cx="0" cy="0"/>
          <a:chOff x="0" y="0"/>
          <a:chExt cx="0" cy="0"/>
        </a:xfrm>
      </p:grpSpPr>
      <p:pic>
        <p:nvPicPr>
          <p:cNvPr id="9" name="Picture 8" descr="Louisiana_logo">
            <a:extLst>
              <a:ext uri="{FF2B5EF4-FFF2-40B4-BE49-F238E27FC236}">
                <a16:creationId xmlns:a16="http://schemas.microsoft.com/office/drawing/2014/main" id="{1039C593-6E02-4046-A601-073DE7AE4B35}"/>
              </a:ext>
            </a:extLst>
          </p:cNvPr>
          <p:cNvPicPr/>
          <p:nvPr/>
        </p:nvPicPr>
        <p:blipFill>
          <a:blip r:embed="rId2">
            <a:clrChange>
              <a:clrFrom>
                <a:srgbClr val="FFFFFF"/>
              </a:clrFrom>
              <a:clrTo>
                <a:srgbClr val="FFFFFF">
                  <a:alpha val="0"/>
                </a:srgbClr>
              </a:clrTo>
            </a:clrChange>
            <a:lum bright="-40000" contrast="20000"/>
            <a:extLst>
              <a:ext uri="{28A0092B-C50C-407E-A947-70E740481C1C}">
                <a14:useLocalDpi xmlns:a14="http://schemas.microsoft.com/office/drawing/2010/main" val="0"/>
              </a:ext>
            </a:extLst>
          </a:blip>
          <a:srcRect/>
          <a:stretch>
            <a:fillRect/>
          </a:stretch>
        </p:blipFill>
        <p:spPr bwMode="auto">
          <a:xfrm>
            <a:off x="-114300" y="-17370"/>
            <a:ext cx="3224837" cy="1696062"/>
          </a:xfrm>
          <a:prstGeom prst="rect">
            <a:avLst/>
          </a:prstGeom>
          <a:noFill/>
          <a:ln>
            <a:noFill/>
          </a:ln>
        </p:spPr>
      </p:pic>
      <p:sp>
        <p:nvSpPr>
          <p:cNvPr id="2" name="Text Box 11">
            <a:extLst>
              <a:ext uri="{FF2B5EF4-FFF2-40B4-BE49-F238E27FC236}">
                <a16:creationId xmlns:a16="http://schemas.microsoft.com/office/drawing/2014/main" id="{BF415379-2993-0C84-EB7C-7B22EBD1F71B}"/>
              </a:ext>
            </a:extLst>
          </p:cNvPr>
          <p:cNvSpPr txBox="1"/>
          <p:nvPr/>
        </p:nvSpPr>
        <p:spPr>
          <a:xfrm>
            <a:off x="970179" y="1303314"/>
            <a:ext cx="10526495" cy="1310515"/>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algn="ctr">
              <a:lnSpc>
                <a:spcPct val="107000"/>
              </a:lnSpc>
              <a:spcBef>
                <a:spcPts val="0"/>
              </a:spcBef>
              <a:spcAft>
                <a:spcPts val="800"/>
              </a:spcAft>
            </a:pPr>
            <a:r>
              <a:rPr lang="en-US" sz="6600" dirty="0">
                <a:ln>
                  <a:noFill/>
                </a:ln>
                <a:solidFill>
                  <a:srgbClr val="663300"/>
                </a:solidFill>
                <a:effectLst>
                  <a:outerShdw blurRad="38100" dist="25400" dir="5400000" algn="ctr">
                    <a:srgbClr val="6E747A">
                      <a:alpha val="43000"/>
                    </a:srgbClr>
                  </a:outerShdw>
                </a:effectLst>
                <a:latin typeface="Baskerville Old Face" panose="02020602080505020303" pitchFamily="18" charset="0"/>
                <a:ea typeface="Calibri" panose="020F0502020204030204" pitchFamily="34" charset="0"/>
                <a:cs typeface="Times New Roman" panose="02020603050405020304" pitchFamily="18" charset="0"/>
              </a:rPr>
              <a:t> </a:t>
            </a:r>
            <a:r>
              <a:rPr lang="en-US" sz="8000" dirty="0">
                <a:ln>
                  <a:noFill/>
                </a:ln>
                <a:solidFill>
                  <a:srgbClr val="663300"/>
                </a:solidFill>
                <a:effectLst>
                  <a:outerShdw blurRad="38100" dist="25400" dir="5400000" algn="ctr">
                    <a:srgbClr val="6E747A">
                      <a:alpha val="43000"/>
                    </a:srgbClr>
                  </a:outerShdw>
                </a:effectLst>
                <a:latin typeface="Baskerville Old Face" panose="02020602080505020303" pitchFamily="18" charset="0"/>
                <a:ea typeface="Calibri" panose="020F0502020204030204" pitchFamily="34" charset="0"/>
                <a:cs typeface="Times New Roman" panose="02020603050405020304" pitchFamily="18" charset="0"/>
              </a:rPr>
              <a:t>FALL CONFERENCE</a:t>
            </a:r>
            <a:endParaRPr lang="en-US" sz="8000" dirty="0">
              <a:solidFill>
                <a:srgbClr val="6633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Rectangle 2">
            <a:extLst>
              <a:ext uri="{FF2B5EF4-FFF2-40B4-BE49-F238E27FC236}">
                <a16:creationId xmlns:a16="http://schemas.microsoft.com/office/drawing/2014/main" id="{C6E3F3F3-0CD5-A534-11F5-E6E3313DCF40}"/>
              </a:ext>
            </a:extLst>
          </p:cNvPr>
          <p:cNvSpPr/>
          <p:nvPr/>
        </p:nvSpPr>
        <p:spPr>
          <a:xfrm>
            <a:off x="9563917" y="107386"/>
            <a:ext cx="2486578" cy="1446550"/>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8800" b="1" cap="none" spc="0" dirty="0">
                <a:ln/>
                <a:solidFill>
                  <a:srgbClr val="DDA311"/>
                </a:solidFill>
                <a:effectLst/>
                <a:latin typeface="Imprint MT Shadow" panose="04020605060303030202" pitchFamily="82" charset="0"/>
                <a:ea typeface="Calibri" panose="020F0502020204030204" pitchFamily="34" charset="0"/>
                <a:cs typeface="Times New Roman" panose="02020603050405020304" pitchFamily="18" charset="0"/>
              </a:rPr>
              <a:t>2024</a:t>
            </a:r>
            <a:endParaRPr lang="en-US" sz="8800" b="1" cap="none" spc="0" dirty="0">
              <a:ln/>
              <a:solidFill>
                <a:srgbClr val="DDA311"/>
              </a:solidFill>
              <a:effectLst/>
            </a:endParaRPr>
          </a:p>
        </p:txBody>
      </p:sp>
      <p:pic>
        <p:nvPicPr>
          <p:cNvPr id="5" name="Picture 4" descr="A road and water with plants and trees">
            <a:extLst>
              <a:ext uri="{FF2B5EF4-FFF2-40B4-BE49-F238E27FC236}">
                <a16:creationId xmlns:a16="http://schemas.microsoft.com/office/drawing/2014/main" id="{0CD4337D-B6F9-B38C-B830-983C3C00C9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8230" y="2597727"/>
            <a:ext cx="10975540" cy="3663925"/>
          </a:xfrm>
          <a:prstGeom prst="rect">
            <a:avLst/>
          </a:prstGeom>
          <a:effectLst>
            <a:softEdge rad="63500"/>
          </a:effectLst>
        </p:spPr>
      </p:pic>
    </p:spTree>
    <p:extLst>
      <p:ext uri="{BB962C8B-B14F-4D97-AF65-F5344CB8AC3E}">
        <p14:creationId xmlns:p14="http://schemas.microsoft.com/office/powerpoint/2010/main" val="3199041286"/>
      </p:ext>
    </p:extLst>
  </p:cSld>
  <p:clrMapOvr>
    <a:masterClrMapping/>
  </p:clrMapOvr>
  <mc:AlternateContent xmlns:mc="http://schemas.openxmlformats.org/markup-compatibility/2006" xmlns:p14="http://schemas.microsoft.com/office/powerpoint/2010/main">
    <mc:Choice Requires="p14">
      <p:transition spd="slow" p14:dur="2750">
        <p14:doors dir="ver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DECDAA">
            <a:alpha val="26000"/>
          </a:srgbClr>
        </a:solidFill>
        <a:effectLst/>
      </p:bgPr>
    </p:bg>
    <p:spTree>
      <p:nvGrpSpPr>
        <p:cNvPr id="1" name="">
          <a:extLst>
            <a:ext uri="{FF2B5EF4-FFF2-40B4-BE49-F238E27FC236}">
              <a16:creationId xmlns:a16="http://schemas.microsoft.com/office/drawing/2014/main" id="{DA6D9F9B-0153-A1BB-CD77-D950B16DAE5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1DB8E11-6CEC-142B-EC52-4D4716827D22}"/>
              </a:ext>
            </a:extLst>
          </p:cNvPr>
          <p:cNvSpPr>
            <a:spLocks noGrp="1"/>
          </p:cNvSpPr>
          <p:nvPr>
            <p:ph type="title"/>
          </p:nvPr>
        </p:nvSpPr>
        <p:spPr>
          <a:xfrm>
            <a:off x="1159007" y="2847357"/>
            <a:ext cx="5251316" cy="1611092"/>
          </a:xfrm>
        </p:spPr>
        <p:txBody>
          <a:bodyPr>
            <a:normAutofit fontScale="90000"/>
          </a:bodyPr>
          <a:lstStyle/>
          <a:p>
            <a:r>
              <a:rPr lang="en-US" dirty="0">
                <a:latin typeface="Aptos ExtraBold" panose="020B0004020202020204" pitchFamily="34" charset="0"/>
              </a:rPr>
              <a:t>CHAD POCHE</a:t>
            </a:r>
            <a:br>
              <a:rPr lang="en-US" dirty="0">
                <a:latin typeface="Aptos ExtraBold" panose="020B0004020202020204" pitchFamily="34" charset="0"/>
              </a:rPr>
            </a:br>
            <a:r>
              <a:rPr lang="en-US" sz="3600" dirty="0">
                <a:latin typeface="Aptos ExtraBold" panose="020B0004020202020204" pitchFamily="34" charset="0"/>
              </a:rPr>
              <a:t>ACECL Chairman of the Board</a:t>
            </a:r>
          </a:p>
        </p:txBody>
      </p:sp>
      <p:sp>
        <p:nvSpPr>
          <p:cNvPr id="18" name="Content Placeholder 8">
            <a:extLst>
              <a:ext uri="{FF2B5EF4-FFF2-40B4-BE49-F238E27FC236}">
                <a16:creationId xmlns:a16="http://schemas.microsoft.com/office/drawing/2014/main" id="{D9CD02F2-A983-3AA1-E81C-B673365DE677}"/>
              </a:ext>
            </a:extLst>
          </p:cNvPr>
          <p:cNvSpPr>
            <a:spLocks noGrp="1"/>
          </p:cNvSpPr>
          <p:nvPr>
            <p:ph idx="1"/>
          </p:nvPr>
        </p:nvSpPr>
        <p:spPr>
          <a:xfrm>
            <a:off x="1474855" y="5307785"/>
            <a:ext cx="4619621" cy="700879"/>
          </a:xfrm>
        </p:spPr>
        <p:txBody>
          <a:bodyPr>
            <a:noAutofit/>
          </a:bodyPr>
          <a:lstStyle/>
          <a:p>
            <a:pPr marL="0" indent="0" algn="ctr">
              <a:buNone/>
            </a:pPr>
            <a:r>
              <a:rPr lang="en-US" sz="2000" dirty="0">
                <a:latin typeface="Aptos SemiBold" panose="020F0502020204030204" pitchFamily="34" charset="0"/>
              </a:rPr>
              <a:t>GULF SOUTH ENGINEERING &amp; TESTING, INC. </a:t>
            </a:r>
          </a:p>
        </p:txBody>
      </p:sp>
      <p:pic>
        <p:nvPicPr>
          <p:cNvPr id="5" name="Content Placeholder 4">
            <a:extLst>
              <a:ext uri="{FF2B5EF4-FFF2-40B4-BE49-F238E27FC236}">
                <a16:creationId xmlns:a16="http://schemas.microsoft.com/office/drawing/2014/main" id="{934A4F1F-AD19-752B-C72C-9892D2CE112C}"/>
              </a:ext>
            </a:extLst>
          </p:cNvPr>
          <p:cNvPicPr>
            <a:picLocks noChangeAspect="1"/>
          </p:cNvPicPr>
          <p:nvPr/>
        </p:nvPicPr>
        <p:blipFill>
          <a:blip r:embed="rId2">
            <a:extLst>
              <a:ext uri="{28A0092B-C50C-407E-A947-70E740481C1C}">
                <a14:useLocalDpi xmlns:a14="http://schemas.microsoft.com/office/drawing/2010/main" val="0"/>
              </a:ext>
            </a:extLst>
          </a:blip>
          <a:srcRect t="6226" b="6226"/>
          <a:stretch/>
        </p:blipFill>
        <p:spPr>
          <a:xfrm>
            <a:off x="6296025" y="0"/>
            <a:ext cx="5895975" cy="6875408"/>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pic>
        <p:nvPicPr>
          <p:cNvPr id="4" name="Picture 3" descr="A close-up of a logo">
            <a:extLst>
              <a:ext uri="{FF2B5EF4-FFF2-40B4-BE49-F238E27FC236}">
                <a16:creationId xmlns:a16="http://schemas.microsoft.com/office/drawing/2014/main" id="{6BC975F2-3C16-555E-0A2D-46849AC125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19508" y="447806"/>
            <a:ext cx="4054005" cy="2020246"/>
          </a:xfrm>
          <a:prstGeom prst="rect">
            <a:avLst/>
          </a:prstGeom>
          <a:effectLst>
            <a:softEdge rad="317500"/>
          </a:effectLst>
        </p:spPr>
      </p:pic>
    </p:spTree>
    <p:extLst>
      <p:ext uri="{BB962C8B-B14F-4D97-AF65-F5344CB8AC3E}">
        <p14:creationId xmlns:p14="http://schemas.microsoft.com/office/powerpoint/2010/main" val="3670234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417CA-0BF2-E978-403A-0FC1BEA74E2E}"/>
              </a:ext>
            </a:extLst>
          </p:cNvPr>
          <p:cNvSpPr>
            <a:spLocks noGrp="1"/>
          </p:cNvSpPr>
          <p:nvPr>
            <p:ph type="title"/>
          </p:nvPr>
        </p:nvSpPr>
        <p:spPr>
          <a:xfrm>
            <a:off x="840605" y="173255"/>
            <a:ext cx="4886425" cy="2069431"/>
          </a:xfrm>
        </p:spPr>
        <p:txBody>
          <a:bodyPr/>
          <a:lstStyle/>
          <a:p>
            <a:r>
              <a:rPr lang="en-US" sz="6000" b="1" dirty="0">
                <a:latin typeface="+mj-lt"/>
              </a:rPr>
              <a:t>Transportation Outlook</a:t>
            </a:r>
          </a:p>
        </p:txBody>
      </p:sp>
      <p:pic>
        <p:nvPicPr>
          <p:cNvPr id="11" name="Picture 10" descr="A logo for a company">
            <a:extLst>
              <a:ext uri="{FF2B5EF4-FFF2-40B4-BE49-F238E27FC236}">
                <a16:creationId xmlns:a16="http://schemas.microsoft.com/office/drawing/2014/main" id="{2C45A05B-797B-3A0F-CF2A-28A015A7BE3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29688" y="2838415"/>
            <a:ext cx="2109230" cy="1181169"/>
          </a:xfrm>
          <a:prstGeom prst="rect">
            <a:avLst/>
          </a:prstGeom>
          <a:ln>
            <a:noFill/>
          </a:ln>
          <a:effectLst>
            <a:outerShdw blurRad="190500" algn="tl" rotWithShape="0">
              <a:srgbClr val="000000">
                <a:alpha val="70000"/>
              </a:srgbClr>
            </a:outerShdw>
          </a:effectLst>
        </p:spPr>
      </p:pic>
      <p:sp>
        <p:nvSpPr>
          <p:cNvPr id="12" name="TextBox 11">
            <a:extLst>
              <a:ext uri="{FF2B5EF4-FFF2-40B4-BE49-F238E27FC236}">
                <a16:creationId xmlns:a16="http://schemas.microsoft.com/office/drawing/2014/main" id="{589E0574-B747-3164-9105-77C55692F958}"/>
              </a:ext>
            </a:extLst>
          </p:cNvPr>
          <p:cNvSpPr txBox="1"/>
          <p:nvPr/>
        </p:nvSpPr>
        <p:spPr>
          <a:xfrm>
            <a:off x="595145" y="4861776"/>
            <a:ext cx="5593899" cy="1692771"/>
          </a:xfrm>
          <a:prstGeom prst="rect">
            <a:avLst/>
          </a:prstGeom>
          <a:noFill/>
        </p:spPr>
        <p:txBody>
          <a:bodyPr wrap="square" rtlCol="0">
            <a:spAutoFit/>
          </a:bodyPr>
          <a:lstStyle/>
          <a:p>
            <a:pPr algn="ctr"/>
            <a:r>
              <a:rPr lang="en-US" sz="3200" dirty="0"/>
              <a:t>Major General Barry D. Keeling</a:t>
            </a:r>
          </a:p>
          <a:p>
            <a:pPr algn="ctr"/>
            <a:r>
              <a:rPr lang="en-US" sz="2400" dirty="0"/>
              <a:t>Deputy Secretary</a:t>
            </a:r>
          </a:p>
          <a:p>
            <a:pPr algn="ctr"/>
            <a:r>
              <a:rPr lang="en-US" sz="2400" dirty="0"/>
              <a:t> Department of Transportation </a:t>
            </a:r>
          </a:p>
          <a:p>
            <a:pPr algn="ctr"/>
            <a:r>
              <a:rPr lang="en-US" sz="2400" dirty="0"/>
              <a:t>and Development </a:t>
            </a:r>
          </a:p>
        </p:txBody>
      </p:sp>
      <p:sp>
        <p:nvSpPr>
          <p:cNvPr id="13" name="TextBox 12">
            <a:extLst>
              <a:ext uri="{FF2B5EF4-FFF2-40B4-BE49-F238E27FC236}">
                <a16:creationId xmlns:a16="http://schemas.microsoft.com/office/drawing/2014/main" id="{72260A39-190D-E2F4-2803-52C48A2F9EA1}"/>
              </a:ext>
            </a:extLst>
          </p:cNvPr>
          <p:cNvSpPr txBox="1"/>
          <p:nvPr/>
        </p:nvSpPr>
        <p:spPr>
          <a:xfrm>
            <a:off x="8089439" y="5708161"/>
            <a:ext cx="3144579" cy="1015663"/>
          </a:xfrm>
          <a:prstGeom prst="rect">
            <a:avLst/>
          </a:prstGeom>
          <a:noFill/>
        </p:spPr>
        <p:txBody>
          <a:bodyPr wrap="none" rtlCol="0">
            <a:spAutoFit/>
          </a:bodyPr>
          <a:lstStyle/>
          <a:p>
            <a:pPr algn="l"/>
            <a:endParaRPr lang="en-US" sz="1400" b="0" i="1" u="none" strike="noStrike" baseline="0" dirty="0">
              <a:solidFill>
                <a:srgbClr val="000000"/>
              </a:solidFill>
              <a:latin typeface="Arial" panose="020B0604020202020204" pitchFamily="34" charset="0"/>
            </a:endParaRPr>
          </a:p>
          <a:p>
            <a:pPr algn="ctr"/>
            <a:r>
              <a:rPr lang="en-US" sz="1400" b="0" i="1" u="none" strike="noStrike" baseline="0" dirty="0">
                <a:solidFill>
                  <a:srgbClr val="000000"/>
                </a:solidFill>
                <a:latin typeface="Arial" panose="020B0604020202020204" pitchFamily="34" charset="0"/>
              </a:rPr>
              <a:t> </a:t>
            </a:r>
            <a:r>
              <a:rPr lang="en-US" sz="1400" b="1" i="1" u="none" strike="noStrike" baseline="0" dirty="0">
                <a:solidFill>
                  <a:srgbClr val="000000"/>
                </a:solidFill>
                <a:latin typeface="Arial" panose="020B0604020202020204" pitchFamily="34" charset="0"/>
              </a:rPr>
              <a:t>Major General Barry D. Keeling,</a:t>
            </a:r>
          </a:p>
          <a:p>
            <a:pPr algn="ctr"/>
            <a:r>
              <a:rPr lang="en-US" sz="1400" b="1" i="1" u="none" strike="noStrike" baseline="0" dirty="0">
                <a:solidFill>
                  <a:srgbClr val="000000"/>
                </a:solidFill>
                <a:latin typeface="Arial" panose="020B0604020202020204" pitchFamily="34" charset="0"/>
              </a:rPr>
              <a:t> USA (RET) </a:t>
            </a:r>
            <a:endParaRPr lang="en-US" sz="1400" b="0" i="1" u="none" strike="noStrike" baseline="0" dirty="0">
              <a:solidFill>
                <a:srgbClr val="000000"/>
              </a:solidFill>
              <a:latin typeface="Arial" panose="020B0604020202020204" pitchFamily="34" charset="0"/>
            </a:endParaRPr>
          </a:p>
          <a:p>
            <a:endParaRPr lang="en-US" dirty="0"/>
          </a:p>
        </p:txBody>
      </p:sp>
      <p:pic>
        <p:nvPicPr>
          <p:cNvPr id="1026" name="Picture 2" descr="Official Photo">
            <a:extLst>
              <a:ext uri="{FF2B5EF4-FFF2-40B4-BE49-F238E27FC236}">
                <a16:creationId xmlns:a16="http://schemas.microsoft.com/office/drawing/2014/main" id="{789B2628-71E5-017F-12E6-E41923728F6D}"/>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7354213" y="195605"/>
            <a:ext cx="4615029" cy="576878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87208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s 8"/>
          <p:cNvSpPr/>
          <p:nvPr/>
        </p:nvSpPr>
        <p:spPr>
          <a:xfrm>
            <a:off x="3449782" y="3629"/>
            <a:ext cx="8763000" cy="6858000"/>
          </a:xfrm>
          <a:prstGeom prst="rect">
            <a:avLst/>
          </a:prstGeom>
          <a:blipFill rotWithShape="1">
            <a:blip r:embed="rId3">
              <a:alphaModFix amt="15000"/>
            </a:blip>
            <a:stretch>
              <a:fillRect/>
            </a:stretch>
          </a:blipFill>
          <a:ln w="25400" cap="flat" cmpd="sng" algn="ctr">
            <a:noFill/>
            <a:prstDash val="solid"/>
          </a:ln>
          <a:effectLst>
            <a:softEdge rad="6350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outerShdw blurRad="50800" dist="38100" dir="2700000" algn="tl" rotWithShape="0">
                  <a:schemeClr val="bg1">
                    <a:alpha val="40000"/>
                  </a:schemeClr>
                </a:outerShdw>
              </a:effectLst>
              <a:uLnTx/>
              <a:uFillTx/>
              <a:latin typeface="Calibri"/>
              <a:ea typeface="+mn-ea"/>
              <a:cs typeface="+mn-cs"/>
            </a:endParaRPr>
          </a:p>
        </p:txBody>
      </p:sp>
      <p:pic>
        <p:nvPicPr>
          <p:cNvPr id="8" name="Picture 7"/>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0" y="2120709"/>
            <a:ext cx="3962400" cy="4740920"/>
          </a:xfrm>
          <a:prstGeom prst="rect">
            <a:avLst/>
          </a:prstGeom>
          <a:noFill/>
        </p:spPr>
      </p:pic>
      <p:sp>
        <p:nvSpPr>
          <p:cNvPr id="4" name="Title 3"/>
          <p:cNvSpPr>
            <a:spLocks noGrp="1"/>
          </p:cNvSpPr>
          <p:nvPr>
            <p:ph type="title"/>
          </p:nvPr>
        </p:nvSpPr>
        <p:spPr>
          <a:xfrm>
            <a:off x="3733800" y="2526696"/>
            <a:ext cx="7543800" cy="914400"/>
          </a:xfrm>
        </p:spPr>
        <p:txBody>
          <a:bodyPr>
            <a:noAutofit/>
          </a:bodyPr>
          <a:lstStyle/>
          <a:p>
            <a:pPr algn="ctr"/>
            <a:r>
              <a:rPr lang="en-US" sz="6600" dirty="0">
                <a:effectLst>
                  <a:outerShdw blurRad="50800" dist="38100" dir="2700000" algn="tl" rotWithShape="0">
                    <a:schemeClr val="accent4">
                      <a:alpha val="83000"/>
                    </a:schemeClr>
                  </a:outerShdw>
                </a:effectLst>
                <a:latin typeface="Microsoft YaHei UI" panose="020B0503020204020204" pitchFamily="34" charset="-122"/>
                <a:ea typeface="Microsoft YaHei UI" panose="020B0503020204020204" pitchFamily="34" charset="-122"/>
                <a:cs typeface="Arial" panose="020B0604020202020204" pitchFamily="34" charset="0"/>
              </a:rPr>
              <a:t>DOTD Update</a:t>
            </a:r>
            <a:br>
              <a:rPr lang="en-US" sz="6600" dirty="0">
                <a:effectLst>
                  <a:outerShdw blurRad="50800" dist="38100" dir="2700000" algn="tl" rotWithShape="0">
                    <a:schemeClr val="accent4">
                      <a:alpha val="83000"/>
                    </a:schemeClr>
                  </a:outerShdw>
                </a:effectLst>
                <a:latin typeface="Microsoft YaHei UI" panose="020B0503020204020204" pitchFamily="34" charset="-122"/>
                <a:ea typeface="Microsoft YaHei UI" panose="020B0503020204020204" pitchFamily="34" charset="-122"/>
                <a:cs typeface="Arial" panose="020B0604020202020204" pitchFamily="34" charset="0"/>
              </a:rPr>
            </a:br>
            <a:br>
              <a:rPr lang="en-US" sz="6600" dirty="0">
                <a:effectLst>
                  <a:outerShdw blurRad="50800" dist="38100" dir="2700000" algn="tl" rotWithShape="0">
                    <a:schemeClr val="accent4">
                      <a:alpha val="83000"/>
                    </a:schemeClr>
                  </a:outerShdw>
                </a:effectLst>
                <a:latin typeface="Microsoft YaHei UI" panose="020B0503020204020204" pitchFamily="34" charset="-122"/>
                <a:ea typeface="Microsoft YaHei UI" panose="020B0503020204020204" pitchFamily="34" charset="-122"/>
                <a:cs typeface="Arial" panose="020B0604020202020204" pitchFamily="34" charset="0"/>
              </a:rPr>
            </a:br>
            <a:r>
              <a:rPr lang="en-US" sz="4000" dirty="0">
                <a:effectLst>
                  <a:outerShdw blurRad="50800" dist="38100" dir="2700000" algn="tl" rotWithShape="0">
                    <a:schemeClr val="accent4">
                      <a:alpha val="83000"/>
                    </a:schemeClr>
                  </a:outerShdw>
                </a:effectLst>
                <a:latin typeface="Microsoft YaHei UI" panose="020B0503020204020204" pitchFamily="34" charset="-122"/>
                <a:ea typeface="Microsoft YaHei UI" panose="020B0503020204020204" pitchFamily="34" charset="-122"/>
                <a:cs typeface="Arial" panose="020B0604020202020204" pitchFamily="34" charset="0"/>
              </a:rPr>
              <a:t>Barry Keeling</a:t>
            </a:r>
            <a:br>
              <a:rPr lang="en-US" sz="4000" dirty="0">
                <a:effectLst>
                  <a:outerShdw blurRad="50800" dist="38100" dir="2700000" algn="tl" rotWithShape="0">
                    <a:schemeClr val="accent4">
                      <a:alpha val="83000"/>
                    </a:schemeClr>
                  </a:outerShdw>
                </a:effectLst>
                <a:latin typeface="Microsoft YaHei UI" panose="020B0503020204020204" pitchFamily="34" charset="-122"/>
                <a:ea typeface="Microsoft YaHei UI" panose="020B0503020204020204" pitchFamily="34" charset="-122"/>
                <a:cs typeface="Arial" panose="020B0604020202020204" pitchFamily="34" charset="0"/>
              </a:rPr>
            </a:br>
            <a:r>
              <a:rPr lang="en-US" sz="4000" dirty="0">
                <a:effectLst>
                  <a:outerShdw blurRad="50800" dist="38100" dir="2700000" algn="tl" rotWithShape="0">
                    <a:schemeClr val="accent4">
                      <a:alpha val="83000"/>
                    </a:schemeClr>
                  </a:outerShdw>
                </a:effectLst>
                <a:latin typeface="Microsoft YaHei UI" panose="020B0503020204020204" pitchFamily="34" charset="-122"/>
                <a:ea typeface="Microsoft YaHei UI" panose="020B0503020204020204" pitchFamily="34" charset="-122"/>
                <a:cs typeface="Arial" panose="020B0604020202020204" pitchFamily="34" charset="0"/>
              </a:rPr>
              <a:t>Deputy Secretary</a:t>
            </a:r>
            <a:br>
              <a:rPr lang="en-US" sz="6600" dirty="0">
                <a:effectLst>
                  <a:outerShdw blurRad="50800" dist="38100" dir="2700000" algn="tl" rotWithShape="0">
                    <a:schemeClr val="accent4">
                      <a:alpha val="83000"/>
                    </a:schemeClr>
                  </a:outerShdw>
                </a:effectLst>
                <a:latin typeface="Microsoft YaHei UI" panose="020B0503020204020204" pitchFamily="34" charset="-122"/>
                <a:ea typeface="Microsoft YaHei UI" panose="020B0503020204020204" pitchFamily="34" charset="-122"/>
                <a:cs typeface="Arial" panose="020B0604020202020204" pitchFamily="34" charset="0"/>
              </a:rPr>
            </a:br>
            <a:endParaRPr lang="en-US" b="0" dirty="0">
              <a:effectLst>
                <a:outerShdw blurRad="50800" dist="38100" dir="2700000" algn="tl" rotWithShape="0">
                  <a:schemeClr val="accent4">
                    <a:alpha val="83000"/>
                  </a:schemeClr>
                </a:outerShdw>
              </a:effectLst>
              <a:latin typeface="Microsoft YaHei UI" panose="020B0503020204020204" pitchFamily="34" charset="-122"/>
              <a:ea typeface="Microsoft YaHei UI" panose="020B0503020204020204" pitchFamily="34" charset="-122"/>
              <a:cs typeface="Arial" panose="020B0604020202020204" pitchFamily="34" charset="0"/>
            </a:endParaRPr>
          </a:p>
        </p:txBody>
      </p:sp>
    </p:spTree>
    <p:extLst>
      <p:ext uri="{BB962C8B-B14F-4D97-AF65-F5344CB8AC3E}">
        <p14:creationId xmlns:p14="http://schemas.microsoft.com/office/powerpoint/2010/main" val="41344627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7148513" y="914400"/>
            <a:ext cx="5043487" cy="1143000"/>
          </a:xfrm>
        </p:spPr>
        <p:txBody>
          <a:bodyPr/>
          <a:lstStyle/>
          <a:p>
            <a:r>
              <a:rPr lang="en-US" sz="5000" b="1" dirty="0">
                <a:solidFill>
                  <a:schemeClr val="tx1"/>
                </a:solidFill>
                <a:effectLst>
                  <a:outerShdw blurRad="38100" dist="38100" dir="2700000" algn="tl">
                    <a:srgbClr val="000000">
                      <a:alpha val="43137"/>
                    </a:srgbClr>
                  </a:outerShdw>
                </a:effectLst>
                <a:cs typeface="Arial" panose="020B0604020202020204" pitchFamily="34" charset="0"/>
              </a:rPr>
              <a:t>Topics for Today</a:t>
            </a:r>
            <a:endParaRPr lang="en-US" sz="5000" b="1" dirty="0">
              <a:solidFill>
                <a:schemeClr val="tx1"/>
              </a:solidFill>
              <a:effectLst>
                <a:outerShdw blurRad="38100" dist="38100" dir="2700000" algn="tl">
                  <a:srgbClr val="000000">
                    <a:alpha val="43137"/>
                  </a:srgbClr>
                </a:outerShdw>
              </a:effectLst>
            </a:endParaRPr>
          </a:p>
        </p:txBody>
      </p:sp>
      <p:sp>
        <p:nvSpPr>
          <p:cNvPr id="4" name="Content Placeholder 3"/>
          <p:cNvSpPr>
            <a:spLocks noGrp="1"/>
          </p:cNvSpPr>
          <p:nvPr>
            <p:ph idx="4294967295"/>
          </p:nvPr>
        </p:nvSpPr>
        <p:spPr>
          <a:xfrm>
            <a:off x="1066800" y="1915318"/>
            <a:ext cx="8229600" cy="3723481"/>
          </a:xfrm>
        </p:spPr>
        <p:txBody>
          <a:bodyPr>
            <a:normAutofit/>
          </a:bodyPr>
          <a:lstStyle/>
          <a:p>
            <a:r>
              <a:rPr lang="en-US" sz="3200" dirty="0"/>
              <a:t>Responsibilities</a:t>
            </a:r>
          </a:p>
          <a:p>
            <a:r>
              <a:rPr lang="en-US" sz="3200" dirty="0"/>
              <a:t>Administration Priorities</a:t>
            </a:r>
          </a:p>
          <a:p>
            <a:r>
              <a:rPr lang="en-US" sz="3200" dirty="0"/>
              <a:t>Funding and Budget</a:t>
            </a:r>
          </a:p>
          <a:p>
            <a:r>
              <a:rPr lang="en-US" sz="3200" dirty="0"/>
              <a:t>Transformation</a:t>
            </a:r>
          </a:p>
          <a:p>
            <a:r>
              <a:rPr lang="en-US" sz="3200" dirty="0"/>
              <a:t>Project Outlook</a:t>
            </a:r>
          </a:p>
          <a:p>
            <a:r>
              <a:rPr lang="en-US" sz="3200" dirty="0"/>
              <a:t>Questions and Discussion</a:t>
            </a:r>
          </a:p>
          <a:p>
            <a:pPr marL="0" indent="0">
              <a:buNone/>
            </a:pPr>
            <a:endParaRPr lang="en-US" sz="3200" dirty="0"/>
          </a:p>
        </p:txBody>
      </p:sp>
      <p:pic>
        <p:nvPicPr>
          <p:cNvPr id="2" name="Picture 1"/>
          <p:cNvPicPr>
            <a:picLocks noChangeAspect="1"/>
          </p:cNvPicPr>
          <p:nvPr/>
        </p:nvPicPr>
        <p:blipFill>
          <a:blip r:embed="rId3" cstate="screen">
            <a:extLst>
              <a:ext uri="{BEBA8EAE-BF5A-486C-A8C5-ECC9F3942E4B}">
                <a14:imgProps xmlns:a14="http://schemas.microsoft.com/office/drawing/2010/main">
                  <a14:imgLayer r:embed="rId4">
                    <a14:imgEffect>
                      <a14:artisticPaintBrush/>
                    </a14:imgEffect>
                  </a14:imgLayer>
                </a14:imgProps>
              </a:ext>
              <a:ext uri="{28A0092B-C50C-407E-A947-70E740481C1C}">
                <a14:useLocalDpi xmlns:a14="http://schemas.microsoft.com/office/drawing/2010/main"/>
              </a:ext>
            </a:extLst>
          </a:blip>
          <a:stretch>
            <a:fillRect/>
          </a:stretch>
        </p:blipFill>
        <p:spPr>
          <a:xfrm>
            <a:off x="6019800" y="4724400"/>
            <a:ext cx="5562600" cy="1451970"/>
          </a:xfrm>
          <a:prstGeom prst="rect">
            <a:avLst/>
          </a:prstGeom>
          <a:ln w="47625" cap="rnd">
            <a:noFill/>
            <a:round/>
          </a:ln>
          <a:effectLst>
            <a:outerShdw blurRad="50800" dist="76200" dir="2700000" algn="tl" rotWithShape="0">
              <a:schemeClr val="accent1">
                <a:lumMod val="60000"/>
                <a:lumOff val="40000"/>
                <a:alpha val="59000"/>
              </a:schemeClr>
            </a:outerShdw>
            <a:softEdge rad="31750"/>
          </a:effectLst>
        </p:spPr>
      </p:pic>
    </p:spTree>
    <p:extLst>
      <p:ext uri="{BB962C8B-B14F-4D97-AF65-F5344CB8AC3E}">
        <p14:creationId xmlns:p14="http://schemas.microsoft.com/office/powerpoint/2010/main" val="4144897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1981200" y="1143000"/>
            <a:ext cx="9712279" cy="3986919"/>
          </a:xfrm>
          <a:prstGeom prst="rect">
            <a:avLst/>
          </a:prstGeom>
        </p:spPr>
      </p:pic>
      <p:pic>
        <p:nvPicPr>
          <p:cNvPr id="3" name="Picture 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57200" y="4648200"/>
            <a:ext cx="3399682" cy="1761415"/>
          </a:xfrm>
          <a:prstGeom prst="rect">
            <a:avLst/>
          </a:prstGeom>
        </p:spPr>
      </p:pic>
      <p:pic>
        <p:nvPicPr>
          <p:cNvPr id="4" name="Picture 3"/>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3888477" y="4670501"/>
            <a:ext cx="3553838" cy="1739113"/>
          </a:xfrm>
          <a:prstGeom prst="rect">
            <a:avLst/>
          </a:prstGeom>
        </p:spPr>
      </p:pic>
      <p:sp>
        <p:nvSpPr>
          <p:cNvPr id="6" name="TextBox 5"/>
          <p:cNvSpPr txBox="1"/>
          <p:nvPr/>
        </p:nvSpPr>
        <p:spPr>
          <a:xfrm>
            <a:off x="7315200" y="914400"/>
            <a:ext cx="3668128" cy="1323439"/>
          </a:xfrm>
          <a:prstGeom prst="rect">
            <a:avLst/>
          </a:prstGeom>
          <a:noFill/>
        </p:spPr>
        <p:txBody>
          <a:bodyPr wrap="square" rtlCol="0">
            <a:spAutoFit/>
          </a:bodyPr>
          <a:lstStyle/>
          <a:p>
            <a:r>
              <a:rPr lang="en-US" sz="4000" b="1" dirty="0">
                <a:solidFill>
                  <a:schemeClr val="accent5">
                    <a:lumMod val="75000"/>
                  </a:schemeClr>
                </a:solidFill>
                <a:effectLst>
                  <a:outerShdw blurRad="38100" dist="38100" dir="2700000" algn="tl">
                    <a:schemeClr val="accent2">
                      <a:alpha val="69000"/>
                    </a:schemeClr>
                  </a:outerShdw>
                </a:effectLst>
              </a:rPr>
              <a:t>Scope of Responsibility</a:t>
            </a:r>
          </a:p>
        </p:txBody>
      </p:sp>
    </p:spTree>
    <p:extLst>
      <p:ext uri="{BB962C8B-B14F-4D97-AF65-F5344CB8AC3E}">
        <p14:creationId xmlns:p14="http://schemas.microsoft.com/office/powerpoint/2010/main" val="37503411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
          <p:cNvSpPr txBox="1">
            <a:spLocks/>
          </p:cNvSpPr>
          <p:nvPr/>
        </p:nvSpPr>
        <p:spPr>
          <a:xfrm>
            <a:off x="1180288" y="838200"/>
            <a:ext cx="9525000" cy="838200"/>
          </a:xfrm>
          <a:prstGeom prst="rect">
            <a:avLst/>
          </a:prstGeom>
        </p:spPr>
        <p:txBody>
          <a:bodyPr/>
          <a:lstStyle>
            <a:lvl1pPr algn="l" defTabSz="914400" rtl="0" eaLnBrk="1" latinLnBrk="0" hangingPunct="1">
              <a:lnSpc>
                <a:spcPct val="90000"/>
              </a:lnSpc>
              <a:spcBef>
                <a:spcPct val="0"/>
              </a:spcBef>
              <a:buNone/>
              <a:defRPr sz="4400" kern="1200">
                <a:solidFill>
                  <a:schemeClr val="accent1">
                    <a:lumMod val="50000"/>
                  </a:schemeClr>
                </a:solidFill>
                <a:effectLst>
                  <a:outerShdw blurRad="38100" dist="38100" dir="2700000" algn="tl">
                    <a:srgbClr val="000000">
                      <a:alpha val="43137"/>
                    </a:srgbClr>
                  </a:outerShdw>
                </a:effectLst>
                <a:latin typeface="+mn-lt"/>
                <a:ea typeface="+mj-ea"/>
                <a:cs typeface="+mj-cs"/>
              </a:defRPr>
            </a:lvl1pPr>
          </a:lstStyle>
          <a:p>
            <a:pPr fontAlgn="auto">
              <a:spcAft>
                <a:spcPts val="0"/>
              </a:spcAft>
            </a:pPr>
            <a:r>
              <a:rPr lang="en-US" sz="5000" b="1" dirty="0">
                <a:solidFill>
                  <a:schemeClr val="tx1"/>
                </a:solidFill>
                <a:cs typeface="Arial" panose="020B0604020202020204" pitchFamily="34" charset="0"/>
              </a:rPr>
              <a:t>Administration Priorities</a:t>
            </a:r>
            <a:endParaRPr lang="en-US" sz="5000" b="1" dirty="0">
              <a:solidFill>
                <a:schemeClr val="tx1"/>
              </a:solidFill>
            </a:endParaRPr>
          </a:p>
        </p:txBody>
      </p:sp>
      <p:sp>
        <p:nvSpPr>
          <p:cNvPr id="3" name="Content Placeholder 3"/>
          <p:cNvSpPr txBox="1">
            <a:spLocks/>
          </p:cNvSpPr>
          <p:nvPr/>
        </p:nvSpPr>
        <p:spPr>
          <a:xfrm>
            <a:off x="1295400" y="1828800"/>
            <a:ext cx="9333688" cy="457702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Font typeface="Arial" panose="020B0604020202020204" pitchFamily="34" charset="0"/>
              <a:buNone/>
            </a:pPr>
            <a:endParaRPr lang="en-US" sz="3200" dirty="0"/>
          </a:p>
        </p:txBody>
      </p:sp>
      <p:sp>
        <p:nvSpPr>
          <p:cNvPr id="6" name="Content Placeholder 3"/>
          <p:cNvSpPr txBox="1">
            <a:spLocks/>
          </p:cNvSpPr>
          <p:nvPr/>
        </p:nvSpPr>
        <p:spPr>
          <a:xfrm>
            <a:off x="1371600" y="1828799"/>
            <a:ext cx="9333688" cy="457702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sz="3600" dirty="0"/>
              <a:t>Maintain the Existing System</a:t>
            </a:r>
          </a:p>
          <a:p>
            <a:pPr lvl="1" fontAlgn="auto">
              <a:spcAft>
                <a:spcPts val="0"/>
              </a:spcAft>
            </a:pPr>
            <a:r>
              <a:rPr lang="en-US" sz="3200" dirty="0"/>
              <a:t>Focus on preservation - Road and Bridge</a:t>
            </a:r>
          </a:p>
          <a:p>
            <a:pPr fontAlgn="auto">
              <a:spcAft>
                <a:spcPts val="0"/>
              </a:spcAft>
            </a:pPr>
            <a:r>
              <a:rPr lang="en-US" sz="3600" dirty="0"/>
              <a:t>4-Mega Projects identified by LEGIS</a:t>
            </a:r>
          </a:p>
          <a:p>
            <a:pPr lvl="1" fontAlgn="auto">
              <a:spcAft>
                <a:spcPts val="0"/>
              </a:spcAft>
            </a:pPr>
            <a:r>
              <a:rPr lang="en-US" sz="3200" dirty="0"/>
              <a:t>Calcasieu Bridge</a:t>
            </a:r>
          </a:p>
          <a:p>
            <a:pPr lvl="1" fontAlgn="auto">
              <a:spcAft>
                <a:spcPts val="0"/>
              </a:spcAft>
            </a:pPr>
            <a:r>
              <a:rPr lang="en-US" sz="3200" dirty="0"/>
              <a:t>I-49 S and I-49 N</a:t>
            </a:r>
          </a:p>
          <a:p>
            <a:pPr lvl="1" fontAlgn="auto">
              <a:spcAft>
                <a:spcPts val="0"/>
              </a:spcAft>
            </a:pPr>
            <a:r>
              <a:rPr lang="en-US" sz="3200" dirty="0"/>
              <a:t>BR South Mississippi River Bridge</a:t>
            </a:r>
          </a:p>
          <a:p>
            <a:pPr fontAlgn="auto">
              <a:spcAft>
                <a:spcPts val="0"/>
              </a:spcAft>
            </a:pPr>
            <a:r>
              <a:rPr lang="en-US" sz="3600" dirty="0"/>
              <a:t>Will of Legislature</a:t>
            </a:r>
          </a:p>
          <a:p>
            <a:pPr lvl="1" fontAlgn="auto">
              <a:spcAft>
                <a:spcPts val="0"/>
              </a:spcAft>
            </a:pPr>
            <a:r>
              <a:rPr lang="en-US" sz="3200" dirty="0"/>
              <a:t>In the form of dedicated funding</a:t>
            </a:r>
          </a:p>
          <a:p>
            <a:pPr marL="0" indent="0" fontAlgn="auto">
              <a:spcAft>
                <a:spcPts val="0"/>
              </a:spcAft>
              <a:buFont typeface="Arial" panose="020B0604020202020204" pitchFamily="34" charset="0"/>
              <a:buNone/>
            </a:pPr>
            <a:endParaRPr lang="en-US" sz="3200" dirty="0"/>
          </a:p>
        </p:txBody>
      </p:sp>
    </p:spTree>
    <p:extLst>
      <p:ext uri="{BB962C8B-B14F-4D97-AF65-F5344CB8AC3E}">
        <p14:creationId xmlns:p14="http://schemas.microsoft.com/office/powerpoint/2010/main" val="15356754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
          <p:cNvSpPr txBox="1">
            <a:spLocks/>
          </p:cNvSpPr>
          <p:nvPr/>
        </p:nvSpPr>
        <p:spPr>
          <a:xfrm>
            <a:off x="5334000" y="838200"/>
            <a:ext cx="4938088" cy="838200"/>
          </a:xfrm>
          <a:prstGeom prst="rect">
            <a:avLst/>
          </a:prstGeom>
        </p:spPr>
        <p:txBody>
          <a:bodyPr/>
          <a:lstStyle>
            <a:lvl1pPr algn="l" defTabSz="914400" rtl="0" eaLnBrk="1" latinLnBrk="0" hangingPunct="1">
              <a:lnSpc>
                <a:spcPct val="90000"/>
              </a:lnSpc>
              <a:spcBef>
                <a:spcPct val="0"/>
              </a:spcBef>
              <a:buNone/>
              <a:defRPr sz="4400" kern="1200">
                <a:solidFill>
                  <a:schemeClr val="accent1">
                    <a:lumMod val="50000"/>
                  </a:schemeClr>
                </a:solidFill>
                <a:effectLst>
                  <a:outerShdw blurRad="38100" dist="38100" dir="2700000" algn="tl">
                    <a:srgbClr val="000000">
                      <a:alpha val="43137"/>
                    </a:srgbClr>
                  </a:outerShdw>
                </a:effectLst>
                <a:latin typeface="+mn-lt"/>
                <a:ea typeface="+mj-ea"/>
                <a:cs typeface="+mj-cs"/>
              </a:defRPr>
            </a:lvl1pPr>
          </a:lstStyle>
          <a:p>
            <a:pPr algn="r" fontAlgn="auto">
              <a:spcAft>
                <a:spcPts val="0"/>
              </a:spcAft>
            </a:pPr>
            <a:r>
              <a:rPr lang="en-US" sz="5000" b="1" dirty="0">
                <a:solidFill>
                  <a:schemeClr val="tx1"/>
                </a:solidFill>
              </a:rPr>
              <a:t>JML 24-60</a:t>
            </a:r>
          </a:p>
        </p:txBody>
      </p:sp>
      <p:pic>
        <p:nvPicPr>
          <p:cNvPr id="5" name="Picture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810000" y="1676400"/>
            <a:ext cx="7696200" cy="4777683"/>
          </a:xfrm>
          <a:prstGeom prst="rect">
            <a:avLst/>
          </a:prstGeom>
          <a:effectLst>
            <a:outerShdw blurRad="127000" dist="63500" dir="2700000" algn="tl" rotWithShape="0">
              <a:schemeClr val="accent1">
                <a:lumMod val="60000"/>
                <a:lumOff val="40000"/>
              </a:schemeClr>
            </a:outerShdw>
          </a:effectLst>
        </p:spPr>
      </p:pic>
      <p:sp>
        <p:nvSpPr>
          <p:cNvPr id="6" name="Rectangle 5"/>
          <p:cNvSpPr/>
          <p:nvPr/>
        </p:nvSpPr>
        <p:spPr>
          <a:xfrm>
            <a:off x="4267200" y="2906751"/>
            <a:ext cx="5791200" cy="300457"/>
          </a:xfrm>
          <a:prstGeom prst="rect">
            <a:avLst/>
          </a:prstGeom>
          <a:solidFill>
            <a:schemeClr val="accent1">
              <a:alpha val="33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295400" y="405463"/>
            <a:ext cx="4267200" cy="2082188"/>
          </a:xfrm>
          <a:prstGeom prst="rect">
            <a:avLst/>
          </a:prstGeom>
          <a:effectLst>
            <a:outerShdw blurRad="50800" dist="38100" dir="2700000" algn="tl" rotWithShape="0">
              <a:schemeClr val="accent1">
                <a:lumMod val="60000"/>
                <a:lumOff val="40000"/>
                <a:alpha val="89000"/>
              </a:schemeClr>
            </a:outerShdw>
          </a:effectLst>
        </p:spPr>
      </p:pic>
    </p:spTree>
    <p:extLst>
      <p:ext uri="{BB962C8B-B14F-4D97-AF65-F5344CB8AC3E}">
        <p14:creationId xmlns:p14="http://schemas.microsoft.com/office/powerpoint/2010/main" val="6691196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
          <p:cNvSpPr txBox="1">
            <a:spLocks/>
          </p:cNvSpPr>
          <p:nvPr/>
        </p:nvSpPr>
        <p:spPr>
          <a:xfrm>
            <a:off x="609600" y="457200"/>
            <a:ext cx="6538288" cy="838200"/>
          </a:xfrm>
          <a:prstGeom prst="rect">
            <a:avLst/>
          </a:prstGeom>
        </p:spPr>
        <p:txBody>
          <a:bodyPr/>
          <a:lstStyle>
            <a:lvl1pPr algn="l" defTabSz="914400" rtl="0" eaLnBrk="1" latinLnBrk="0" hangingPunct="1">
              <a:lnSpc>
                <a:spcPct val="90000"/>
              </a:lnSpc>
              <a:spcBef>
                <a:spcPct val="0"/>
              </a:spcBef>
              <a:buNone/>
              <a:defRPr sz="4400" kern="1200">
                <a:solidFill>
                  <a:schemeClr val="accent1">
                    <a:lumMod val="50000"/>
                  </a:schemeClr>
                </a:solidFill>
                <a:effectLst>
                  <a:outerShdw blurRad="38100" dist="38100" dir="2700000" algn="tl">
                    <a:srgbClr val="000000">
                      <a:alpha val="43137"/>
                    </a:srgbClr>
                  </a:outerShdw>
                </a:effectLst>
                <a:latin typeface="+mn-lt"/>
                <a:ea typeface="+mj-ea"/>
                <a:cs typeface="+mj-cs"/>
              </a:defRPr>
            </a:lvl1pPr>
          </a:lstStyle>
          <a:p>
            <a:pPr fontAlgn="auto">
              <a:spcAft>
                <a:spcPts val="0"/>
              </a:spcAft>
            </a:pPr>
            <a:r>
              <a:rPr lang="en-US" sz="5000" b="1" dirty="0">
                <a:solidFill>
                  <a:schemeClr val="tx1"/>
                </a:solidFill>
                <a:cs typeface="Arial" panose="020B0604020202020204" pitchFamily="34" charset="0"/>
              </a:rPr>
              <a:t>Executive Order</a:t>
            </a:r>
          </a:p>
          <a:p>
            <a:pPr algn="ctr" fontAlgn="auto">
              <a:spcAft>
                <a:spcPts val="0"/>
              </a:spcAft>
            </a:pPr>
            <a:endParaRPr lang="en-US" sz="5000" b="1" dirty="0">
              <a:solidFill>
                <a:schemeClr val="tx1"/>
              </a:solidFill>
            </a:endParaRPr>
          </a:p>
        </p:txBody>
      </p:sp>
      <p:sp>
        <p:nvSpPr>
          <p:cNvPr id="3" name="Content Placeholder 3"/>
          <p:cNvSpPr txBox="1">
            <a:spLocks/>
          </p:cNvSpPr>
          <p:nvPr/>
        </p:nvSpPr>
        <p:spPr>
          <a:xfrm>
            <a:off x="914400" y="1447800"/>
            <a:ext cx="10287000" cy="5029200"/>
          </a:xfrm>
          <a:prstGeom prst="rect">
            <a:avLst/>
          </a:prstGeom>
        </p:spPr>
        <p:txBody>
          <a:bodyPr>
            <a:normAutofit fontScale="6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sz="3800" dirty="0"/>
              <a:t>Secretary of DOTD to provide a report to the Governor, Commissioner of Administration, and the Secretary of the Department of Revenue:</a:t>
            </a:r>
          </a:p>
          <a:p>
            <a:pPr fontAlgn="auto">
              <a:spcAft>
                <a:spcPts val="0"/>
              </a:spcAft>
            </a:pPr>
            <a:endParaRPr lang="en-US" sz="3200" dirty="0"/>
          </a:p>
          <a:p>
            <a:pPr marL="971550" lvl="1" indent="-514350" fontAlgn="auto">
              <a:spcAft>
                <a:spcPts val="0"/>
              </a:spcAft>
              <a:buFont typeface="+mj-lt"/>
              <a:buAutoNum type="arabicPeriod"/>
            </a:pPr>
            <a:r>
              <a:rPr lang="en-US" sz="2800" dirty="0"/>
              <a:t>Detail efforts to rehabilitate the Department that were undertaken during the previous year.</a:t>
            </a:r>
          </a:p>
          <a:p>
            <a:pPr marL="971550" lvl="1" indent="-514350" fontAlgn="auto">
              <a:spcAft>
                <a:spcPts val="0"/>
              </a:spcAft>
              <a:buFont typeface="+mj-lt"/>
              <a:buAutoNum type="arabicPeriod"/>
            </a:pPr>
            <a:r>
              <a:rPr lang="en-US" sz="2800" dirty="0"/>
              <a:t>Identify information and recommendations received from members of the public and private industry, and the Department’s efforts to implement such recommendation or explain why recommendations were not pursued.</a:t>
            </a:r>
          </a:p>
          <a:p>
            <a:pPr marL="971550" lvl="1" indent="-514350" fontAlgn="auto">
              <a:spcAft>
                <a:spcPts val="0"/>
              </a:spcAft>
              <a:buFont typeface="+mj-lt"/>
              <a:buAutoNum type="arabicPeriod"/>
            </a:pPr>
            <a:r>
              <a:rPr lang="en-US" sz="2800" dirty="0"/>
              <a:t>Identify reforms that are planned to be introduced or that will continue in the upcoming year and thereafter.</a:t>
            </a:r>
          </a:p>
          <a:p>
            <a:pPr marL="971550" lvl="1" indent="-514350" fontAlgn="auto">
              <a:spcAft>
                <a:spcPts val="0"/>
              </a:spcAft>
              <a:buFont typeface="+mj-lt"/>
              <a:buAutoNum type="arabicPeriod"/>
            </a:pPr>
            <a:r>
              <a:rPr lang="en-US" sz="2800" dirty="0"/>
              <a:t>Detail the extent to which the department has identified and is addressed existing deficiencies and is increasing efficiency in the Department operation.</a:t>
            </a:r>
          </a:p>
          <a:p>
            <a:pPr marL="457200" lvl="1" indent="0" fontAlgn="auto">
              <a:spcAft>
                <a:spcPts val="0"/>
              </a:spcAft>
              <a:buNone/>
            </a:pPr>
            <a:endParaRPr lang="en-US" sz="2800" dirty="0"/>
          </a:p>
          <a:p>
            <a:pPr fontAlgn="auto">
              <a:spcAft>
                <a:spcPts val="0"/>
              </a:spcAft>
            </a:pPr>
            <a:r>
              <a:rPr lang="en-US" sz="3800" dirty="0"/>
              <a:t>Process reviews:</a:t>
            </a:r>
          </a:p>
          <a:p>
            <a:pPr lvl="1" fontAlgn="auto">
              <a:spcAft>
                <a:spcPts val="0"/>
              </a:spcAft>
            </a:pPr>
            <a:r>
              <a:rPr lang="en-US" sz="2800" dirty="0"/>
              <a:t>Boston Consulting Group</a:t>
            </a:r>
          </a:p>
          <a:p>
            <a:pPr lvl="1" fontAlgn="auto">
              <a:spcAft>
                <a:spcPts val="0"/>
              </a:spcAft>
            </a:pPr>
            <a:r>
              <a:rPr lang="en-US" sz="2800" dirty="0"/>
              <a:t>Garver</a:t>
            </a:r>
          </a:p>
          <a:p>
            <a:pPr lvl="1" fontAlgn="auto">
              <a:spcAft>
                <a:spcPts val="0"/>
              </a:spcAft>
            </a:pPr>
            <a:r>
              <a:rPr lang="en-US" sz="2800" dirty="0"/>
              <a:t>Rawlins</a:t>
            </a:r>
          </a:p>
          <a:p>
            <a:pPr lvl="1" fontAlgn="auto">
              <a:spcAft>
                <a:spcPts val="0"/>
              </a:spcAft>
            </a:pPr>
            <a:r>
              <a:rPr lang="en-US" sz="2800" dirty="0"/>
              <a:t>Ernst &amp;Young</a:t>
            </a:r>
          </a:p>
          <a:p>
            <a:pPr lvl="1" fontAlgn="auto">
              <a:spcAft>
                <a:spcPts val="0"/>
              </a:spcAft>
            </a:pPr>
            <a:r>
              <a:rPr lang="en-US" sz="2800" dirty="0"/>
              <a:t>ESRI</a:t>
            </a:r>
          </a:p>
          <a:p>
            <a:pPr lvl="1" fontAlgn="auto">
              <a:spcAft>
                <a:spcPts val="0"/>
              </a:spcAft>
            </a:pPr>
            <a:r>
              <a:rPr lang="en-US" sz="2800" dirty="0"/>
              <a:t>FHWA</a:t>
            </a:r>
          </a:p>
          <a:p>
            <a:pPr marL="0" indent="0" fontAlgn="auto">
              <a:spcAft>
                <a:spcPts val="0"/>
              </a:spcAft>
              <a:buFont typeface="Arial" panose="020B0604020202020204" pitchFamily="34" charset="0"/>
              <a:buNone/>
            </a:pPr>
            <a:endParaRPr lang="en-US" sz="3200" dirty="0"/>
          </a:p>
        </p:txBody>
      </p:sp>
    </p:spTree>
    <p:extLst>
      <p:ext uri="{BB962C8B-B14F-4D97-AF65-F5344CB8AC3E}">
        <p14:creationId xmlns:p14="http://schemas.microsoft.com/office/powerpoint/2010/main" val="38875827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
          <p:cNvSpPr txBox="1">
            <a:spLocks/>
          </p:cNvSpPr>
          <p:nvPr/>
        </p:nvSpPr>
        <p:spPr>
          <a:xfrm>
            <a:off x="2819400" y="2895600"/>
            <a:ext cx="6538288" cy="838200"/>
          </a:xfrm>
          <a:prstGeom prst="rect">
            <a:avLst/>
          </a:prstGeom>
        </p:spPr>
        <p:txBody>
          <a:bodyPr/>
          <a:lstStyle>
            <a:lvl1pPr algn="l" defTabSz="914400" rtl="0" eaLnBrk="1" latinLnBrk="0" hangingPunct="1">
              <a:lnSpc>
                <a:spcPct val="90000"/>
              </a:lnSpc>
              <a:spcBef>
                <a:spcPct val="0"/>
              </a:spcBef>
              <a:buNone/>
              <a:defRPr sz="4400" kern="1200">
                <a:solidFill>
                  <a:schemeClr val="accent1">
                    <a:lumMod val="50000"/>
                  </a:schemeClr>
                </a:solidFill>
                <a:effectLst>
                  <a:outerShdw blurRad="38100" dist="38100" dir="2700000" algn="tl">
                    <a:srgbClr val="000000">
                      <a:alpha val="43137"/>
                    </a:srgbClr>
                  </a:outerShdw>
                </a:effectLst>
                <a:latin typeface="+mn-lt"/>
                <a:ea typeface="+mj-ea"/>
                <a:cs typeface="+mj-cs"/>
              </a:defRPr>
            </a:lvl1pPr>
          </a:lstStyle>
          <a:p>
            <a:pPr algn="ctr" fontAlgn="auto">
              <a:spcAft>
                <a:spcPts val="0"/>
              </a:spcAft>
            </a:pPr>
            <a:r>
              <a:rPr lang="en-US" sz="5000" b="1" dirty="0">
                <a:solidFill>
                  <a:schemeClr val="tx1"/>
                </a:solidFill>
                <a:cs typeface="Arial" panose="020B0604020202020204" pitchFamily="34" charset="0"/>
              </a:rPr>
              <a:t>Funding and Budget</a:t>
            </a:r>
          </a:p>
          <a:p>
            <a:pPr algn="ctr" fontAlgn="auto">
              <a:spcAft>
                <a:spcPts val="0"/>
              </a:spcAft>
            </a:pPr>
            <a:endParaRPr lang="en-US" sz="5000" b="1" dirty="0">
              <a:solidFill>
                <a:schemeClr val="tx1"/>
              </a:solidFill>
            </a:endParaRPr>
          </a:p>
        </p:txBody>
      </p:sp>
      <p:sp>
        <p:nvSpPr>
          <p:cNvPr id="3" name="Content Placeholder 3"/>
          <p:cNvSpPr txBox="1">
            <a:spLocks/>
          </p:cNvSpPr>
          <p:nvPr/>
        </p:nvSpPr>
        <p:spPr>
          <a:xfrm>
            <a:off x="838200" y="1219200"/>
            <a:ext cx="10287000" cy="50292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Font typeface="Arial" panose="020B0604020202020204" pitchFamily="34" charset="0"/>
              <a:buNone/>
            </a:pPr>
            <a:endParaRPr lang="en-US" sz="3200" dirty="0"/>
          </a:p>
        </p:txBody>
      </p:sp>
    </p:spTree>
    <p:extLst>
      <p:ext uri="{BB962C8B-B14F-4D97-AF65-F5344CB8AC3E}">
        <p14:creationId xmlns:p14="http://schemas.microsoft.com/office/powerpoint/2010/main" val="5091350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838200" y="591835"/>
            <a:ext cx="10515600" cy="1325563"/>
          </a:xfrm>
        </p:spPr>
        <p:txBody>
          <a:bodyPr/>
          <a:lstStyle/>
          <a:p>
            <a:pPr algn="r">
              <a:lnSpc>
                <a:spcPts val="3400"/>
              </a:lnSpc>
            </a:pPr>
            <a:r>
              <a:rPr lang="en-US" altLang="en-US" sz="3200" dirty="0"/>
              <a:t>FY 24-25 $3.1B Executive Budget </a:t>
            </a:r>
            <a:br>
              <a:rPr lang="en-US" altLang="en-US" sz="2800" dirty="0"/>
            </a:br>
            <a:r>
              <a:rPr lang="en-US" altLang="en-US" sz="2000" dirty="0"/>
              <a:t>Including Capital Outlay &amp; Other Uses of TTF</a:t>
            </a:r>
          </a:p>
        </p:txBody>
      </p:sp>
      <p:sp>
        <p:nvSpPr>
          <p:cNvPr id="4" name="Slide Number Placeholder 3"/>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5C9B0AA-EE54-4968-95E5-6586D6E0F47B}" type="slidenum">
              <a:rPr kumimoji="0" lang="en-US" sz="1200" b="1" i="0" u="none" strike="noStrike" kern="1200" cap="none" spc="0" normalizeH="0" baseline="0" noProof="0" smtClean="0">
                <a:ln>
                  <a:noFill/>
                </a:ln>
                <a:solidFill>
                  <a:prstClr val="white"/>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11</a:t>
            </a:fld>
            <a:endParaRPr kumimoji="0" lang="en-US" sz="1200" b="1" i="0" u="none" strike="noStrike" kern="1200" cap="none" spc="0" normalizeH="0" baseline="0" noProof="0" dirty="0">
              <a:ln>
                <a:noFill/>
              </a:ln>
              <a:solidFill>
                <a:prstClr val="white"/>
              </a:solidFill>
              <a:effectLst/>
              <a:uLnTx/>
              <a:uFillTx/>
              <a:latin typeface="Calibri"/>
              <a:ea typeface="+mn-ea"/>
              <a:cs typeface="+mn-cs"/>
            </a:endParaRPr>
          </a:p>
        </p:txBody>
      </p:sp>
      <p:pic>
        <p:nvPicPr>
          <p:cNvPr id="6" name="Content Placeholder 5"/>
          <p:cNvPicPr>
            <a:picLocks noGrp="1" noChangeAspect="1"/>
          </p:cNvPicPr>
          <p:nvPr>
            <p:ph sz="half" idx="4294967295"/>
          </p:nvPr>
        </p:nvPicPr>
        <p:blipFill>
          <a:blip r:embed="rId3"/>
          <a:stretch>
            <a:fillRect/>
          </a:stretch>
        </p:blipFill>
        <p:spPr>
          <a:xfrm>
            <a:off x="1219200" y="953002"/>
            <a:ext cx="6934199" cy="5571190"/>
          </a:xfrm>
          <a:prstGeom prst="rect">
            <a:avLst/>
          </a:prstGeom>
        </p:spPr>
      </p:pic>
      <p:sp>
        <p:nvSpPr>
          <p:cNvPr id="7" name="Rectangle 6"/>
          <p:cNvSpPr/>
          <p:nvPr/>
        </p:nvSpPr>
        <p:spPr>
          <a:xfrm>
            <a:off x="9016198" y="2567368"/>
            <a:ext cx="1932003" cy="954107"/>
          </a:xfrm>
          <a:prstGeom prst="rect">
            <a:avLst/>
          </a:prstGeom>
          <a:solidFill>
            <a:srgbClr val="A50021"/>
          </a:solid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sz="1400" b="1" i="0" u="none" strike="noStrike" kern="1200" baseline="0">
                <a:solidFill>
                  <a:prstClr val="black">
                    <a:lumMod val="75000"/>
                    <a:lumOff val="25000"/>
                  </a:prstClr>
                </a:solidFill>
                <a:latin typeface="+mn-lt"/>
                <a:ea typeface="+mn-ea"/>
                <a:cs typeface="+mn-cs"/>
              </a:defRPr>
            </a:pPr>
            <a:r>
              <a:rPr kumimoji="0" lang="en-US" sz="1400" b="1" i="0" u="none" strike="noStrike" kern="1200" cap="none" spc="0" normalizeH="0" baseline="0" noProof="0" dirty="0">
                <a:ln>
                  <a:noFill/>
                </a:ln>
                <a:solidFill>
                  <a:schemeClr val="bg1"/>
                </a:solidFill>
                <a:effectLst/>
                <a:uLnTx/>
                <a:uFillTx/>
                <a:latin typeface="Calibri"/>
                <a:ea typeface="+mn-ea"/>
                <a:cs typeface="+mn-cs"/>
              </a:rPr>
              <a:t>DOTD Administration &amp; Support Services                3.02%</a:t>
            </a:r>
          </a:p>
          <a:p>
            <a:pPr marL="0" marR="0" lvl="0" indent="0" algn="ctr" defTabSz="914400" rtl="0" eaLnBrk="1" fontAlgn="auto" latinLnBrk="0" hangingPunct="1">
              <a:lnSpc>
                <a:spcPct val="100000"/>
              </a:lnSpc>
              <a:spcBef>
                <a:spcPts val="0"/>
              </a:spcBef>
              <a:spcAft>
                <a:spcPts val="0"/>
              </a:spcAft>
              <a:buClrTx/>
              <a:buSzTx/>
              <a:buFontTx/>
              <a:buNone/>
              <a:tabLst/>
              <a:defRPr sz="1400" b="1" i="0" u="none" strike="noStrike" kern="1200" baseline="0">
                <a:solidFill>
                  <a:prstClr val="black">
                    <a:lumMod val="75000"/>
                    <a:lumOff val="25000"/>
                  </a:prstClr>
                </a:solidFill>
                <a:latin typeface="+mn-lt"/>
                <a:ea typeface="+mn-ea"/>
                <a:cs typeface="+mn-cs"/>
              </a:defRPr>
            </a:pPr>
            <a:r>
              <a:rPr kumimoji="0" lang="en-US" sz="1400" b="1" i="0" u="none" strike="noStrike" kern="1200" cap="none" spc="0" normalizeH="0" baseline="0" noProof="0" dirty="0">
                <a:ln>
                  <a:noFill/>
                </a:ln>
                <a:solidFill>
                  <a:schemeClr val="bg1"/>
                </a:solidFill>
                <a:effectLst/>
                <a:uLnTx/>
                <a:uFillTx/>
                <a:latin typeface="Calibri"/>
                <a:ea typeface="+mn-ea"/>
                <a:cs typeface="+mn-cs"/>
              </a:rPr>
              <a:t>$93.4M</a:t>
            </a:r>
          </a:p>
        </p:txBody>
      </p:sp>
      <p:cxnSp>
        <p:nvCxnSpPr>
          <p:cNvPr id="8" name="Straight Connector 7"/>
          <p:cNvCxnSpPr>
            <a:stCxn id="7" idx="1"/>
          </p:cNvCxnSpPr>
          <p:nvPr/>
        </p:nvCxnSpPr>
        <p:spPr>
          <a:xfrm flipH="1" flipV="1">
            <a:off x="7772400" y="2567368"/>
            <a:ext cx="1243798" cy="477054"/>
          </a:xfrm>
          <a:prstGeom prst="line">
            <a:avLst/>
          </a:prstGeom>
          <a:ln/>
        </p:spPr>
        <p:style>
          <a:lnRef idx="3">
            <a:schemeClr val="accent1"/>
          </a:lnRef>
          <a:fillRef idx="0">
            <a:schemeClr val="accent1"/>
          </a:fillRef>
          <a:effectRef idx="2">
            <a:schemeClr val="accent1"/>
          </a:effectRef>
          <a:fontRef idx="minor">
            <a:schemeClr val="tx1"/>
          </a:fontRef>
        </p:style>
      </p:cxnSp>
      <p:sp>
        <p:nvSpPr>
          <p:cNvPr id="9" name="Rectangle 8"/>
          <p:cNvSpPr/>
          <p:nvPr/>
        </p:nvSpPr>
        <p:spPr>
          <a:xfrm>
            <a:off x="5603156" y="3738108"/>
            <a:ext cx="2387098" cy="738664"/>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sz="1400" b="1" i="0" u="none" strike="noStrike" kern="1200" baseline="0">
                <a:solidFill>
                  <a:prstClr val="black">
                    <a:lumMod val="75000"/>
                    <a:lumOff val="25000"/>
                  </a:prstClr>
                </a:solidFill>
                <a:latin typeface="+mn-lt"/>
                <a:ea typeface="+mn-ea"/>
                <a:cs typeface="+mn-cs"/>
              </a:defRPr>
            </a:pPr>
            <a:r>
              <a:rPr kumimoji="0" lang="en-US" sz="1400" b="1" i="0" u="none" strike="noStrike" kern="1200" cap="none" spc="0" normalizeH="0" baseline="0" noProof="0" dirty="0">
                <a:ln>
                  <a:noFill/>
                </a:ln>
                <a:solidFill>
                  <a:prstClr val="white"/>
                </a:solidFill>
                <a:effectLst/>
                <a:uLnTx/>
                <a:uFillTx/>
                <a:latin typeface="Calibri"/>
                <a:ea typeface="+mn-ea"/>
                <a:cs typeface="+mn-cs"/>
              </a:rPr>
              <a:t>Operations &amp; Maintenance</a:t>
            </a:r>
          </a:p>
          <a:p>
            <a:pPr marL="0" marR="0" lvl="0" indent="0" algn="ctr" defTabSz="914400" rtl="0" eaLnBrk="1" fontAlgn="auto" latinLnBrk="0" hangingPunct="1">
              <a:lnSpc>
                <a:spcPct val="100000"/>
              </a:lnSpc>
              <a:spcBef>
                <a:spcPts val="0"/>
              </a:spcBef>
              <a:spcAft>
                <a:spcPts val="0"/>
              </a:spcAft>
              <a:buClrTx/>
              <a:buSzTx/>
              <a:buFontTx/>
              <a:buNone/>
              <a:tabLst/>
              <a:defRPr sz="1400" b="1" i="0" u="none" strike="noStrike" kern="1200" baseline="0">
                <a:solidFill>
                  <a:prstClr val="black">
                    <a:lumMod val="75000"/>
                    <a:lumOff val="25000"/>
                  </a:prstClr>
                </a:solidFill>
                <a:latin typeface="+mn-lt"/>
                <a:ea typeface="+mn-ea"/>
                <a:cs typeface="+mn-cs"/>
              </a:defRPr>
            </a:pPr>
            <a:r>
              <a:rPr kumimoji="0" lang="en-US" sz="1400" b="1" i="0" u="none" strike="noStrike" kern="1200" cap="none" spc="0" normalizeH="0" baseline="0" noProof="0" dirty="0">
                <a:ln>
                  <a:noFill/>
                </a:ln>
                <a:solidFill>
                  <a:prstClr val="white"/>
                </a:solidFill>
                <a:effectLst/>
                <a:uLnTx/>
                <a:uFillTx/>
                <a:latin typeface="Calibri"/>
                <a:ea typeface="+mn-ea"/>
                <a:cs typeface="+mn-cs"/>
              </a:rPr>
              <a:t>15.77%</a:t>
            </a:r>
          </a:p>
          <a:p>
            <a:pPr marL="0" marR="0" lvl="0" indent="0" algn="ctr" defTabSz="914400" rtl="0" eaLnBrk="1" fontAlgn="auto" latinLnBrk="0" hangingPunct="1">
              <a:lnSpc>
                <a:spcPct val="100000"/>
              </a:lnSpc>
              <a:spcBef>
                <a:spcPts val="0"/>
              </a:spcBef>
              <a:spcAft>
                <a:spcPts val="0"/>
              </a:spcAft>
              <a:buClrTx/>
              <a:buSzTx/>
              <a:buFontTx/>
              <a:buNone/>
              <a:tabLst/>
              <a:defRPr sz="1400" b="1" i="0" u="none" strike="noStrike" kern="1200" baseline="0">
                <a:solidFill>
                  <a:prstClr val="black">
                    <a:lumMod val="75000"/>
                    <a:lumOff val="25000"/>
                  </a:prstClr>
                </a:solidFill>
                <a:latin typeface="+mn-lt"/>
                <a:ea typeface="+mn-ea"/>
                <a:cs typeface="+mn-cs"/>
              </a:defRPr>
            </a:pPr>
            <a:r>
              <a:rPr kumimoji="0" lang="en-US" sz="1400" b="1" i="0" u="none" strike="noStrike" kern="1200" cap="none" spc="0" normalizeH="0" baseline="0" noProof="0" dirty="0">
                <a:ln>
                  <a:noFill/>
                </a:ln>
                <a:solidFill>
                  <a:prstClr val="white"/>
                </a:solidFill>
                <a:effectLst/>
                <a:uLnTx/>
                <a:uFillTx/>
                <a:latin typeface="Calibri"/>
                <a:ea typeface="+mn-ea"/>
                <a:cs typeface="+mn-cs"/>
              </a:rPr>
              <a:t>$488M</a:t>
            </a:r>
          </a:p>
        </p:txBody>
      </p:sp>
      <p:sp>
        <p:nvSpPr>
          <p:cNvPr id="10" name="Rectangle 9"/>
          <p:cNvSpPr/>
          <p:nvPr/>
        </p:nvSpPr>
        <p:spPr>
          <a:xfrm>
            <a:off x="1497923" y="2881795"/>
            <a:ext cx="2387098" cy="738664"/>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sz="1400" b="1" i="0" u="none" strike="noStrike" kern="1200" baseline="0">
                <a:solidFill>
                  <a:prstClr val="black">
                    <a:lumMod val="75000"/>
                    <a:lumOff val="25000"/>
                  </a:prstClr>
                </a:solidFill>
                <a:latin typeface="+mn-lt"/>
                <a:ea typeface="+mn-ea"/>
                <a:cs typeface="+mn-cs"/>
              </a:defRPr>
            </a:pPr>
            <a:r>
              <a:rPr kumimoji="0" lang="en-US" sz="1400" b="1" i="0" u="none" strike="noStrike" kern="1200" cap="none" spc="0" normalizeH="0" baseline="0" noProof="0" dirty="0">
                <a:ln>
                  <a:noFill/>
                </a:ln>
                <a:solidFill>
                  <a:prstClr val="white"/>
                </a:solidFill>
                <a:effectLst/>
                <a:uLnTx/>
                <a:uFillTx/>
                <a:latin typeface="Calibri"/>
                <a:ea typeface="+mn-ea"/>
                <a:cs typeface="+mn-cs"/>
              </a:rPr>
              <a:t>Program &amp; Project Delivery</a:t>
            </a:r>
          </a:p>
          <a:p>
            <a:pPr marL="0" marR="0" lvl="0" indent="0" algn="ctr" defTabSz="914400" rtl="0" eaLnBrk="1" fontAlgn="auto" latinLnBrk="0" hangingPunct="1">
              <a:lnSpc>
                <a:spcPct val="100000"/>
              </a:lnSpc>
              <a:spcBef>
                <a:spcPts val="0"/>
              </a:spcBef>
              <a:spcAft>
                <a:spcPts val="0"/>
              </a:spcAft>
              <a:buClrTx/>
              <a:buSzTx/>
              <a:buFontTx/>
              <a:buNone/>
              <a:tabLst/>
              <a:defRPr sz="1400" b="1" i="0" u="none" strike="noStrike" kern="1200" baseline="0">
                <a:solidFill>
                  <a:prstClr val="black">
                    <a:lumMod val="75000"/>
                    <a:lumOff val="25000"/>
                  </a:prstClr>
                </a:solidFill>
                <a:latin typeface="+mn-lt"/>
                <a:ea typeface="+mn-ea"/>
                <a:cs typeface="+mn-cs"/>
              </a:defRPr>
            </a:pPr>
            <a:r>
              <a:rPr kumimoji="0" lang="en-US" sz="1400" b="1" i="0" u="none" strike="noStrike" kern="1200" cap="none" spc="0" normalizeH="0" baseline="0" noProof="0" dirty="0">
                <a:ln>
                  <a:noFill/>
                </a:ln>
                <a:solidFill>
                  <a:prstClr val="white"/>
                </a:solidFill>
                <a:effectLst/>
                <a:uLnTx/>
                <a:uFillTx/>
                <a:latin typeface="Calibri"/>
                <a:ea typeface="+mn-ea"/>
                <a:cs typeface="+mn-cs"/>
              </a:rPr>
              <a:t>67.14%</a:t>
            </a:r>
          </a:p>
          <a:p>
            <a:pPr marL="0" marR="0" lvl="0" indent="0" algn="ctr" defTabSz="914400" rtl="0" eaLnBrk="1" fontAlgn="auto" latinLnBrk="0" hangingPunct="1">
              <a:lnSpc>
                <a:spcPct val="100000"/>
              </a:lnSpc>
              <a:spcBef>
                <a:spcPts val="0"/>
              </a:spcBef>
              <a:spcAft>
                <a:spcPts val="0"/>
              </a:spcAft>
              <a:buClrTx/>
              <a:buSzTx/>
              <a:buFontTx/>
              <a:buNone/>
              <a:tabLst/>
              <a:defRPr sz="1400" b="1" i="0" u="none" strike="noStrike" kern="1200" baseline="0">
                <a:solidFill>
                  <a:prstClr val="black">
                    <a:lumMod val="75000"/>
                    <a:lumOff val="25000"/>
                  </a:prstClr>
                </a:solidFill>
                <a:latin typeface="+mn-lt"/>
                <a:ea typeface="+mn-ea"/>
                <a:cs typeface="+mn-cs"/>
              </a:defRPr>
            </a:pPr>
            <a:r>
              <a:rPr kumimoji="0" lang="en-US" sz="1400" b="1" i="0" u="none" strike="noStrike" kern="1200" cap="none" spc="0" normalizeH="0" baseline="0" noProof="0" dirty="0">
                <a:ln>
                  <a:noFill/>
                </a:ln>
                <a:solidFill>
                  <a:prstClr val="white"/>
                </a:solidFill>
                <a:effectLst/>
                <a:uLnTx/>
                <a:uFillTx/>
                <a:latin typeface="Calibri"/>
                <a:ea typeface="+mn-ea"/>
                <a:cs typeface="+mn-cs"/>
              </a:rPr>
              <a:t>$2,076.8M</a:t>
            </a:r>
          </a:p>
        </p:txBody>
      </p:sp>
      <p:sp>
        <p:nvSpPr>
          <p:cNvPr id="11" name="Rectangle 10"/>
          <p:cNvSpPr/>
          <p:nvPr/>
        </p:nvSpPr>
        <p:spPr>
          <a:xfrm>
            <a:off x="4419600" y="1884248"/>
            <a:ext cx="2387098" cy="95410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sz="1400" b="1" i="0" u="none" strike="noStrike" kern="1200" baseline="0">
                <a:solidFill>
                  <a:prstClr val="black">
                    <a:lumMod val="75000"/>
                    <a:lumOff val="25000"/>
                  </a:prstClr>
                </a:solidFill>
                <a:latin typeface="+mn-lt"/>
                <a:ea typeface="+mn-ea"/>
                <a:cs typeface="+mn-cs"/>
              </a:defRPr>
            </a:pPr>
            <a:r>
              <a:rPr kumimoji="0" lang="en-US" sz="1400" b="1" i="0" u="none" strike="noStrike" kern="1200" cap="none" spc="0" normalizeH="0" baseline="0" noProof="0" dirty="0">
                <a:ln>
                  <a:noFill/>
                </a:ln>
                <a:solidFill>
                  <a:prstClr val="white"/>
                </a:solidFill>
                <a:effectLst/>
                <a:uLnTx/>
                <a:uFillTx/>
                <a:latin typeface="Calibri"/>
                <a:ea typeface="+mn-ea"/>
                <a:cs typeface="+mn-cs"/>
              </a:rPr>
              <a:t>Transportation funding to</a:t>
            </a:r>
          </a:p>
          <a:p>
            <a:pPr marL="0" marR="0" lvl="0" indent="0" algn="ctr" defTabSz="914400" rtl="0" eaLnBrk="1" fontAlgn="auto" latinLnBrk="0" hangingPunct="1">
              <a:lnSpc>
                <a:spcPct val="100000"/>
              </a:lnSpc>
              <a:spcBef>
                <a:spcPts val="0"/>
              </a:spcBef>
              <a:spcAft>
                <a:spcPts val="0"/>
              </a:spcAft>
              <a:buClrTx/>
              <a:buSzTx/>
              <a:buFontTx/>
              <a:buNone/>
              <a:tabLst/>
              <a:defRPr sz="1400" b="1" i="0" u="none" strike="noStrike" kern="1200" baseline="0">
                <a:solidFill>
                  <a:prstClr val="black">
                    <a:lumMod val="75000"/>
                    <a:lumOff val="25000"/>
                  </a:prstClr>
                </a:solidFill>
                <a:latin typeface="+mn-lt"/>
                <a:ea typeface="+mn-ea"/>
                <a:cs typeface="+mn-cs"/>
              </a:defRPr>
            </a:pPr>
            <a:r>
              <a:rPr kumimoji="0" lang="en-US" sz="1400" b="1" i="0" u="none" strike="noStrike" kern="1200" cap="none" spc="0" normalizeH="0" baseline="0" noProof="0" dirty="0">
                <a:ln>
                  <a:noFill/>
                </a:ln>
                <a:solidFill>
                  <a:prstClr val="white"/>
                </a:solidFill>
                <a:effectLst/>
                <a:uLnTx/>
                <a:uFillTx/>
                <a:latin typeface="Calibri"/>
                <a:ea typeface="+mn-ea"/>
                <a:cs typeface="+mn-cs"/>
              </a:rPr>
              <a:t>Multimodal/Debt Service</a:t>
            </a:r>
            <a:endParaRPr lang="en-US" sz="1400" b="1" dirty="0">
              <a:solidFill>
                <a:prstClr val="white"/>
              </a:solidFill>
              <a:latin typeface="Calibri"/>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sz="1400" b="1" i="0" u="none" strike="noStrike" kern="1200" baseline="0">
                <a:solidFill>
                  <a:prstClr val="black">
                    <a:lumMod val="75000"/>
                    <a:lumOff val="25000"/>
                  </a:prstClr>
                </a:solidFill>
                <a:latin typeface="+mn-lt"/>
                <a:ea typeface="+mn-ea"/>
                <a:cs typeface="+mn-cs"/>
              </a:defRPr>
            </a:pPr>
            <a:r>
              <a:rPr kumimoji="0" lang="en-US" sz="1400" b="1" i="0" u="none" strike="noStrike" kern="1200" cap="none" spc="0" normalizeH="0" baseline="0" noProof="0" dirty="0">
                <a:ln>
                  <a:noFill/>
                </a:ln>
                <a:solidFill>
                  <a:prstClr val="white"/>
                </a:solidFill>
                <a:effectLst/>
                <a:uLnTx/>
                <a:uFillTx/>
                <a:latin typeface="Calibri"/>
                <a:ea typeface="+mn-ea"/>
                <a:cs typeface="+mn-cs"/>
              </a:rPr>
              <a:t>14.07%</a:t>
            </a:r>
          </a:p>
          <a:p>
            <a:pPr marL="0" marR="0" lvl="0" indent="0" algn="ctr" defTabSz="914400" rtl="0" eaLnBrk="1" fontAlgn="auto" latinLnBrk="0" hangingPunct="1">
              <a:lnSpc>
                <a:spcPct val="100000"/>
              </a:lnSpc>
              <a:spcBef>
                <a:spcPts val="0"/>
              </a:spcBef>
              <a:spcAft>
                <a:spcPts val="0"/>
              </a:spcAft>
              <a:buClrTx/>
              <a:buSzTx/>
              <a:buFontTx/>
              <a:buNone/>
              <a:tabLst/>
              <a:defRPr sz="1400" b="1" i="0" u="none" strike="noStrike" kern="1200" baseline="0">
                <a:solidFill>
                  <a:prstClr val="black">
                    <a:lumMod val="75000"/>
                    <a:lumOff val="25000"/>
                  </a:prstClr>
                </a:solidFill>
                <a:latin typeface="+mn-lt"/>
                <a:ea typeface="+mn-ea"/>
                <a:cs typeface="+mn-cs"/>
              </a:defRPr>
            </a:pPr>
            <a:r>
              <a:rPr kumimoji="0" lang="en-US" sz="1400" b="1" i="0" u="none" strike="noStrike" kern="1200" cap="none" spc="0" normalizeH="0" baseline="0" noProof="0" dirty="0">
                <a:ln>
                  <a:noFill/>
                </a:ln>
                <a:solidFill>
                  <a:prstClr val="white"/>
                </a:solidFill>
                <a:effectLst/>
                <a:uLnTx/>
                <a:uFillTx/>
                <a:latin typeface="Calibri"/>
                <a:ea typeface="+mn-ea"/>
                <a:cs typeface="+mn-cs"/>
              </a:rPr>
              <a:t>$435.3M</a:t>
            </a:r>
          </a:p>
        </p:txBody>
      </p:sp>
    </p:spTree>
    <p:extLst>
      <p:ext uri="{BB962C8B-B14F-4D97-AF65-F5344CB8AC3E}">
        <p14:creationId xmlns:p14="http://schemas.microsoft.com/office/powerpoint/2010/main" val="3101035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
          <p:cNvSpPr txBox="1">
            <a:spLocks/>
          </p:cNvSpPr>
          <p:nvPr/>
        </p:nvSpPr>
        <p:spPr>
          <a:xfrm>
            <a:off x="1143000" y="609600"/>
            <a:ext cx="9448800" cy="838200"/>
          </a:xfrm>
          <a:prstGeom prst="rect">
            <a:avLst/>
          </a:prstGeom>
        </p:spPr>
        <p:txBody>
          <a:bodyPr/>
          <a:lstStyle>
            <a:lvl1pPr algn="l" defTabSz="914400" rtl="0" eaLnBrk="1" latinLnBrk="0" hangingPunct="1">
              <a:lnSpc>
                <a:spcPct val="90000"/>
              </a:lnSpc>
              <a:spcBef>
                <a:spcPct val="0"/>
              </a:spcBef>
              <a:buNone/>
              <a:defRPr sz="4400" kern="1200">
                <a:solidFill>
                  <a:schemeClr val="accent1">
                    <a:lumMod val="50000"/>
                  </a:schemeClr>
                </a:solidFill>
                <a:effectLst>
                  <a:outerShdw blurRad="38100" dist="38100" dir="2700000" algn="tl">
                    <a:srgbClr val="000000">
                      <a:alpha val="43137"/>
                    </a:srgbClr>
                  </a:outerShdw>
                </a:effectLst>
                <a:latin typeface="+mn-lt"/>
                <a:ea typeface="+mj-ea"/>
                <a:cs typeface="+mj-cs"/>
              </a:defRPr>
            </a:lvl1pPr>
          </a:lstStyle>
          <a:p>
            <a:pPr algn="r" fontAlgn="auto">
              <a:spcAft>
                <a:spcPts val="0"/>
              </a:spcAft>
            </a:pPr>
            <a:r>
              <a:rPr lang="en-US" sz="5000" b="1" dirty="0">
                <a:solidFill>
                  <a:schemeClr val="tx1"/>
                </a:solidFill>
                <a:cs typeface="Arial" panose="020B0604020202020204" pitchFamily="34" charset="0"/>
              </a:rPr>
              <a:t>Additional  Funding Opportunities</a:t>
            </a:r>
            <a:endParaRPr lang="en-US" sz="5000" b="1" dirty="0">
              <a:solidFill>
                <a:schemeClr val="tx1"/>
              </a:solidFill>
            </a:endParaRPr>
          </a:p>
        </p:txBody>
      </p:sp>
      <p:sp>
        <p:nvSpPr>
          <p:cNvPr id="3" name="Content Placeholder 3"/>
          <p:cNvSpPr txBox="1">
            <a:spLocks/>
          </p:cNvSpPr>
          <p:nvPr/>
        </p:nvSpPr>
        <p:spPr>
          <a:xfrm>
            <a:off x="1295400" y="1828800"/>
            <a:ext cx="9333688" cy="457702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sz="3200" dirty="0"/>
              <a:t>2024 Legislative Session</a:t>
            </a:r>
          </a:p>
          <a:p>
            <a:pPr lvl="1" fontAlgn="auto">
              <a:spcAft>
                <a:spcPts val="0"/>
              </a:spcAft>
            </a:pPr>
            <a:r>
              <a:rPr lang="en-US" sz="3200" dirty="0"/>
              <a:t>$ 285M added – HB 2</a:t>
            </a:r>
          </a:p>
          <a:p>
            <a:pPr lvl="2" fontAlgn="auto">
              <a:spcAft>
                <a:spcPts val="0"/>
              </a:spcAft>
            </a:pPr>
            <a:r>
              <a:rPr lang="en-US" sz="2800" dirty="0"/>
              <a:t>LA Transportation Improvement Fund</a:t>
            </a:r>
          </a:p>
          <a:p>
            <a:pPr lvl="2" fontAlgn="auto">
              <a:spcAft>
                <a:spcPts val="0"/>
              </a:spcAft>
            </a:pPr>
            <a:r>
              <a:rPr lang="en-US" sz="2800" dirty="0"/>
              <a:t>60 Projects, mostly preservation, to be let by June 2025</a:t>
            </a:r>
          </a:p>
          <a:p>
            <a:pPr fontAlgn="auto">
              <a:spcAft>
                <a:spcPts val="0"/>
              </a:spcAft>
            </a:pPr>
            <a:endParaRPr lang="en-US" sz="3200" dirty="0"/>
          </a:p>
          <a:p>
            <a:pPr fontAlgn="auto">
              <a:spcAft>
                <a:spcPts val="0"/>
              </a:spcAft>
            </a:pPr>
            <a:r>
              <a:rPr lang="en-US" sz="3200" dirty="0"/>
              <a:t>2025 - $400-500M ???</a:t>
            </a:r>
          </a:p>
          <a:p>
            <a:pPr fontAlgn="auto">
              <a:spcAft>
                <a:spcPts val="0"/>
              </a:spcAft>
            </a:pPr>
            <a:r>
              <a:rPr lang="en-US" sz="3200" dirty="0"/>
              <a:t>Beyond ?????</a:t>
            </a:r>
          </a:p>
          <a:p>
            <a:pPr marL="0" indent="0" fontAlgn="auto">
              <a:spcAft>
                <a:spcPts val="0"/>
              </a:spcAft>
              <a:buFont typeface="Arial" panose="020B0604020202020204" pitchFamily="34" charset="0"/>
              <a:buNone/>
            </a:pPr>
            <a:endParaRPr lang="en-US" sz="3200" dirty="0"/>
          </a:p>
        </p:txBody>
      </p:sp>
    </p:spTree>
    <p:extLst>
      <p:ext uri="{BB962C8B-B14F-4D97-AF65-F5344CB8AC3E}">
        <p14:creationId xmlns:p14="http://schemas.microsoft.com/office/powerpoint/2010/main" val="14610432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
          <p:cNvSpPr txBox="1">
            <a:spLocks/>
          </p:cNvSpPr>
          <p:nvPr/>
        </p:nvSpPr>
        <p:spPr>
          <a:xfrm>
            <a:off x="1219200" y="838200"/>
            <a:ext cx="9525000" cy="838200"/>
          </a:xfrm>
          <a:prstGeom prst="rect">
            <a:avLst/>
          </a:prstGeom>
        </p:spPr>
        <p:txBody>
          <a:bodyPr/>
          <a:lstStyle>
            <a:lvl1pPr algn="l" defTabSz="914400" rtl="0" eaLnBrk="1" latinLnBrk="0" hangingPunct="1">
              <a:lnSpc>
                <a:spcPct val="90000"/>
              </a:lnSpc>
              <a:spcBef>
                <a:spcPct val="0"/>
              </a:spcBef>
              <a:buNone/>
              <a:defRPr sz="4400" kern="1200">
                <a:solidFill>
                  <a:schemeClr val="accent1">
                    <a:lumMod val="50000"/>
                  </a:schemeClr>
                </a:solidFill>
                <a:effectLst>
                  <a:outerShdw blurRad="38100" dist="38100" dir="2700000" algn="tl">
                    <a:srgbClr val="000000">
                      <a:alpha val="43137"/>
                    </a:srgbClr>
                  </a:outerShdw>
                </a:effectLst>
                <a:latin typeface="+mn-lt"/>
                <a:ea typeface="+mj-ea"/>
                <a:cs typeface="+mj-cs"/>
              </a:defRPr>
            </a:lvl1pPr>
          </a:lstStyle>
          <a:p>
            <a:pPr fontAlgn="auto">
              <a:spcAft>
                <a:spcPts val="0"/>
              </a:spcAft>
            </a:pPr>
            <a:r>
              <a:rPr lang="en-US" sz="5000" b="1" dirty="0">
                <a:solidFill>
                  <a:schemeClr val="tx1"/>
                </a:solidFill>
                <a:cs typeface="Arial" panose="020B0604020202020204" pitchFamily="34" charset="0"/>
              </a:rPr>
              <a:t>Funding Request </a:t>
            </a:r>
            <a:r>
              <a:rPr lang="en-US" sz="2000" b="1" dirty="0">
                <a:solidFill>
                  <a:schemeClr val="tx1"/>
                </a:solidFill>
                <a:cs typeface="Arial" panose="020B0604020202020204" pitchFamily="34" charset="0"/>
              </a:rPr>
              <a:t>(1 of 2)</a:t>
            </a:r>
            <a:endParaRPr lang="en-US" sz="2000" b="1" dirty="0">
              <a:solidFill>
                <a:schemeClr val="tx1"/>
              </a:solidFill>
            </a:endParaRPr>
          </a:p>
        </p:txBody>
      </p:sp>
      <p:sp>
        <p:nvSpPr>
          <p:cNvPr id="3" name="Content Placeholder 3"/>
          <p:cNvSpPr txBox="1">
            <a:spLocks/>
          </p:cNvSpPr>
          <p:nvPr/>
        </p:nvSpPr>
        <p:spPr>
          <a:xfrm>
            <a:off x="1295400" y="1828800"/>
            <a:ext cx="9333688" cy="457702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Font typeface="Arial" panose="020B0604020202020204" pitchFamily="34" charset="0"/>
              <a:buNone/>
            </a:pPr>
            <a:endParaRPr lang="en-US" sz="3200" dirty="0"/>
          </a:p>
        </p:txBody>
      </p:sp>
      <p:sp>
        <p:nvSpPr>
          <p:cNvPr id="6" name="Content Placeholder 3"/>
          <p:cNvSpPr txBox="1">
            <a:spLocks/>
          </p:cNvSpPr>
          <p:nvPr/>
        </p:nvSpPr>
        <p:spPr>
          <a:xfrm>
            <a:off x="1371600" y="1828799"/>
            <a:ext cx="9333688" cy="4577023"/>
          </a:xfrm>
          <a:prstGeom prst="rect">
            <a:avLst/>
          </a:prstGeom>
        </p:spPr>
        <p:txBody>
          <a:bodyPr>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sz="4000" dirty="0"/>
              <a:t>Non-reoccurring Requirement:</a:t>
            </a:r>
          </a:p>
          <a:p>
            <a:pPr fontAlgn="auto">
              <a:spcAft>
                <a:spcPts val="0"/>
              </a:spcAft>
            </a:pPr>
            <a:r>
              <a:rPr lang="en-US" sz="3600" dirty="0"/>
              <a:t>$200M SGF to use as match to Federal Funds</a:t>
            </a:r>
          </a:p>
          <a:p>
            <a:pPr lvl="1" fontAlgn="auto">
              <a:spcAft>
                <a:spcPts val="0"/>
              </a:spcAft>
            </a:pPr>
            <a:r>
              <a:rPr lang="en-US" sz="3200" dirty="0"/>
              <a:t>$40M match for competitive grants</a:t>
            </a:r>
          </a:p>
          <a:p>
            <a:pPr lvl="1" fontAlgn="auto">
              <a:spcAft>
                <a:spcPts val="0"/>
              </a:spcAft>
            </a:pPr>
            <a:r>
              <a:rPr lang="en-US" sz="3200" dirty="0"/>
              <a:t>$40M match for August Redistribution</a:t>
            </a:r>
          </a:p>
          <a:p>
            <a:pPr lvl="1" fontAlgn="auto">
              <a:spcAft>
                <a:spcPts val="0"/>
              </a:spcAft>
            </a:pPr>
            <a:r>
              <a:rPr lang="en-US" sz="3200" dirty="0"/>
              <a:t>$120M match for the HPP</a:t>
            </a:r>
          </a:p>
          <a:p>
            <a:pPr lvl="1" fontAlgn="auto">
              <a:spcAft>
                <a:spcPts val="0"/>
              </a:spcAft>
            </a:pPr>
            <a:r>
              <a:rPr lang="en-US" sz="3200" dirty="0"/>
              <a:t>$20M for Public Works Improvement</a:t>
            </a:r>
          </a:p>
          <a:p>
            <a:pPr lvl="1" fontAlgn="auto">
              <a:spcAft>
                <a:spcPts val="0"/>
              </a:spcAft>
            </a:pPr>
            <a:endParaRPr lang="en-US" sz="3200" dirty="0"/>
          </a:p>
          <a:p>
            <a:pPr fontAlgn="auto">
              <a:spcAft>
                <a:spcPts val="0"/>
              </a:spcAft>
            </a:pPr>
            <a:r>
              <a:rPr lang="en-US" sz="3600" dirty="0"/>
              <a:t>Additional $8M SGF for the Aviation Priority Program to keep the program funding at $29.8M</a:t>
            </a:r>
          </a:p>
          <a:p>
            <a:pPr fontAlgn="auto">
              <a:spcAft>
                <a:spcPts val="0"/>
              </a:spcAft>
            </a:pPr>
            <a:r>
              <a:rPr lang="en-US" sz="3600" dirty="0"/>
              <a:t>SFY25/26 Legislative Session</a:t>
            </a:r>
          </a:p>
          <a:p>
            <a:pPr lvl="1" fontAlgn="auto">
              <a:spcAft>
                <a:spcPts val="0"/>
              </a:spcAft>
            </a:pPr>
            <a:endParaRPr lang="en-US" sz="3200" dirty="0"/>
          </a:p>
          <a:p>
            <a:pPr fontAlgn="auto">
              <a:spcAft>
                <a:spcPts val="0"/>
              </a:spcAft>
            </a:pPr>
            <a:r>
              <a:rPr lang="en-US" sz="3600" dirty="0"/>
              <a:t>Funding Ramp Up</a:t>
            </a:r>
          </a:p>
          <a:p>
            <a:pPr fontAlgn="auto">
              <a:spcAft>
                <a:spcPts val="0"/>
              </a:spcAft>
            </a:pPr>
            <a:r>
              <a:rPr lang="en-US" sz="3600" dirty="0"/>
              <a:t>How to Achieve 80% Outsourcing</a:t>
            </a:r>
          </a:p>
          <a:p>
            <a:pPr marL="457200" lvl="1" indent="0" fontAlgn="auto">
              <a:spcAft>
                <a:spcPts val="0"/>
              </a:spcAft>
              <a:buNone/>
            </a:pPr>
            <a:endParaRPr lang="en-US" sz="3200" dirty="0"/>
          </a:p>
          <a:p>
            <a:pPr lvl="1" fontAlgn="auto">
              <a:spcAft>
                <a:spcPts val="0"/>
              </a:spcAft>
            </a:pPr>
            <a:endParaRPr lang="en-US" sz="3200" dirty="0"/>
          </a:p>
          <a:p>
            <a:pPr lvl="1" fontAlgn="auto">
              <a:spcAft>
                <a:spcPts val="0"/>
              </a:spcAft>
            </a:pPr>
            <a:endParaRPr lang="en-US" sz="3200" dirty="0"/>
          </a:p>
          <a:p>
            <a:pPr marL="457200" lvl="1" indent="0" fontAlgn="auto">
              <a:spcAft>
                <a:spcPts val="0"/>
              </a:spcAft>
              <a:buNone/>
            </a:pPr>
            <a:endParaRPr lang="en-US" sz="3200" dirty="0"/>
          </a:p>
          <a:p>
            <a:pPr fontAlgn="auto">
              <a:spcAft>
                <a:spcPts val="0"/>
              </a:spcAft>
            </a:pPr>
            <a:endParaRPr lang="en-US" sz="3200" dirty="0"/>
          </a:p>
        </p:txBody>
      </p:sp>
    </p:spTree>
    <p:extLst>
      <p:ext uri="{BB962C8B-B14F-4D97-AF65-F5344CB8AC3E}">
        <p14:creationId xmlns:p14="http://schemas.microsoft.com/office/powerpoint/2010/main" val="10323409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
          <p:cNvSpPr txBox="1">
            <a:spLocks/>
          </p:cNvSpPr>
          <p:nvPr/>
        </p:nvSpPr>
        <p:spPr>
          <a:xfrm>
            <a:off x="1219200" y="457200"/>
            <a:ext cx="9525000" cy="838200"/>
          </a:xfrm>
          <a:prstGeom prst="rect">
            <a:avLst/>
          </a:prstGeom>
        </p:spPr>
        <p:txBody>
          <a:bodyPr/>
          <a:lstStyle>
            <a:lvl1pPr algn="l" defTabSz="914400" rtl="0" eaLnBrk="1" latinLnBrk="0" hangingPunct="1">
              <a:lnSpc>
                <a:spcPct val="90000"/>
              </a:lnSpc>
              <a:spcBef>
                <a:spcPct val="0"/>
              </a:spcBef>
              <a:buNone/>
              <a:defRPr sz="4400" kern="1200">
                <a:solidFill>
                  <a:schemeClr val="accent1">
                    <a:lumMod val="50000"/>
                  </a:schemeClr>
                </a:solidFill>
                <a:effectLst>
                  <a:outerShdw blurRad="38100" dist="38100" dir="2700000" algn="tl">
                    <a:srgbClr val="000000">
                      <a:alpha val="43137"/>
                    </a:srgbClr>
                  </a:outerShdw>
                </a:effectLst>
                <a:latin typeface="+mn-lt"/>
                <a:ea typeface="+mj-ea"/>
                <a:cs typeface="+mj-cs"/>
              </a:defRPr>
            </a:lvl1pPr>
          </a:lstStyle>
          <a:p>
            <a:pPr fontAlgn="auto">
              <a:spcAft>
                <a:spcPts val="0"/>
              </a:spcAft>
            </a:pPr>
            <a:r>
              <a:rPr lang="en-US" sz="5000" b="1" dirty="0">
                <a:solidFill>
                  <a:schemeClr val="tx1"/>
                </a:solidFill>
                <a:cs typeface="Arial" panose="020B0604020202020204" pitchFamily="34" charset="0"/>
              </a:rPr>
              <a:t>Funding Request </a:t>
            </a:r>
            <a:r>
              <a:rPr lang="en-US" sz="2000" b="1" dirty="0">
                <a:solidFill>
                  <a:schemeClr val="tx1"/>
                </a:solidFill>
                <a:cs typeface="Arial" panose="020B0604020202020204" pitchFamily="34" charset="0"/>
              </a:rPr>
              <a:t>(2 of 2)</a:t>
            </a:r>
            <a:endParaRPr lang="en-US" sz="2000" b="1" dirty="0">
              <a:solidFill>
                <a:schemeClr val="tx1"/>
              </a:solidFill>
            </a:endParaRPr>
          </a:p>
        </p:txBody>
      </p:sp>
      <p:sp>
        <p:nvSpPr>
          <p:cNvPr id="3" name="Content Placeholder 3"/>
          <p:cNvSpPr txBox="1">
            <a:spLocks/>
          </p:cNvSpPr>
          <p:nvPr/>
        </p:nvSpPr>
        <p:spPr>
          <a:xfrm>
            <a:off x="1295400" y="1828800"/>
            <a:ext cx="9333688" cy="457702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Font typeface="Arial" panose="020B0604020202020204" pitchFamily="34" charset="0"/>
              <a:buNone/>
            </a:pPr>
            <a:endParaRPr lang="en-US" sz="3200" dirty="0"/>
          </a:p>
        </p:txBody>
      </p:sp>
      <p:sp>
        <p:nvSpPr>
          <p:cNvPr id="6" name="Content Placeholder 3"/>
          <p:cNvSpPr txBox="1">
            <a:spLocks/>
          </p:cNvSpPr>
          <p:nvPr/>
        </p:nvSpPr>
        <p:spPr>
          <a:xfrm>
            <a:off x="1371600" y="1447800"/>
            <a:ext cx="9333688" cy="4577023"/>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r>
              <a:rPr lang="en-US" sz="4000" dirty="0"/>
              <a:t>Reoccurring New Revenue Options:</a:t>
            </a:r>
          </a:p>
          <a:p>
            <a:pPr lvl="1" fontAlgn="auto">
              <a:spcAft>
                <a:spcPts val="0"/>
              </a:spcAft>
            </a:pPr>
            <a:r>
              <a:rPr lang="en-US" sz="2800" dirty="0"/>
              <a:t>Taxes and fees directly related to road usage</a:t>
            </a:r>
          </a:p>
          <a:p>
            <a:pPr lvl="1" fontAlgn="auto">
              <a:spcAft>
                <a:spcPts val="0"/>
              </a:spcAft>
            </a:pPr>
            <a:r>
              <a:rPr lang="en-US" sz="2800" dirty="0"/>
              <a:t>Taxes and fees indirectly related to transportation</a:t>
            </a:r>
          </a:p>
          <a:p>
            <a:pPr lvl="1" fontAlgn="auto">
              <a:spcAft>
                <a:spcPts val="0"/>
              </a:spcAft>
            </a:pPr>
            <a:r>
              <a:rPr lang="en-US" sz="2800" dirty="0"/>
              <a:t>Taxes and fees outside road usage </a:t>
            </a:r>
          </a:p>
          <a:p>
            <a:pPr lvl="1" fontAlgn="auto">
              <a:spcAft>
                <a:spcPts val="0"/>
              </a:spcAft>
            </a:pPr>
            <a:endParaRPr lang="en-US" sz="3200" dirty="0"/>
          </a:p>
          <a:p>
            <a:pPr fontAlgn="auto">
              <a:spcAft>
                <a:spcPts val="0"/>
              </a:spcAft>
            </a:pPr>
            <a:r>
              <a:rPr lang="en-US" sz="3600" dirty="0"/>
              <a:t>Funding Ramp Up is anticipated</a:t>
            </a:r>
          </a:p>
          <a:p>
            <a:pPr fontAlgn="auto">
              <a:spcAft>
                <a:spcPts val="0"/>
              </a:spcAft>
            </a:pPr>
            <a:endParaRPr lang="en-US" sz="3600" dirty="0"/>
          </a:p>
          <a:p>
            <a:pPr fontAlgn="auto">
              <a:spcAft>
                <a:spcPts val="0"/>
              </a:spcAft>
            </a:pPr>
            <a:r>
              <a:rPr lang="en-US" sz="3600" dirty="0"/>
              <a:t>Increase revenue will require an increase in outsourcing in order to increase department effectiveness</a:t>
            </a:r>
          </a:p>
          <a:p>
            <a:pPr marL="457200" lvl="1" indent="0" fontAlgn="auto">
              <a:spcAft>
                <a:spcPts val="0"/>
              </a:spcAft>
              <a:buNone/>
            </a:pPr>
            <a:endParaRPr lang="en-US" sz="3200" dirty="0"/>
          </a:p>
          <a:p>
            <a:pPr lvl="1" fontAlgn="auto">
              <a:spcAft>
                <a:spcPts val="0"/>
              </a:spcAft>
            </a:pPr>
            <a:endParaRPr lang="en-US" sz="3200" dirty="0"/>
          </a:p>
          <a:p>
            <a:pPr lvl="1" fontAlgn="auto">
              <a:spcAft>
                <a:spcPts val="0"/>
              </a:spcAft>
            </a:pPr>
            <a:endParaRPr lang="en-US" sz="3200" dirty="0"/>
          </a:p>
          <a:p>
            <a:pPr marL="457200" lvl="1" indent="0" fontAlgn="auto">
              <a:spcAft>
                <a:spcPts val="0"/>
              </a:spcAft>
              <a:buNone/>
            </a:pPr>
            <a:endParaRPr lang="en-US" sz="3200" dirty="0"/>
          </a:p>
          <a:p>
            <a:pPr fontAlgn="auto">
              <a:spcAft>
                <a:spcPts val="0"/>
              </a:spcAft>
            </a:pPr>
            <a:endParaRPr lang="en-US" sz="3200" dirty="0"/>
          </a:p>
        </p:txBody>
      </p:sp>
    </p:spTree>
    <p:extLst>
      <p:ext uri="{BB962C8B-B14F-4D97-AF65-F5344CB8AC3E}">
        <p14:creationId xmlns:p14="http://schemas.microsoft.com/office/powerpoint/2010/main" val="3368200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
          <p:cNvSpPr txBox="1">
            <a:spLocks/>
          </p:cNvSpPr>
          <p:nvPr/>
        </p:nvSpPr>
        <p:spPr>
          <a:xfrm>
            <a:off x="2819400" y="2895600"/>
            <a:ext cx="6538288" cy="838200"/>
          </a:xfrm>
          <a:prstGeom prst="rect">
            <a:avLst/>
          </a:prstGeom>
        </p:spPr>
        <p:txBody>
          <a:bodyPr/>
          <a:lstStyle>
            <a:lvl1pPr algn="l" defTabSz="914400" rtl="0" eaLnBrk="1" latinLnBrk="0" hangingPunct="1">
              <a:lnSpc>
                <a:spcPct val="90000"/>
              </a:lnSpc>
              <a:spcBef>
                <a:spcPct val="0"/>
              </a:spcBef>
              <a:buNone/>
              <a:defRPr sz="4400" kern="1200">
                <a:solidFill>
                  <a:schemeClr val="accent1">
                    <a:lumMod val="50000"/>
                  </a:schemeClr>
                </a:solidFill>
                <a:effectLst>
                  <a:outerShdw blurRad="38100" dist="38100" dir="2700000" algn="tl">
                    <a:srgbClr val="000000">
                      <a:alpha val="43137"/>
                    </a:srgbClr>
                  </a:outerShdw>
                </a:effectLst>
                <a:latin typeface="+mn-lt"/>
                <a:ea typeface="+mj-ea"/>
                <a:cs typeface="+mj-cs"/>
              </a:defRPr>
            </a:lvl1pPr>
          </a:lstStyle>
          <a:p>
            <a:pPr algn="ctr" fontAlgn="auto">
              <a:spcAft>
                <a:spcPts val="0"/>
              </a:spcAft>
            </a:pPr>
            <a:r>
              <a:rPr lang="en-US" sz="5000" b="1" dirty="0">
                <a:solidFill>
                  <a:schemeClr val="tx1"/>
                </a:solidFill>
                <a:cs typeface="Arial" panose="020B0604020202020204" pitchFamily="34" charset="0"/>
              </a:rPr>
              <a:t>Transformation</a:t>
            </a:r>
          </a:p>
          <a:p>
            <a:pPr algn="ctr" fontAlgn="auto">
              <a:spcAft>
                <a:spcPts val="0"/>
              </a:spcAft>
            </a:pPr>
            <a:endParaRPr lang="en-US" sz="5000" b="1" dirty="0">
              <a:solidFill>
                <a:schemeClr val="tx1"/>
              </a:solidFill>
            </a:endParaRPr>
          </a:p>
        </p:txBody>
      </p:sp>
      <p:sp>
        <p:nvSpPr>
          <p:cNvPr id="3" name="Content Placeholder 3"/>
          <p:cNvSpPr txBox="1">
            <a:spLocks/>
          </p:cNvSpPr>
          <p:nvPr/>
        </p:nvSpPr>
        <p:spPr>
          <a:xfrm>
            <a:off x="838200" y="1219200"/>
            <a:ext cx="10287000" cy="50292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Font typeface="Arial" panose="020B0604020202020204" pitchFamily="34" charset="0"/>
              <a:buNone/>
            </a:pPr>
            <a:endParaRPr lang="en-US" sz="3200" dirty="0"/>
          </a:p>
        </p:txBody>
      </p:sp>
    </p:spTree>
    <p:extLst>
      <p:ext uri="{BB962C8B-B14F-4D97-AF65-F5344CB8AC3E}">
        <p14:creationId xmlns:p14="http://schemas.microsoft.com/office/powerpoint/2010/main" val="27023386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
          <p:cNvSpPr txBox="1">
            <a:spLocks/>
          </p:cNvSpPr>
          <p:nvPr/>
        </p:nvSpPr>
        <p:spPr>
          <a:xfrm>
            <a:off x="762000" y="457200"/>
            <a:ext cx="9448800" cy="838200"/>
          </a:xfrm>
          <a:prstGeom prst="rect">
            <a:avLst/>
          </a:prstGeom>
        </p:spPr>
        <p:txBody>
          <a:bodyPr/>
          <a:lstStyle>
            <a:lvl1pPr algn="l" defTabSz="914400" rtl="0" eaLnBrk="1" latinLnBrk="0" hangingPunct="1">
              <a:lnSpc>
                <a:spcPct val="90000"/>
              </a:lnSpc>
              <a:spcBef>
                <a:spcPct val="0"/>
              </a:spcBef>
              <a:buNone/>
              <a:defRPr sz="4400" kern="1200">
                <a:solidFill>
                  <a:schemeClr val="accent1">
                    <a:lumMod val="50000"/>
                  </a:schemeClr>
                </a:solidFill>
                <a:effectLst>
                  <a:outerShdw blurRad="38100" dist="38100" dir="2700000" algn="tl">
                    <a:srgbClr val="000000">
                      <a:alpha val="43137"/>
                    </a:srgbClr>
                  </a:outerShdw>
                </a:effectLst>
                <a:latin typeface="+mn-lt"/>
                <a:ea typeface="+mj-ea"/>
                <a:cs typeface="+mj-cs"/>
              </a:defRPr>
            </a:lvl1pPr>
          </a:lstStyle>
          <a:p>
            <a:pPr algn="r" fontAlgn="auto">
              <a:spcAft>
                <a:spcPts val="0"/>
              </a:spcAft>
            </a:pPr>
            <a:r>
              <a:rPr lang="en-US" sz="5000" b="1" dirty="0">
                <a:solidFill>
                  <a:schemeClr val="tx1"/>
                </a:solidFill>
                <a:cs typeface="Arial" panose="020B0604020202020204" pitchFamily="34" charset="0"/>
              </a:rPr>
              <a:t>Reform, Optimize, and Transform</a:t>
            </a:r>
            <a:endParaRPr lang="en-US" sz="5000" b="1" dirty="0">
              <a:solidFill>
                <a:schemeClr val="tx1"/>
              </a:solidFill>
            </a:endParaRPr>
          </a:p>
        </p:txBody>
      </p:sp>
      <p:sp>
        <p:nvSpPr>
          <p:cNvPr id="3" name="Content Placeholder 3"/>
          <p:cNvSpPr txBox="1">
            <a:spLocks/>
          </p:cNvSpPr>
          <p:nvPr/>
        </p:nvSpPr>
        <p:spPr>
          <a:xfrm>
            <a:off x="1295400" y="1371600"/>
            <a:ext cx="9333688" cy="4577023"/>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sz="3200" dirty="0"/>
              <a:t>Areas of Concern</a:t>
            </a:r>
          </a:p>
          <a:p>
            <a:pPr lvl="1" fontAlgn="auto">
              <a:spcAft>
                <a:spcPts val="0"/>
              </a:spcAft>
            </a:pPr>
            <a:r>
              <a:rPr lang="en-US" sz="2800" dirty="0"/>
              <a:t>Project Delivery</a:t>
            </a:r>
          </a:p>
          <a:p>
            <a:pPr lvl="2" fontAlgn="auto">
              <a:spcAft>
                <a:spcPts val="0"/>
              </a:spcAft>
            </a:pPr>
            <a:r>
              <a:rPr lang="en-US" sz="2400" dirty="0"/>
              <a:t>Stabilized Letting Schedule</a:t>
            </a:r>
          </a:p>
          <a:p>
            <a:pPr lvl="2" fontAlgn="auto">
              <a:spcAft>
                <a:spcPts val="0"/>
              </a:spcAft>
            </a:pPr>
            <a:r>
              <a:rPr lang="en-US" sz="2400" dirty="0"/>
              <a:t>Projects on the shelf</a:t>
            </a:r>
          </a:p>
          <a:p>
            <a:pPr lvl="2" fontAlgn="auto">
              <a:spcAft>
                <a:spcPts val="0"/>
              </a:spcAft>
            </a:pPr>
            <a:r>
              <a:rPr lang="en-US" sz="2400" dirty="0"/>
              <a:t>Bridge Initiative</a:t>
            </a:r>
          </a:p>
          <a:p>
            <a:pPr lvl="1" fontAlgn="auto">
              <a:spcAft>
                <a:spcPts val="0"/>
              </a:spcAft>
            </a:pPr>
            <a:r>
              <a:rPr lang="en-US" sz="2800" dirty="0"/>
              <a:t>Construction Management</a:t>
            </a:r>
          </a:p>
          <a:p>
            <a:pPr lvl="1" fontAlgn="auto">
              <a:spcAft>
                <a:spcPts val="0"/>
              </a:spcAft>
            </a:pPr>
            <a:r>
              <a:rPr lang="en-US" sz="2800" dirty="0"/>
              <a:t>Maintenance and Operations</a:t>
            </a:r>
          </a:p>
          <a:p>
            <a:pPr lvl="1" fontAlgn="auto">
              <a:spcAft>
                <a:spcPts val="0"/>
              </a:spcAft>
            </a:pPr>
            <a:r>
              <a:rPr lang="en-US" sz="2800" dirty="0"/>
              <a:t>Stakeholder Input &amp; Prioritization</a:t>
            </a:r>
          </a:p>
          <a:p>
            <a:pPr lvl="1" fontAlgn="auto">
              <a:spcAft>
                <a:spcPts val="0"/>
              </a:spcAft>
            </a:pPr>
            <a:r>
              <a:rPr lang="en-US" sz="2800" dirty="0"/>
              <a:t>Online Permits</a:t>
            </a:r>
          </a:p>
          <a:p>
            <a:pPr lvl="1" fontAlgn="auto">
              <a:spcAft>
                <a:spcPts val="0"/>
              </a:spcAft>
            </a:pPr>
            <a:r>
              <a:rPr lang="en-US" sz="2800" dirty="0"/>
              <a:t>Data Governance</a:t>
            </a:r>
          </a:p>
          <a:p>
            <a:pPr lvl="1" fontAlgn="auto">
              <a:spcAft>
                <a:spcPts val="0"/>
              </a:spcAft>
            </a:pPr>
            <a:r>
              <a:rPr lang="en-US" sz="2800" dirty="0"/>
              <a:t>Transparency, Trust, and Accountability</a:t>
            </a:r>
          </a:p>
          <a:p>
            <a:pPr marL="457200" lvl="1" indent="0" fontAlgn="auto">
              <a:spcAft>
                <a:spcPts val="0"/>
              </a:spcAft>
              <a:buNone/>
            </a:pPr>
            <a:endParaRPr lang="en-US" sz="2800" dirty="0"/>
          </a:p>
        </p:txBody>
      </p:sp>
    </p:spTree>
    <p:extLst>
      <p:ext uri="{BB962C8B-B14F-4D97-AF65-F5344CB8AC3E}">
        <p14:creationId xmlns:p14="http://schemas.microsoft.com/office/powerpoint/2010/main" val="13812797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
          <p:cNvSpPr txBox="1">
            <a:spLocks/>
          </p:cNvSpPr>
          <p:nvPr/>
        </p:nvSpPr>
        <p:spPr>
          <a:xfrm>
            <a:off x="1600200" y="838200"/>
            <a:ext cx="9525000" cy="838200"/>
          </a:xfrm>
          <a:prstGeom prst="rect">
            <a:avLst/>
          </a:prstGeom>
        </p:spPr>
        <p:txBody>
          <a:bodyPr/>
          <a:lstStyle>
            <a:lvl1pPr algn="l" defTabSz="914400" rtl="0" eaLnBrk="1" latinLnBrk="0" hangingPunct="1">
              <a:lnSpc>
                <a:spcPct val="90000"/>
              </a:lnSpc>
              <a:spcBef>
                <a:spcPct val="0"/>
              </a:spcBef>
              <a:buNone/>
              <a:defRPr sz="4400" kern="1200">
                <a:solidFill>
                  <a:schemeClr val="accent1">
                    <a:lumMod val="50000"/>
                  </a:schemeClr>
                </a:solidFill>
                <a:effectLst>
                  <a:outerShdw blurRad="38100" dist="38100" dir="2700000" algn="tl">
                    <a:srgbClr val="000000">
                      <a:alpha val="43137"/>
                    </a:srgbClr>
                  </a:outerShdw>
                </a:effectLst>
                <a:latin typeface="+mn-lt"/>
                <a:ea typeface="+mj-ea"/>
                <a:cs typeface="+mj-cs"/>
              </a:defRPr>
            </a:lvl1pPr>
          </a:lstStyle>
          <a:p>
            <a:pPr fontAlgn="auto">
              <a:spcAft>
                <a:spcPts val="0"/>
              </a:spcAft>
            </a:pPr>
            <a:r>
              <a:rPr lang="en-US" sz="5000" b="1" dirty="0">
                <a:solidFill>
                  <a:schemeClr val="tx1"/>
                </a:solidFill>
                <a:cs typeface="Arial" panose="020B0604020202020204" pitchFamily="34" charset="0"/>
              </a:rPr>
              <a:t>Transformation Update</a:t>
            </a:r>
            <a:endParaRPr lang="en-US" sz="5000" b="1" dirty="0">
              <a:solidFill>
                <a:schemeClr val="tx1"/>
              </a:solidFill>
            </a:endParaRPr>
          </a:p>
        </p:txBody>
      </p:sp>
      <p:sp>
        <p:nvSpPr>
          <p:cNvPr id="3" name="Content Placeholder 3"/>
          <p:cNvSpPr txBox="1">
            <a:spLocks/>
          </p:cNvSpPr>
          <p:nvPr/>
        </p:nvSpPr>
        <p:spPr>
          <a:xfrm>
            <a:off x="1295400" y="1828800"/>
            <a:ext cx="9333688" cy="457702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Font typeface="Arial" panose="020B0604020202020204" pitchFamily="34" charset="0"/>
              <a:buNone/>
            </a:pPr>
            <a:endParaRPr lang="en-US" sz="3200" dirty="0"/>
          </a:p>
        </p:txBody>
      </p:sp>
      <p:sp>
        <p:nvSpPr>
          <p:cNvPr id="6" name="Content Placeholder 3"/>
          <p:cNvSpPr txBox="1">
            <a:spLocks/>
          </p:cNvSpPr>
          <p:nvPr/>
        </p:nvSpPr>
        <p:spPr>
          <a:xfrm>
            <a:off x="1371600" y="1828799"/>
            <a:ext cx="9333688" cy="457702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sz="3600" dirty="0"/>
              <a:t>Transformation Goals</a:t>
            </a:r>
          </a:p>
          <a:p>
            <a:pPr lvl="1" fontAlgn="auto">
              <a:spcAft>
                <a:spcPts val="0"/>
              </a:spcAft>
            </a:pPr>
            <a:r>
              <a:rPr lang="en-US" sz="3200" dirty="0"/>
              <a:t>Rebuild Stakeholder Confidence</a:t>
            </a:r>
          </a:p>
          <a:p>
            <a:pPr lvl="1" fontAlgn="auto">
              <a:spcAft>
                <a:spcPts val="0"/>
              </a:spcAft>
            </a:pPr>
            <a:r>
              <a:rPr lang="en-US" sz="3200" dirty="0"/>
              <a:t>Create a Culture of Accountable, Effective, and Efficient Public Service</a:t>
            </a:r>
          </a:p>
          <a:p>
            <a:pPr lvl="1" fontAlgn="auto">
              <a:spcAft>
                <a:spcPts val="0"/>
              </a:spcAft>
            </a:pPr>
            <a:r>
              <a:rPr lang="en-US" sz="3200" dirty="0"/>
              <a:t>Common Sense Organization Re-Alignment</a:t>
            </a:r>
          </a:p>
          <a:p>
            <a:pPr lvl="1" fontAlgn="auto">
              <a:spcAft>
                <a:spcPts val="0"/>
              </a:spcAft>
            </a:pPr>
            <a:r>
              <a:rPr lang="en-US" sz="3200" dirty="0"/>
              <a:t>Honest and Transparent Communication</a:t>
            </a:r>
          </a:p>
          <a:p>
            <a:pPr lvl="1" fontAlgn="auto">
              <a:spcAft>
                <a:spcPts val="0"/>
              </a:spcAft>
            </a:pPr>
            <a:r>
              <a:rPr lang="en-US" sz="3200" dirty="0"/>
              <a:t>Increased Stakeholder Input</a:t>
            </a:r>
          </a:p>
          <a:p>
            <a:pPr lvl="1" fontAlgn="auto">
              <a:spcAft>
                <a:spcPts val="0"/>
              </a:spcAft>
            </a:pPr>
            <a:r>
              <a:rPr lang="en-US" sz="3200" dirty="0"/>
              <a:t>On-Time Project Delivery</a:t>
            </a:r>
          </a:p>
          <a:p>
            <a:pPr lvl="1" fontAlgn="auto">
              <a:spcAft>
                <a:spcPts val="0"/>
              </a:spcAft>
            </a:pPr>
            <a:r>
              <a:rPr lang="en-US" sz="3200" dirty="0"/>
              <a:t>Drive Statewide Economic Development</a:t>
            </a:r>
          </a:p>
          <a:p>
            <a:pPr lvl="1" fontAlgn="auto">
              <a:spcAft>
                <a:spcPts val="0"/>
              </a:spcAft>
            </a:pPr>
            <a:endParaRPr lang="en-US" sz="3200" dirty="0"/>
          </a:p>
          <a:p>
            <a:pPr fontAlgn="auto">
              <a:spcAft>
                <a:spcPts val="0"/>
              </a:spcAft>
            </a:pPr>
            <a:endParaRPr lang="en-US" sz="3200" dirty="0"/>
          </a:p>
        </p:txBody>
      </p:sp>
    </p:spTree>
    <p:extLst>
      <p:ext uri="{BB962C8B-B14F-4D97-AF65-F5344CB8AC3E}">
        <p14:creationId xmlns:p14="http://schemas.microsoft.com/office/powerpoint/2010/main" val="3112078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
          <p:cNvSpPr txBox="1">
            <a:spLocks/>
          </p:cNvSpPr>
          <p:nvPr/>
        </p:nvSpPr>
        <p:spPr>
          <a:xfrm>
            <a:off x="1600200" y="838200"/>
            <a:ext cx="9525000" cy="838200"/>
          </a:xfrm>
          <a:prstGeom prst="rect">
            <a:avLst/>
          </a:prstGeom>
        </p:spPr>
        <p:txBody>
          <a:bodyPr/>
          <a:lstStyle>
            <a:lvl1pPr algn="l" defTabSz="914400" rtl="0" eaLnBrk="1" latinLnBrk="0" hangingPunct="1">
              <a:lnSpc>
                <a:spcPct val="90000"/>
              </a:lnSpc>
              <a:spcBef>
                <a:spcPct val="0"/>
              </a:spcBef>
              <a:buNone/>
              <a:defRPr sz="4400" kern="1200">
                <a:solidFill>
                  <a:schemeClr val="accent1">
                    <a:lumMod val="50000"/>
                  </a:schemeClr>
                </a:solidFill>
                <a:effectLst>
                  <a:outerShdw blurRad="38100" dist="38100" dir="2700000" algn="tl">
                    <a:srgbClr val="000000">
                      <a:alpha val="43137"/>
                    </a:srgbClr>
                  </a:outerShdw>
                </a:effectLst>
                <a:latin typeface="+mn-lt"/>
                <a:ea typeface="+mj-ea"/>
                <a:cs typeface="+mj-cs"/>
              </a:defRPr>
            </a:lvl1pPr>
          </a:lstStyle>
          <a:p>
            <a:pPr fontAlgn="auto">
              <a:spcAft>
                <a:spcPts val="0"/>
              </a:spcAft>
            </a:pPr>
            <a:r>
              <a:rPr lang="en-US" sz="5000" b="1" dirty="0">
                <a:solidFill>
                  <a:schemeClr val="tx1"/>
                </a:solidFill>
                <a:cs typeface="Arial" panose="020B0604020202020204" pitchFamily="34" charset="0"/>
              </a:rPr>
              <a:t>Transformation Update</a:t>
            </a:r>
            <a:endParaRPr lang="en-US" sz="5000" b="1" dirty="0">
              <a:solidFill>
                <a:schemeClr val="tx1"/>
              </a:solidFill>
            </a:endParaRPr>
          </a:p>
        </p:txBody>
      </p:sp>
      <p:sp>
        <p:nvSpPr>
          <p:cNvPr id="3" name="Content Placeholder 3"/>
          <p:cNvSpPr txBox="1">
            <a:spLocks/>
          </p:cNvSpPr>
          <p:nvPr/>
        </p:nvSpPr>
        <p:spPr>
          <a:xfrm>
            <a:off x="1295400" y="1828800"/>
            <a:ext cx="9333688" cy="457702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Font typeface="Arial" panose="020B0604020202020204" pitchFamily="34" charset="0"/>
              <a:buNone/>
            </a:pPr>
            <a:endParaRPr lang="en-US" sz="3200" dirty="0"/>
          </a:p>
        </p:txBody>
      </p:sp>
      <p:sp>
        <p:nvSpPr>
          <p:cNvPr id="6" name="Content Placeholder 3"/>
          <p:cNvSpPr txBox="1">
            <a:spLocks/>
          </p:cNvSpPr>
          <p:nvPr/>
        </p:nvSpPr>
        <p:spPr>
          <a:xfrm>
            <a:off x="1371600" y="1828799"/>
            <a:ext cx="9333688" cy="4577023"/>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sz="3600" dirty="0"/>
              <a:t>Consultant Assisted Efforts</a:t>
            </a:r>
          </a:p>
          <a:p>
            <a:pPr lvl="1" fontAlgn="auto">
              <a:spcAft>
                <a:spcPts val="0"/>
              </a:spcAft>
            </a:pPr>
            <a:r>
              <a:rPr lang="en-US" sz="3200" dirty="0"/>
              <a:t>Departmental Effectiveness and Funding Study (BCG)</a:t>
            </a:r>
          </a:p>
          <a:p>
            <a:pPr lvl="2" fontAlgn="auto">
              <a:spcAft>
                <a:spcPts val="0"/>
              </a:spcAft>
            </a:pPr>
            <a:r>
              <a:rPr lang="en-US" sz="2800" dirty="0"/>
              <a:t>Report submitted to legislature in Oct ‘24</a:t>
            </a:r>
          </a:p>
          <a:p>
            <a:pPr lvl="2" fontAlgn="auto">
              <a:spcAft>
                <a:spcPts val="0"/>
              </a:spcAft>
            </a:pPr>
            <a:r>
              <a:rPr lang="en-US" sz="2800" dirty="0"/>
              <a:t>Provided an outside quantitative spotlight on DOTD </a:t>
            </a:r>
          </a:p>
          <a:p>
            <a:pPr lvl="1" fontAlgn="auto">
              <a:spcAft>
                <a:spcPts val="0"/>
              </a:spcAft>
            </a:pPr>
            <a:r>
              <a:rPr lang="en-US" sz="3200" dirty="0"/>
              <a:t>Project Delivery Review and Overhaul (GARVER)</a:t>
            </a:r>
          </a:p>
          <a:p>
            <a:pPr lvl="2" fontAlgn="auto">
              <a:spcAft>
                <a:spcPts val="0"/>
              </a:spcAft>
            </a:pPr>
            <a:r>
              <a:rPr lang="en-US" sz="2800" dirty="0"/>
              <a:t>Top to Bottom rework of how DOTD gets projects from HPP/TIP/STIP to letting</a:t>
            </a:r>
          </a:p>
          <a:p>
            <a:pPr lvl="2" fontAlgn="auto">
              <a:spcAft>
                <a:spcPts val="0"/>
              </a:spcAft>
            </a:pPr>
            <a:r>
              <a:rPr lang="en-US" sz="2800" dirty="0"/>
              <a:t>Analysis stage is nearly complete and implementation will begin in Jan 2025</a:t>
            </a:r>
          </a:p>
          <a:p>
            <a:pPr lvl="2" fontAlgn="auto">
              <a:spcAft>
                <a:spcPts val="0"/>
              </a:spcAft>
            </a:pPr>
            <a:r>
              <a:rPr lang="en-US" sz="2800" dirty="0"/>
              <a:t>Includes processes, technology &amp; culture</a:t>
            </a:r>
          </a:p>
          <a:p>
            <a:pPr lvl="1" fontAlgn="auto">
              <a:spcAft>
                <a:spcPts val="0"/>
              </a:spcAft>
            </a:pPr>
            <a:endParaRPr lang="en-US" sz="3200" dirty="0"/>
          </a:p>
          <a:p>
            <a:pPr fontAlgn="auto">
              <a:spcAft>
                <a:spcPts val="0"/>
              </a:spcAft>
            </a:pPr>
            <a:endParaRPr lang="en-US" sz="3200" dirty="0"/>
          </a:p>
        </p:txBody>
      </p:sp>
    </p:spTree>
    <p:extLst>
      <p:ext uri="{BB962C8B-B14F-4D97-AF65-F5344CB8AC3E}">
        <p14:creationId xmlns:p14="http://schemas.microsoft.com/office/powerpoint/2010/main" val="38534858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
          <p:cNvSpPr txBox="1">
            <a:spLocks/>
          </p:cNvSpPr>
          <p:nvPr/>
        </p:nvSpPr>
        <p:spPr>
          <a:xfrm>
            <a:off x="1600200" y="838200"/>
            <a:ext cx="9525000" cy="838200"/>
          </a:xfrm>
          <a:prstGeom prst="rect">
            <a:avLst/>
          </a:prstGeom>
        </p:spPr>
        <p:txBody>
          <a:bodyPr/>
          <a:lstStyle>
            <a:lvl1pPr algn="l" defTabSz="914400" rtl="0" eaLnBrk="1" latinLnBrk="0" hangingPunct="1">
              <a:lnSpc>
                <a:spcPct val="90000"/>
              </a:lnSpc>
              <a:spcBef>
                <a:spcPct val="0"/>
              </a:spcBef>
              <a:buNone/>
              <a:defRPr sz="4400" kern="1200">
                <a:solidFill>
                  <a:schemeClr val="accent1">
                    <a:lumMod val="50000"/>
                  </a:schemeClr>
                </a:solidFill>
                <a:effectLst>
                  <a:outerShdw blurRad="38100" dist="38100" dir="2700000" algn="tl">
                    <a:srgbClr val="000000">
                      <a:alpha val="43137"/>
                    </a:srgbClr>
                  </a:outerShdw>
                </a:effectLst>
                <a:latin typeface="+mn-lt"/>
                <a:ea typeface="+mj-ea"/>
                <a:cs typeface="+mj-cs"/>
              </a:defRPr>
            </a:lvl1pPr>
          </a:lstStyle>
          <a:p>
            <a:pPr fontAlgn="auto">
              <a:spcAft>
                <a:spcPts val="0"/>
              </a:spcAft>
            </a:pPr>
            <a:r>
              <a:rPr lang="en-US" sz="5000" b="1" dirty="0">
                <a:solidFill>
                  <a:schemeClr val="tx1"/>
                </a:solidFill>
                <a:cs typeface="Arial" panose="020B0604020202020204" pitchFamily="34" charset="0"/>
              </a:rPr>
              <a:t>Transformation Update</a:t>
            </a:r>
            <a:endParaRPr lang="en-US" sz="5000" b="1" dirty="0">
              <a:solidFill>
                <a:schemeClr val="tx1"/>
              </a:solidFill>
            </a:endParaRPr>
          </a:p>
        </p:txBody>
      </p:sp>
      <p:sp>
        <p:nvSpPr>
          <p:cNvPr id="3" name="Content Placeholder 3"/>
          <p:cNvSpPr txBox="1">
            <a:spLocks/>
          </p:cNvSpPr>
          <p:nvPr/>
        </p:nvSpPr>
        <p:spPr>
          <a:xfrm>
            <a:off x="1295400" y="1828800"/>
            <a:ext cx="9333688" cy="457702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Font typeface="Arial" panose="020B0604020202020204" pitchFamily="34" charset="0"/>
              <a:buNone/>
            </a:pPr>
            <a:endParaRPr lang="en-US" sz="3200" dirty="0"/>
          </a:p>
        </p:txBody>
      </p:sp>
      <p:sp>
        <p:nvSpPr>
          <p:cNvPr id="6" name="Content Placeholder 3"/>
          <p:cNvSpPr txBox="1">
            <a:spLocks/>
          </p:cNvSpPr>
          <p:nvPr/>
        </p:nvSpPr>
        <p:spPr>
          <a:xfrm>
            <a:off x="1371600" y="1828799"/>
            <a:ext cx="9333688" cy="4577023"/>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sz="3600" dirty="0"/>
              <a:t>Consultant Assisted Efforts (cont.)</a:t>
            </a:r>
          </a:p>
          <a:p>
            <a:pPr lvl="1" fontAlgn="auto">
              <a:spcAft>
                <a:spcPts val="0"/>
              </a:spcAft>
            </a:pPr>
            <a:r>
              <a:rPr lang="en-US" sz="3200" dirty="0"/>
              <a:t>Data Governance (EY)</a:t>
            </a:r>
          </a:p>
          <a:p>
            <a:pPr lvl="2" fontAlgn="auto">
              <a:lnSpc>
                <a:spcPct val="100000"/>
              </a:lnSpc>
              <a:spcAft>
                <a:spcPts val="0"/>
              </a:spcAft>
            </a:pPr>
            <a:r>
              <a:rPr lang="en-US" sz="2800" dirty="0"/>
              <a:t>Focus on how DOTD collects, manages, analyzes, reports, and uses data</a:t>
            </a:r>
          </a:p>
          <a:p>
            <a:pPr lvl="2" fontAlgn="auto">
              <a:lnSpc>
                <a:spcPct val="100000"/>
              </a:lnSpc>
              <a:spcAft>
                <a:spcPts val="0"/>
              </a:spcAft>
            </a:pPr>
            <a:r>
              <a:rPr lang="en-US" sz="2800" dirty="0"/>
              <a:t>Assessment phase is complete.  </a:t>
            </a:r>
          </a:p>
          <a:p>
            <a:pPr lvl="2" fontAlgn="auto">
              <a:lnSpc>
                <a:spcPct val="100000"/>
              </a:lnSpc>
              <a:spcAft>
                <a:spcPts val="0"/>
              </a:spcAft>
            </a:pPr>
            <a:r>
              <a:rPr lang="en-US" sz="2800" dirty="0"/>
              <a:t>Phase 2 focused on implementation and clarification of roles and responsibilities is moving forward </a:t>
            </a:r>
          </a:p>
          <a:p>
            <a:pPr lvl="1" fontAlgn="auto">
              <a:spcAft>
                <a:spcPts val="0"/>
              </a:spcAft>
            </a:pPr>
            <a:r>
              <a:rPr lang="en-US" sz="3200" dirty="0"/>
              <a:t>Permit Application Portal (ESRI)</a:t>
            </a:r>
          </a:p>
          <a:p>
            <a:pPr lvl="2" fontAlgn="auto">
              <a:spcAft>
                <a:spcPts val="0"/>
              </a:spcAft>
            </a:pPr>
            <a:r>
              <a:rPr lang="en-US" sz="2800" dirty="0"/>
              <a:t>Access Permit Portal is operating</a:t>
            </a:r>
          </a:p>
          <a:p>
            <a:pPr lvl="2" fontAlgn="auto">
              <a:spcAft>
                <a:spcPts val="0"/>
              </a:spcAft>
            </a:pPr>
            <a:r>
              <a:rPr lang="en-US" sz="2800" dirty="0"/>
              <a:t>Other ROW permits will be included</a:t>
            </a:r>
          </a:p>
          <a:p>
            <a:pPr marL="457200" lvl="1" indent="0" fontAlgn="auto">
              <a:spcAft>
                <a:spcPts val="0"/>
              </a:spcAft>
              <a:buNone/>
            </a:pPr>
            <a:endParaRPr lang="en-US" sz="3200" dirty="0"/>
          </a:p>
          <a:p>
            <a:pPr fontAlgn="auto">
              <a:spcAft>
                <a:spcPts val="0"/>
              </a:spcAft>
            </a:pPr>
            <a:endParaRPr lang="en-US" sz="3200" dirty="0"/>
          </a:p>
        </p:txBody>
      </p:sp>
    </p:spTree>
    <p:extLst>
      <p:ext uri="{BB962C8B-B14F-4D97-AF65-F5344CB8AC3E}">
        <p14:creationId xmlns:p14="http://schemas.microsoft.com/office/powerpoint/2010/main" val="34623755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
          <p:cNvSpPr txBox="1">
            <a:spLocks/>
          </p:cNvSpPr>
          <p:nvPr/>
        </p:nvSpPr>
        <p:spPr>
          <a:xfrm>
            <a:off x="1600200" y="838200"/>
            <a:ext cx="9525000" cy="838200"/>
          </a:xfrm>
          <a:prstGeom prst="rect">
            <a:avLst/>
          </a:prstGeom>
        </p:spPr>
        <p:txBody>
          <a:bodyPr/>
          <a:lstStyle>
            <a:lvl1pPr algn="l" defTabSz="914400" rtl="0" eaLnBrk="1" latinLnBrk="0" hangingPunct="1">
              <a:lnSpc>
                <a:spcPct val="90000"/>
              </a:lnSpc>
              <a:spcBef>
                <a:spcPct val="0"/>
              </a:spcBef>
              <a:buNone/>
              <a:defRPr sz="4400" kern="1200">
                <a:solidFill>
                  <a:schemeClr val="accent1">
                    <a:lumMod val="50000"/>
                  </a:schemeClr>
                </a:solidFill>
                <a:effectLst>
                  <a:outerShdw blurRad="38100" dist="38100" dir="2700000" algn="tl">
                    <a:srgbClr val="000000">
                      <a:alpha val="43137"/>
                    </a:srgbClr>
                  </a:outerShdw>
                </a:effectLst>
                <a:latin typeface="+mn-lt"/>
                <a:ea typeface="+mj-ea"/>
                <a:cs typeface="+mj-cs"/>
              </a:defRPr>
            </a:lvl1pPr>
          </a:lstStyle>
          <a:p>
            <a:pPr fontAlgn="auto">
              <a:spcAft>
                <a:spcPts val="0"/>
              </a:spcAft>
            </a:pPr>
            <a:r>
              <a:rPr lang="en-US" sz="5000" b="1" dirty="0">
                <a:solidFill>
                  <a:schemeClr val="tx1"/>
                </a:solidFill>
                <a:cs typeface="Arial" panose="020B0604020202020204" pitchFamily="34" charset="0"/>
              </a:rPr>
              <a:t>Transformation Update</a:t>
            </a:r>
            <a:endParaRPr lang="en-US" sz="5000" b="1" dirty="0">
              <a:solidFill>
                <a:schemeClr val="tx1"/>
              </a:solidFill>
            </a:endParaRPr>
          </a:p>
        </p:txBody>
      </p:sp>
      <p:sp>
        <p:nvSpPr>
          <p:cNvPr id="3" name="Content Placeholder 3"/>
          <p:cNvSpPr txBox="1">
            <a:spLocks/>
          </p:cNvSpPr>
          <p:nvPr/>
        </p:nvSpPr>
        <p:spPr>
          <a:xfrm>
            <a:off x="1295400" y="1828800"/>
            <a:ext cx="9333688" cy="457702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Font typeface="Arial" panose="020B0604020202020204" pitchFamily="34" charset="0"/>
              <a:buNone/>
            </a:pPr>
            <a:endParaRPr lang="en-US" sz="3200" dirty="0"/>
          </a:p>
        </p:txBody>
      </p:sp>
      <p:sp>
        <p:nvSpPr>
          <p:cNvPr id="6" name="Content Placeholder 3"/>
          <p:cNvSpPr txBox="1">
            <a:spLocks/>
          </p:cNvSpPr>
          <p:nvPr/>
        </p:nvSpPr>
        <p:spPr>
          <a:xfrm>
            <a:off x="1371600" y="1828799"/>
            <a:ext cx="9333688" cy="457702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sz="3600" dirty="0"/>
              <a:t>Internal Efforts </a:t>
            </a:r>
          </a:p>
          <a:p>
            <a:pPr lvl="1" fontAlgn="auto">
              <a:spcAft>
                <a:spcPts val="0"/>
              </a:spcAft>
            </a:pPr>
            <a:r>
              <a:rPr lang="en-US" sz="3200" dirty="0"/>
              <a:t>Website Update Including Public Facing Project Information</a:t>
            </a:r>
          </a:p>
          <a:p>
            <a:pPr lvl="2" fontAlgn="auto">
              <a:spcAft>
                <a:spcPts val="0"/>
              </a:spcAft>
            </a:pPr>
            <a:r>
              <a:rPr lang="en-US" sz="2800" dirty="0"/>
              <a:t>Transparency about project status</a:t>
            </a:r>
          </a:p>
          <a:p>
            <a:pPr lvl="2" fontAlgn="auto">
              <a:spcAft>
                <a:spcPts val="0"/>
              </a:spcAft>
            </a:pPr>
            <a:r>
              <a:rPr lang="en-US" sz="2800" dirty="0"/>
              <a:t>In progress with 2nd Quarter2025 rollout</a:t>
            </a:r>
          </a:p>
          <a:p>
            <a:pPr lvl="1" fontAlgn="auto">
              <a:spcAft>
                <a:spcPts val="0"/>
              </a:spcAft>
            </a:pPr>
            <a:r>
              <a:rPr lang="en-US" sz="3200" dirty="0"/>
              <a:t>Roadway Improvement Request Portal</a:t>
            </a:r>
          </a:p>
          <a:p>
            <a:pPr lvl="2" fontAlgn="auto">
              <a:spcAft>
                <a:spcPts val="0"/>
              </a:spcAft>
            </a:pPr>
            <a:r>
              <a:rPr lang="en-US" sz="2800" dirty="0"/>
              <a:t>Allows the public to submit work request</a:t>
            </a:r>
          </a:p>
          <a:p>
            <a:pPr lvl="2" fontAlgn="auto">
              <a:spcAft>
                <a:spcPts val="0"/>
              </a:spcAft>
            </a:pPr>
            <a:r>
              <a:rPr lang="en-US" sz="2800" dirty="0"/>
              <a:t>Work order can be tracked throughout the process</a:t>
            </a:r>
          </a:p>
          <a:p>
            <a:pPr marL="457200" lvl="1" indent="0" fontAlgn="auto">
              <a:spcAft>
                <a:spcPts val="0"/>
              </a:spcAft>
              <a:buNone/>
            </a:pPr>
            <a:endParaRPr lang="en-US" sz="3200" dirty="0"/>
          </a:p>
          <a:p>
            <a:pPr fontAlgn="auto">
              <a:spcAft>
                <a:spcPts val="0"/>
              </a:spcAft>
            </a:pPr>
            <a:endParaRPr lang="en-US" sz="3200" dirty="0"/>
          </a:p>
        </p:txBody>
      </p:sp>
    </p:spTree>
    <p:extLst>
      <p:ext uri="{BB962C8B-B14F-4D97-AF65-F5344CB8AC3E}">
        <p14:creationId xmlns:p14="http://schemas.microsoft.com/office/powerpoint/2010/main" val="3811311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
          <p:cNvSpPr txBox="1">
            <a:spLocks/>
          </p:cNvSpPr>
          <p:nvPr/>
        </p:nvSpPr>
        <p:spPr>
          <a:xfrm>
            <a:off x="1600200" y="838200"/>
            <a:ext cx="9525000" cy="838200"/>
          </a:xfrm>
          <a:prstGeom prst="rect">
            <a:avLst/>
          </a:prstGeom>
        </p:spPr>
        <p:txBody>
          <a:bodyPr/>
          <a:lstStyle>
            <a:lvl1pPr algn="l" defTabSz="914400" rtl="0" eaLnBrk="1" latinLnBrk="0" hangingPunct="1">
              <a:lnSpc>
                <a:spcPct val="90000"/>
              </a:lnSpc>
              <a:spcBef>
                <a:spcPct val="0"/>
              </a:spcBef>
              <a:buNone/>
              <a:defRPr sz="4400" kern="1200">
                <a:solidFill>
                  <a:schemeClr val="accent1">
                    <a:lumMod val="50000"/>
                  </a:schemeClr>
                </a:solidFill>
                <a:effectLst>
                  <a:outerShdw blurRad="38100" dist="38100" dir="2700000" algn="tl">
                    <a:srgbClr val="000000">
                      <a:alpha val="43137"/>
                    </a:srgbClr>
                  </a:outerShdw>
                </a:effectLst>
                <a:latin typeface="+mn-lt"/>
                <a:ea typeface="+mj-ea"/>
                <a:cs typeface="+mj-cs"/>
              </a:defRPr>
            </a:lvl1pPr>
          </a:lstStyle>
          <a:p>
            <a:pPr fontAlgn="auto">
              <a:spcAft>
                <a:spcPts val="0"/>
              </a:spcAft>
            </a:pPr>
            <a:r>
              <a:rPr lang="en-US" sz="5000" b="1" dirty="0">
                <a:solidFill>
                  <a:schemeClr val="tx1"/>
                </a:solidFill>
                <a:cs typeface="Arial" panose="020B0604020202020204" pitchFamily="34" charset="0"/>
              </a:rPr>
              <a:t>Transformation Update</a:t>
            </a:r>
            <a:endParaRPr lang="en-US" sz="5000" b="1" dirty="0">
              <a:solidFill>
                <a:schemeClr val="tx1"/>
              </a:solidFill>
            </a:endParaRPr>
          </a:p>
        </p:txBody>
      </p:sp>
      <p:sp>
        <p:nvSpPr>
          <p:cNvPr id="3" name="Content Placeholder 3"/>
          <p:cNvSpPr txBox="1">
            <a:spLocks/>
          </p:cNvSpPr>
          <p:nvPr/>
        </p:nvSpPr>
        <p:spPr>
          <a:xfrm>
            <a:off x="1295400" y="1828800"/>
            <a:ext cx="9333688" cy="457702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Font typeface="Arial" panose="020B0604020202020204" pitchFamily="34" charset="0"/>
              <a:buNone/>
            </a:pPr>
            <a:endParaRPr lang="en-US" sz="3200" dirty="0"/>
          </a:p>
        </p:txBody>
      </p:sp>
      <p:sp>
        <p:nvSpPr>
          <p:cNvPr id="6" name="Content Placeholder 3"/>
          <p:cNvSpPr txBox="1">
            <a:spLocks/>
          </p:cNvSpPr>
          <p:nvPr/>
        </p:nvSpPr>
        <p:spPr>
          <a:xfrm>
            <a:off x="1371600" y="1828799"/>
            <a:ext cx="9333688" cy="457702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sz="3600" dirty="0"/>
              <a:t>Internal Efforts (cont.) </a:t>
            </a:r>
          </a:p>
          <a:p>
            <a:pPr lvl="1" fontAlgn="auto">
              <a:spcAft>
                <a:spcPts val="0"/>
              </a:spcAft>
            </a:pPr>
            <a:r>
              <a:rPr lang="en-US" sz="3200" dirty="0"/>
              <a:t>Project Prioritization</a:t>
            </a:r>
          </a:p>
          <a:p>
            <a:pPr lvl="2" fontAlgn="auto">
              <a:spcAft>
                <a:spcPts val="0"/>
              </a:spcAft>
            </a:pPr>
            <a:r>
              <a:rPr lang="en-US" sz="2800" dirty="0"/>
              <a:t>Evaluation and update of how projects are selected and prioritized</a:t>
            </a:r>
          </a:p>
          <a:p>
            <a:pPr lvl="2" fontAlgn="auto">
              <a:spcAft>
                <a:spcPts val="0"/>
              </a:spcAft>
            </a:pPr>
            <a:r>
              <a:rPr lang="en-US" sz="2800" dirty="0"/>
              <a:t>Prioritizes work for DOTD task managers and consultants</a:t>
            </a:r>
          </a:p>
          <a:p>
            <a:pPr lvl="1" fontAlgn="auto">
              <a:spcAft>
                <a:spcPts val="0"/>
              </a:spcAft>
            </a:pPr>
            <a:r>
              <a:rPr lang="en-US" sz="3200" dirty="0"/>
              <a:t>KPI Development</a:t>
            </a:r>
          </a:p>
          <a:p>
            <a:pPr lvl="2" fontAlgn="auto">
              <a:spcAft>
                <a:spcPts val="0"/>
              </a:spcAft>
            </a:pPr>
            <a:r>
              <a:rPr lang="en-US" sz="2800" dirty="0"/>
              <a:t>Departmental, office, section, task, and individual level performance indicators</a:t>
            </a:r>
          </a:p>
          <a:p>
            <a:pPr lvl="2" fontAlgn="auto">
              <a:spcAft>
                <a:spcPts val="0"/>
              </a:spcAft>
            </a:pPr>
            <a:r>
              <a:rPr lang="en-US" sz="2800" dirty="0"/>
              <a:t>Provide accountability across DOTD</a:t>
            </a:r>
          </a:p>
          <a:p>
            <a:pPr lvl="2" fontAlgn="auto">
              <a:spcAft>
                <a:spcPts val="0"/>
              </a:spcAft>
            </a:pPr>
            <a:endParaRPr lang="en-US" sz="2800" dirty="0"/>
          </a:p>
          <a:p>
            <a:pPr lvl="1" fontAlgn="auto">
              <a:spcAft>
                <a:spcPts val="0"/>
              </a:spcAft>
            </a:pPr>
            <a:endParaRPr lang="en-US" sz="3200" dirty="0"/>
          </a:p>
          <a:p>
            <a:pPr marL="457200" lvl="1" indent="0" fontAlgn="auto">
              <a:spcAft>
                <a:spcPts val="0"/>
              </a:spcAft>
              <a:buNone/>
            </a:pPr>
            <a:endParaRPr lang="en-US" sz="3200" dirty="0"/>
          </a:p>
          <a:p>
            <a:pPr fontAlgn="auto">
              <a:spcAft>
                <a:spcPts val="0"/>
              </a:spcAft>
            </a:pPr>
            <a:endParaRPr lang="en-US" sz="3200" dirty="0"/>
          </a:p>
        </p:txBody>
      </p:sp>
    </p:spTree>
    <p:extLst>
      <p:ext uri="{BB962C8B-B14F-4D97-AF65-F5344CB8AC3E}">
        <p14:creationId xmlns:p14="http://schemas.microsoft.com/office/powerpoint/2010/main" val="42229000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
          <p:cNvSpPr txBox="1">
            <a:spLocks/>
          </p:cNvSpPr>
          <p:nvPr/>
        </p:nvSpPr>
        <p:spPr>
          <a:xfrm>
            <a:off x="1600200" y="838200"/>
            <a:ext cx="9525000" cy="838200"/>
          </a:xfrm>
          <a:prstGeom prst="rect">
            <a:avLst/>
          </a:prstGeom>
        </p:spPr>
        <p:txBody>
          <a:bodyPr/>
          <a:lstStyle>
            <a:lvl1pPr algn="l" defTabSz="914400" rtl="0" eaLnBrk="1" latinLnBrk="0" hangingPunct="1">
              <a:lnSpc>
                <a:spcPct val="90000"/>
              </a:lnSpc>
              <a:spcBef>
                <a:spcPct val="0"/>
              </a:spcBef>
              <a:buNone/>
              <a:defRPr sz="4400" kern="1200">
                <a:solidFill>
                  <a:schemeClr val="accent1">
                    <a:lumMod val="50000"/>
                  </a:schemeClr>
                </a:solidFill>
                <a:effectLst>
                  <a:outerShdw blurRad="38100" dist="38100" dir="2700000" algn="tl">
                    <a:srgbClr val="000000">
                      <a:alpha val="43137"/>
                    </a:srgbClr>
                  </a:outerShdw>
                </a:effectLst>
                <a:latin typeface="+mn-lt"/>
                <a:ea typeface="+mj-ea"/>
                <a:cs typeface="+mj-cs"/>
              </a:defRPr>
            </a:lvl1pPr>
          </a:lstStyle>
          <a:p>
            <a:pPr fontAlgn="auto">
              <a:spcAft>
                <a:spcPts val="0"/>
              </a:spcAft>
            </a:pPr>
            <a:r>
              <a:rPr lang="en-US" sz="5000" b="1" dirty="0">
                <a:solidFill>
                  <a:schemeClr val="tx1"/>
                </a:solidFill>
                <a:cs typeface="Arial" panose="020B0604020202020204" pitchFamily="34" charset="0"/>
              </a:rPr>
              <a:t>Transformation Update</a:t>
            </a:r>
            <a:endParaRPr lang="en-US" sz="5000" b="1" dirty="0">
              <a:solidFill>
                <a:schemeClr val="tx1"/>
              </a:solidFill>
            </a:endParaRPr>
          </a:p>
        </p:txBody>
      </p:sp>
      <p:sp>
        <p:nvSpPr>
          <p:cNvPr id="3" name="Content Placeholder 3"/>
          <p:cNvSpPr txBox="1">
            <a:spLocks/>
          </p:cNvSpPr>
          <p:nvPr/>
        </p:nvSpPr>
        <p:spPr>
          <a:xfrm>
            <a:off x="1295400" y="1828800"/>
            <a:ext cx="9333688" cy="457702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Font typeface="Arial" panose="020B0604020202020204" pitchFamily="34" charset="0"/>
              <a:buNone/>
            </a:pPr>
            <a:endParaRPr lang="en-US" sz="3200" dirty="0"/>
          </a:p>
        </p:txBody>
      </p:sp>
      <p:sp>
        <p:nvSpPr>
          <p:cNvPr id="6" name="Content Placeholder 3"/>
          <p:cNvSpPr txBox="1">
            <a:spLocks/>
          </p:cNvSpPr>
          <p:nvPr/>
        </p:nvSpPr>
        <p:spPr>
          <a:xfrm>
            <a:off x="1371600" y="1828799"/>
            <a:ext cx="9333688" cy="4577023"/>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sz="3600" dirty="0"/>
              <a:t>Internal Efforts (cont.) </a:t>
            </a:r>
          </a:p>
          <a:p>
            <a:pPr lvl="1" fontAlgn="auto">
              <a:spcAft>
                <a:spcPts val="0"/>
              </a:spcAft>
            </a:pPr>
            <a:r>
              <a:rPr lang="en-US" sz="3200" dirty="0"/>
              <a:t>Bridge Replacement Program</a:t>
            </a:r>
          </a:p>
          <a:p>
            <a:pPr lvl="2" fontAlgn="auto">
              <a:spcAft>
                <a:spcPts val="0"/>
              </a:spcAft>
            </a:pPr>
            <a:r>
              <a:rPr lang="en-US" sz="2800" dirty="0"/>
              <a:t>Update DOTD policy and culture to maximize the number of bridges built</a:t>
            </a:r>
          </a:p>
          <a:p>
            <a:pPr lvl="2" fontAlgn="auto">
              <a:spcAft>
                <a:spcPts val="0"/>
              </a:spcAft>
            </a:pPr>
            <a:r>
              <a:rPr lang="en-US" sz="2800" dirty="0"/>
              <a:t>Focus on cost effective alternatives (precast bridges, box culverts, slide on bridges, wood superstructure etc.) </a:t>
            </a:r>
          </a:p>
          <a:p>
            <a:pPr lvl="2" fontAlgn="auto">
              <a:spcAft>
                <a:spcPts val="0"/>
              </a:spcAft>
            </a:pPr>
            <a:r>
              <a:rPr lang="en-US" sz="2800" dirty="0"/>
              <a:t>Will be included in the ‘25/’26 non-reoccurring funding request</a:t>
            </a:r>
          </a:p>
          <a:p>
            <a:pPr lvl="1" fontAlgn="auto">
              <a:spcAft>
                <a:spcPts val="0"/>
              </a:spcAft>
            </a:pPr>
            <a:r>
              <a:rPr lang="en-US" sz="3200" dirty="0"/>
              <a:t>“On the Shelf” Plan Program</a:t>
            </a:r>
          </a:p>
          <a:p>
            <a:pPr lvl="2" fontAlgn="auto">
              <a:spcAft>
                <a:spcPts val="0"/>
              </a:spcAft>
            </a:pPr>
            <a:r>
              <a:rPr lang="en-US" sz="2800" dirty="0"/>
              <a:t>Each District tasked with designing $40 million in “on the shelf” projects</a:t>
            </a:r>
          </a:p>
          <a:p>
            <a:pPr lvl="2" fontAlgn="auto">
              <a:spcAft>
                <a:spcPts val="0"/>
              </a:spcAft>
            </a:pPr>
            <a:r>
              <a:rPr lang="en-US" sz="2800" dirty="0"/>
              <a:t>Project significant increases in IDIQ and other consulting contracts regardless of increases in funding</a:t>
            </a:r>
          </a:p>
          <a:p>
            <a:pPr lvl="2" fontAlgn="auto">
              <a:spcAft>
                <a:spcPts val="0"/>
              </a:spcAft>
            </a:pPr>
            <a:endParaRPr lang="en-US" sz="2800" dirty="0"/>
          </a:p>
          <a:p>
            <a:pPr lvl="1" fontAlgn="auto">
              <a:spcAft>
                <a:spcPts val="0"/>
              </a:spcAft>
            </a:pPr>
            <a:endParaRPr lang="en-US" sz="3200" dirty="0"/>
          </a:p>
          <a:p>
            <a:pPr marL="457200" lvl="1" indent="0" fontAlgn="auto">
              <a:spcAft>
                <a:spcPts val="0"/>
              </a:spcAft>
              <a:buNone/>
            </a:pPr>
            <a:endParaRPr lang="en-US" sz="3200" dirty="0"/>
          </a:p>
          <a:p>
            <a:pPr fontAlgn="auto">
              <a:spcAft>
                <a:spcPts val="0"/>
              </a:spcAft>
            </a:pPr>
            <a:endParaRPr lang="en-US" sz="3200" dirty="0"/>
          </a:p>
        </p:txBody>
      </p:sp>
    </p:spTree>
    <p:extLst>
      <p:ext uri="{BB962C8B-B14F-4D97-AF65-F5344CB8AC3E}">
        <p14:creationId xmlns:p14="http://schemas.microsoft.com/office/powerpoint/2010/main" val="8927493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
          <p:cNvSpPr txBox="1">
            <a:spLocks/>
          </p:cNvSpPr>
          <p:nvPr/>
        </p:nvSpPr>
        <p:spPr>
          <a:xfrm>
            <a:off x="1600200" y="838200"/>
            <a:ext cx="9525000" cy="838200"/>
          </a:xfrm>
          <a:prstGeom prst="rect">
            <a:avLst/>
          </a:prstGeom>
        </p:spPr>
        <p:txBody>
          <a:bodyPr/>
          <a:lstStyle>
            <a:lvl1pPr algn="l" defTabSz="914400" rtl="0" eaLnBrk="1" latinLnBrk="0" hangingPunct="1">
              <a:lnSpc>
                <a:spcPct val="90000"/>
              </a:lnSpc>
              <a:spcBef>
                <a:spcPct val="0"/>
              </a:spcBef>
              <a:buNone/>
              <a:defRPr sz="4400" kern="1200">
                <a:solidFill>
                  <a:schemeClr val="accent1">
                    <a:lumMod val="50000"/>
                  </a:schemeClr>
                </a:solidFill>
                <a:effectLst>
                  <a:outerShdw blurRad="38100" dist="38100" dir="2700000" algn="tl">
                    <a:srgbClr val="000000">
                      <a:alpha val="43137"/>
                    </a:srgbClr>
                  </a:outerShdw>
                </a:effectLst>
                <a:latin typeface="+mn-lt"/>
                <a:ea typeface="+mj-ea"/>
                <a:cs typeface="+mj-cs"/>
              </a:defRPr>
            </a:lvl1pPr>
          </a:lstStyle>
          <a:p>
            <a:pPr fontAlgn="auto">
              <a:spcAft>
                <a:spcPts val="0"/>
              </a:spcAft>
            </a:pPr>
            <a:r>
              <a:rPr lang="en-US" sz="5000" b="1" dirty="0">
                <a:solidFill>
                  <a:schemeClr val="tx1"/>
                </a:solidFill>
                <a:cs typeface="Arial" panose="020B0604020202020204" pitchFamily="34" charset="0"/>
              </a:rPr>
              <a:t>Transformation Update</a:t>
            </a:r>
            <a:endParaRPr lang="en-US" sz="5000" b="1" dirty="0">
              <a:solidFill>
                <a:schemeClr val="tx1"/>
              </a:solidFill>
            </a:endParaRPr>
          </a:p>
        </p:txBody>
      </p:sp>
      <p:sp>
        <p:nvSpPr>
          <p:cNvPr id="3" name="Content Placeholder 3"/>
          <p:cNvSpPr txBox="1">
            <a:spLocks/>
          </p:cNvSpPr>
          <p:nvPr/>
        </p:nvSpPr>
        <p:spPr>
          <a:xfrm>
            <a:off x="1295400" y="1828800"/>
            <a:ext cx="9333688" cy="457702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Font typeface="Arial" panose="020B0604020202020204" pitchFamily="34" charset="0"/>
              <a:buNone/>
            </a:pPr>
            <a:endParaRPr lang="en-US" sz="3200" dirty="0"/>
          </a:p>
        </p:txBody>
      </p:sp>
      <p:sp>
        <p:nvSpPr>
          <p:cNvPr id="6" name="Content Placeholder 3"/>
          <p:cNvSpPr txBox="1">
            <a:spLocks/>
          </p:cNvSpPr>
          <p:nvPr/>
        </p:nvSpPr>
        <p:spPr>
          <a:xfrm>
            <a:off x="1371600" y="1828799"/>
            <a:ext cx="9333688" cy="457702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sz="3600" dirty="0"/>
              <a:t>Organizational Changes</a:t>
            </a:r>
          </a:p>
          <a:p>
            <a:pPr lvl="1" fontAlgn="auto">
              <a:spcAft>
                <a:spcPts val="0"/>
              </a:spcAft>
            </a:pPr>
            <a:r>
              <a:rPr lang="en-US" sz="3200" dirty="0"/>
              <a:t>District Construction Reporting to HQ Engineering</a:t>
            </a:r>
          </a:p>
          <a:p>
            <a:pPr lvl="1" fontAlgn="auto">
              <a:spcAft>
                <a:spcPts val="0"/>
              </a:spcAft>
            </a:pPr>
            <a:r>
              <a:rPr lang="en-US" sz="3200" dirty="0"/>
              <a:t>Public Works Moving Into the Office of the Secretary</a:t>
            </a:r>
          </a:p>
          <a:p>
            <a:pPr lvl="2" fontAlgn="auto">
              <a:spcAft>
                <a:spcPts val="0"/>
              </a:spcAft>
            </a:pPr>
            <a:r>
              <a:rPr lang="en-US" sz="2800" dirty="0"/>
              <a:t>Dependent on statewide consolidation initiative (LDENR, CPRA)</a:t>
            </a:r>
          </a:p>
          <a:p>
            <a:pPr lvl="2" fontAlgn="auto">
              <a:spcAft>
                <a:spcPts val="0"/>
              </a:spcAft>
            </a:pPr>
            <a:r>
              <a:rPr lang="en-US" sz="2800" dirty="0"/>
              <a:t>Requires changes to statute</a:t>
            </a:r>
          </a:p>
          <a:p>
            <a:pPr lvl="1" fontAlgn="auto">
              <a:spcAft>
                <a:spcPts val="0"/>
              </a:spcAft>
            </a:pPr>
            <a:r>
              <a:rPr lang="en-US" sz="3200" dirty="0"/>
              <a:t>Title VII Functions Moving to HR</a:t>
            </a:r>
          </a:p>
          <a:p>
            <a:pPr lvl="1" fontAlgn="auto">
              <a:spcAft>
                <a:spcPts val="0"/>
              </a:spcAft>
            </a:pPr>
            <a:r>
              <a:rPr lang="en-US" sz="3200" dirty="0"/>
              <a:t>LPA Coordinator Moving to the Office of Planning</a:t>
            </a:r>
          </a:p>
          <a:p>
            <a:pPr lvl="1" fontAlgn="auto">
              <a:spcAft>
                <a:spcPts val="0"/>
              </a:spcAft>
            </a:pPr>
            <a:endParaRPr lang="en-US" sz="3200" dirty="0"/>
          </a:p>
          <a:p>
            <a:pPr lvl="1" fontAlgn="auto">
              <a:spcAft>
                <a:spcPts val="0"/>
              </a:spcAft>
            </a:pPr>
            <a:endParaRPr lang="en-US" sz="3200" dirty="0"/>
          </a:p>
          <a:p>
            <a:pPr lvl="1" fontAlgn="auto">
              <a:spcAft>
                <a:spcPts val="0"/>
              </a:spcAft>
            </a:pPr>
            <a:endParaRPr lang="en-US" sz="3200" dirty="0"/>
          </a:p>
          <a:p>
            <a:pPr marL="457200" lvl="1" indent="0" fontAlgn="auto">
              <a:spcAft>
                <a:spcPts val="0"/>
              </a:spcAft>
              <a:buNone/>
            </a:pPr>
            <a:endParaRPr lang="en-US" sz="3200" dirty="0"/>
          </a:p>
          <a:p>
            <a:pPr fontAlgn="auto">
              <a:spcAft>
                <a:spcPts val="0"/>
              </a:spcAft>
            </a:pPr>
            <a:endParaRPr lang="en-US" sz="3200" dirty="0"/>
          </a:p>
        </p:txBody>
      </p:sp>
    </p:spTree>
    <p:extLst>
      <p:ext uri="{BB962C8B-B14F-4D97-AF65-F5344CB8AC3E}">
        <p14:creationId xmlns:p14="http://schemas.microsoft.com/office/powerpoint/2010/main" val="21005688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
          <p:cNvSpPr txBox="1">
            <a:spLocks/>
          </p:cNvSpPr>
          <p:nvPr/>
        </p:nvSpPr>
        <p:spPr>
          <a:xfrm>
            <a:off x="1600200" y="838200"/>
            <a:ext cx="9525000" cy="838200"/>
          </a:xfrm>
          <a:prstGeom prst="rect">
            <a:avLst/>
          </a:prstGeom>
        </p:spPr>
        <p:txBody>
          <a:bodyPr/>
          <a:lstStyle>
            <a:lvl1pPr algn="l" defTabSz="914400" rtl="0" eaLnBrk="1" latinLnBrk="0" hangingPunct="1">
              <a:lnSpc>
                <a:spcPct val="90000"/>
              </a:lnSpc>
              <a:spcBef>
                <a:spcPct val="0"/>
              </a:spcBef>
              <a:buNone/>
              <a:defRPr sz="4400" kern="1200">
                <a:solidFill>
                  <a:schemeClr val="accent1">
                    <a:lumMod val="50000"/>
                  </a:schemeClr>
                </a:solidFill>
                <a:effectLst>
                  <a:outerShdw blurRad="38100" dist="38100" dir="2700000" algn="tl">
                    <a:srgbClr val="000000">
                      <a:alpha val="43137"/>
                    </a:srgbClr>
                  </a:outerShdw>
                </a:effectLst>
                <a:latin typeface="+mn-lt"/>
                <a:ea typeface="+mj-ea"/>
                <a:cs typeface="+mj-cs"/>
              </a:defRPr>
            </a:lvl1pPr>
          </a:lstStyle>
          <a:p>
            <a:pPr fontAlgn="auto">
              <a:spcAft>
                <a:spcPts val="0"/>
              </a:spcAft>
            </a:pPr>
            <a:r>
              <a:rPr lang="en-US" sz="5000" b="1" dirty="0">
                <a:solidFill>
                  <a:schemeClr val="tx1"/>
                </a:solidFill>
                <a:cs typeface="Arial" panose="020B0604020202020204" pitchFamily="34" charset="0"/>
              </a:rPr>
              <a:t>Transformation Update</a:t>
            </a:r>
            <a:endParaRPr lang="en-US" sz="5000" b="1" dirty="0">
              <a:solidFill>
                <a:schemeClr val="tx1"/>
              </a:solidFill>
            </a:endParaRPr>
          </a:p>
        </p:txBody>
      </p:sp>
      <p:sp>
        <p:nvSpPr>
          <p:cNvPr id="3" name="Content Placeholder 3"/>
          <p:cNvSpPr txBox="1">
            <a:spLocks/>
          </p:cNvSpPr>
          <p:nvPr/>
        </p:nvSpPr>
        <p:spPr>
          <a:xfrm>
            <a:off x="1295400" y="1828800"/>
            <a:ext cx="9333688" cy="457702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Font typeface="Arial" panose="020B0604020202020204" pitchFamily="34" charset="0"/>
              <a:buNone/>
            </a:pPr>
            <a:endParaRPr lang="en-US" sz="3200" dirty="0"/>
          </a:p>
        </p:txBody>
      </p:sp>
      <p:sp>
        <p:nvSpPr>
          <p:cNvPr id="6" name="Content Placeholder 3"/>
          <p:cNvSpPr txBox="1">
            <a:spLocks/>
          </p:cNvSpPr>
          <p:nvPr/>
        </p:nvSpPr>
        <p:spPr>
          <a:xfrm>
            <a:off x="1371600" y="1828799"/>
            <a:ext cx="9333688" cy="4577023"/>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sz="3600" dirty="0"/>
              <a:t>Organizational Changes (cont.)</a:t>
            </a:r>
          </a:p>
          <a:p>
            <a:pPr lvl="1" fontAlgn="auto">
              <a:spcAft>
                <a:spcPts val="0"/>
              </a:spcAft>
            </a:pPr>
            <a:r>
              <a:rPr lang="en-US" sz="3200" dirty="0"/>
              <a:t>Consolidation of internal and external audit</a:t>
            </a:r>
          </a:p>
          <a:p>
            <a:pPr lvl="1" fontAlgn="auto">
              <a:spcAft>
                <a:spcPts val="0"/>
              </a:spcAft>
            </a:pPr>
            <a:r>
              <a:rPr lang="en-US" sz="3200" dirty="0"/>
              <a:t>Right of Way moving to Planning</a:t>
            </a:r>
          </a:p>
          <a:p>
            <a:pPr lvl="1" fontAlgn="auto">
              <a:spcAft>
                <a:spcPts val="0"/>
              </a:spcAft>
            </a:pPr>
            <a:r>
              <a:rPr lang="en-US" sz="3200" dirty="0"/>
              <a:t>Environmental moving to Planning</a:t>
            </a:r>
          </a:p>
          <a:p>
            <a:pPr lvl="1" fontAlgn="auto">
              <a:spcAft>
                <a:spcPts val="0"/>
              </a:spcAft>
            </a:pPr>
            <a:r>
              <a:rPr lang="en-US" sz="3200" dirty="0"/>
              <a:t>General Council reports to Secretary</a:t>
            </a:r>
          </a:p>
          <a:p>
            <a:pPr lvl="1" fontAlgn="auto">
              <a:spcAft>
                <a:spcPts val="0"/>
              </a:spcAft>
            </a:pPr>
            <a:r>
              <a:rPr lang="en-US" sz="3200" dirty="0"/>
              <a:t>Louisiana Offshore Terminal Authority moving to Office of Multimodal Commerce</a:t>
            </a:r>
          </a:p>
          <a:p>
            <a:pPr lvl="1" fontAlgn="auto">
              <a:spcAft>
                <a:spcPts val="0"/>
              </a:spcAft>
            </a:pPr>
            <a:r>
              <a:rPr lang="en-US" sz="3200" dirty="0"/>
              <a:t>District HR reporting to HQ HR</a:t>
            </a:r>
          </a:p>
          <a:p>
            <a:pPr lvl="1" fontAlgn="auto">
              <a:spcAft>
                <a:spcPts val="0"/>
              </a:spcAft>
            </a:pPr>
            <a:r>
              <a:rPr lang="en-US" sz="3200" dirty="0"/>
              <a:t>Weight Enforcement reporting to Asst Secretary of Ops</a:t>
            </a:r>
          </a:p>
          <a:p>
            <a:pPr lvl="1" fontAlgn="auto">
              <a:spcAft>
                <a:spcPts val="0"/>
              </a:spcAft>
            </a:pPr>
            <a:endParaRPr lang="en-US" sz="3200" dirty="0"/>
          </a:p>
          <a:p>
            <a:pPr lvl="1" fontAlgn="auto">
              <a:spcAft>
                <a:spcPts val="0"/>
              </a:spcAft>
            </a:pPr>
            <a:endParaRPr lang="en-US" sz="3200" dirty="0"/>
          </a:p>
          <a:p>
            <a:pPr marL="457200" lvl="1" indent="0" fontAlgn="auto">
              <a:spcAft>
                <a:spcPts val="0"/>
              </a:spcAft>
              <a:buNone/>
            </a:pPr>
            <a:endParaRPr lang="en-US" sz="3200" dirty="0"/>
          </a:p>
          <a:p>
            <a:pPr fontAlgn="auto">
              <a:spcAft>
                <a:spcPts val="0"/>
              </a:spcAft>
            </a:pPr>
            <a:endParaRPr lang="en-US" sz="3200" dirty="0"/>
          </a:p>
        </p:txBody>
      </p:sp>
    </p:spTree>
    <p:extLst>
      <p:ext uri="{BB962C8B-B14F-4D97-AF65-F5344CB8AC3E}">
        <p14:creationId xmlns:p14="http://schemas.microsoft.com/office/powerpoint/2010/main" val="9084248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p:cNvSpPr txBox="1">
            <a:spLocks/>
          </p:cNvSpPr>
          <p:nvPr/>
        </p:nvSpPr>
        <p:spPr>
          <a:xfrm>
            <a:off x="1295400" y="1828800"/>
            <a:ext cx="9333688" cy="457702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Font typeface="Arial" panose="020B0604020202020204" pitchFamily="34" charset="0"/>
              <a:buNone/>
            </a:pPr>
            <a:endParaRPr lang="en-US" sz="3200" dirty="0"/>
          </a:p>
        </p:txBody>
      </p:sp>
      <p:sp>
        <p:nvSpPr>
          <p:cNvPr id="6" name="Content Placeholder 3"/>
          <p:cNvSpPr txBox="1">
            <a:spLocks/>
          </p:cNvSpPr>
          <p:nvPr/>
        </p:nvSpPr>
        <p:spPr>
          <a:xfrm>
            <a:off x="1371600" y="1447800"/>
            <a:ext cx="9333688" cy="457702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fontAlgn="auto">
              <a:spcAft>
                <a:spcPts val="0"/>
              </a:spcAft>
              <a:buNone/>
            </a:pPr>
            <a:endParaRPr lang="en-US" sz="3200" dirty="0"/>
          </a:p>
          <a:p>
            <a:pPr lvl="1" fontAlgn="auto">
              <a:spcAft>
                <a:spcPts val="0"/>
              </a:spcAft>
            </a:pPr>
            <a:endParaRPr lang="en-US" sz="3200" dirty="0"/>
          </a:p>
          <a:p>
            <a:pPr lvl="1" fontAlgn="auto">
              <a:spcAft>
                <a:spcPts val="0"/>
              </a:spcAft>
            </a:pPr>
            <a:endParaRPr lang="en-US" sz="3200" dirty="0"/>
          </a:p>
          <a:p>
            <a:pPr marL="457200" lvl="1" indent="0" fontAlgn="auto">
              <a:spcAft>
                <a:spcPts val="0"/>
              </a:spcAft>
              <a:buNone/>
            </a:pPr>
            <a:endParaRPr lang="en-US" sz="3200" dirty="0"/>
          </a:p>
          <a:p>
            <a:pPr fontAlgn="auto">
              <a:spcAft>
                <a:spcPts val="0"/>
              </a:spcAft>
            </a:pPr>
            <a:endParaRPr lang="en-US" sz="3200" dirty="0"/>
          </a:p>
        </p:txBody>
      </p:sp>
      <p:sp>
        <p:nvSpPr>
          <p:cNvPr id="5" name="Subtitle 3"/>
          <p:cNvSpPr txBox="1">
            <a:spLocks/>
          </p:cNvSpPr>
          <p:nvPr/>
        </p:nvSpPr>
        <p:spPr>
          <a:xfrm>
            <a:off x="1618844" y="2438400"/>
            <a:ext cx="8686800" cy="1828800"/>
          </a:xfrm>
          <a:prstGeom prst="rect">
            <a:avLst/>
          </a:prstGeom>
        </p:spPr>
        <p:txBody>
          <a:bodyPr vert="horz" lIns="91440" tIns="45720" rIns="91440" bIns="45720" rtlCol="0">
            <a:normAutofit/>
          </a:bodyPr>
          <a:lstStyle>
            <a:lvl1pPr marL="0" indent="0" algn="l" defTabSz="914400" rtl="0" eaLnBrk="1" latinLnBrk="0" hangingPunct="1">
              <a:lnSpc>
                <a:spcPts val="3200"/>
              </a:lnSpc>
              <a:spcBef>
                <a:spcPts val="1000"/>
              </a:spcBef>
              <a:buFont typeface="Arial" panose="020B0604020202020204" pitchFamily="34" charset="0"/>
              <a:buNone/>
              <a:defRPr sz="2800" kern="1200">
                <a:solidFill>
                  <a:schemeClr val="bg1">
                    <a:lumMod val="85000"/>
                  </a:schemeClr>
                </a:solidFill>
                <a:latin typeface="Franklin Gothic Medium" panose="020B06030201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0" marR="0" lvl="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sz="5000" b="0" i="0" u="none" strike="noStrike" kern="1200" cap="none" spc="0" normalizeH="0" baseline="0" noProof="0" dirty="0">
                <a:ln>
                  <a:noFill/>
                </a:ln>
                <a:solidFill>
                  <a:sysClr val="window" lastClr="FFFFFF">
                    <a:lumMod val="95000"/>
                  </a:sysClr>
                </a:solidFill>
                <a:effectLst/>
                <a:uLnTx/>
                <a:uFillTx/>
                <a:latin typeface="Franklin Gothic Medium" panose="020B0603020102020204" pitchFamily="34" charset="0"/>
                <a:ea typeface="+mn-ea"/>
                <a:cs typeface="+mn-cs"/>
              </a:rPr>
              <a:t>Project Outlook</a:t>
            </a:r>
          </a:p>
        </p:txBody>
      </p:sp>
    </p:spTree>
    <p:extLst>
      <p:ext uri="{BB962C8B-B14F-4D97-AF65-F5344CB8AC3E}">
        <p14:creationId xmlns:p14="http://schemas.microsoft.com/office/powerpoint/2010/main" val="21189695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p:cNvSpPr txBox="1">
            <a:spLocks/>
          </p:cNvSpPr>
          <p:nvPr/>
        </p:nvSpPr>
        <p:spPr>
          <a:xfrm>
            <a:off x="1295400" y="1828800"/>
            <a:ext cx="9333688" cy="457702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Font typeface="Arial" panose="020B0604020202020204" pitchFamily="34" charset="0"/>
              <a:buNone/>
            </a:pPr>
            <a:endParaRPr lang="en-US" sz="3200" dirty="0"/>
          </a:p>
        </p:txBody>
      </p:sp>
      <p:sp>
        <p:nvSpPr>
          <p:cNvPr id="6" name="Content Placeholder 3"/>
          <p:cNvSpPr txBox="1">
            <a:spLocks/>
          </p:cNvSpPr>
          <p:nvPr/>
        </p:nvSpPr>
        <p:spPr>
          <a:xfrm>
            <a:off x="1371600" y="1447800"/>
            <a:ext cx="9333688" cy="457702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fontAlgn="auto">
              <a:spcAft>
                <a:spcPts val="0"/>
              </a:spcAft>
              <a:buNone/>
            </a:pPr>
            <a:endParaRPr lang="en-US" sz="3200" dirty="0"/>
          </a:p>
          <a:p>
            <a:pPr lvl="1" fontAlgn="auto">
              <a:spcAft>
                <a:spcPts val="0"/>
              </a:spcAft>
            </a:pPr>
            <a:endParaRPr lang="en-US" sz="3200" dirty="0"/>
          </a:p>
          <a:p>
            <a:pPr lvl="1" fontAlgn="auto">
              <a:spcAft>
                <a:spcPts val="0"/>
              </a:spcAft>
            </a:pPr>
            <a:endParaRPr lang="en-US" sz="3200" dirty="0"/>
          </a:p>
          <a:p>
            <a:pPr marL="457200" lvl="1" indent="0" fontAlgn="auto">
              <a:spcAft>
                <a:spcPts val="0"/>
              </a:spcAft>
              <a:buNone/>
            </a:pPr>
            <a:endParaRPr lang="en-US" sz="3200" dirty="0"/>
          </a:p>
          <a:p>
            <a:pPr fontAlgn="auto">
              <a:spcAft>
                <a:spcPts val="0"/>
              </a:spcAft>
            </a:pPr>
            <a:endParaRPr lang="en-US" sz="3200" dirty="0"/>
          </a:p>
        </p:txBody>
      </p:sp>
      <p:sp>
        <p:nvSpPr>
          <p:cNvPr id="7" name="Subtitle 3"/>
          <p:cNvSpPr txBox="1">
            <a:spLocks/>
          </p:cNvSpPr>
          <p:nvPr/>
        </p:nvSpPr>
        <p:spPr>
          <a:xfrm>
            <a:off x="685800" y="470503"/>
            <a:ext cx="8686800" cy="9144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lnSpc>
                <a:spcPct val="100000"/>
              </a:lnSpc>
              <a:spcAft>
                <a:spcPts val="0"/>
              </a:spcAft>
              <a:buNone/>
            </a:pPr>
            <a:r>
              <a:rPr lang="en-US" sz="5000" b="1" dirty="0">
                <a:effectLst>
                  <a:outerShdw blurRad="38100" dist="38100" dir="2700000" algn="tl">
                    <a:srgbClr val="000000">
                      <a:alpha val="43137"/>
                    </a:srgbClr>
                  </a:outerShdw>
                </a:effectLst>
                <a:ea typeface="+mj-ea"/>
                <a:cs typeface="Arial" panose="020B0604020202020204" pitchFamily="34" charset="0"/>
              </a:rPr>
              <a:t>Mid / Long Term Projects</a:t>
            </a:r>
          </a:p>
        </p:txBody>
      </p:sp>
      <p:graphicFrame>
        <p:nvGraphicFramePr>
          <p:cNvPr id="8" name="Content Placeholder 3"/>
          <p:cNvGraphicFramePr>
            <a:graphicFrameLocks/>
          </p:cNvGraphicFramePr>
          <p:nvPr/>
        </p:nvGraphicFramePr>
        <p:xfrm>
          <a:off x="685800" y="1600200"/>
          <a:ext cx="10820400" cy="4097566"/>
        </p:xfrm>
        <a:graphic>
          <a:graphicData uri="http://schemas.openxmlformats.org/drawingml/2006/table">
            <a:tbl>
              <a:tblPr/>
              <a:tblGrid>
                <a:gridCol w="5188527">
                  <a:extLst>
                    <a:ext uri="{9D8B030D-6E8A-4147-A177-3AD203B41FA5}">
                      <a16:colId xmlns:a16="http://schemas.microsoft.com/office/drawing/2014/main" val="1096641578"/>
                    </a:ext>
                  </a:extLst>
                </a:gridCol>
                <a:gridCol w="2660073">
                  <a:extLst>
                    <a:ext uri="{9D8B030D-6E8A-4147-A177-3AD203B41FA5}">
                      <a16:colId xmlns:a16="http://schemas.microsoft.com/office/drawing/2014/main" val="3478771875"/>
                    </a:ext>
                  </a:extLst>
                </a:gridCol>
                <a:gridCol w="2971800">
                  <a:extLst>
                    <a:ext uri="{9D8B030D-6E8A-4147-A177-3AD203B41FA5}">
                      <a16:colId xmlns:a16="http://schemas.microsoft.com/office/drawing/2014/main" val="1431540974"/>
                    </a:ext>
                  </a:extLst>
                </a:gridCol>
              </a:tblGrid>
              <a:tr h="323820">
                <a:tc>
                  <a:txBody>
                    <a:bodyPr/>
                    <a:lstStyle/>
                    <a:p>
                      <a:pPr algn="l" fontAlgn="b"/>
                      <a:r>
                        <a:rPr lang="en-US" sz="2400" b="1" i="0" u="sng" strike="noStrike" dirty="0">
                          <a:solidFill>
                            <a:schemeClr val="tx1"/>
                          </a:solidFill>
                          <a:effectLst/>
                          <a:latin typeface="Calibri" panose="020F0502020204030204" pitchFamily="34" charset="0"/>
                        </a:rPr>
                        <a:t>Project</a:t>
                      </a:r>
                    </a:p>
                  </a:txBody>
                  <a:tcPr marL="6746" marR="6746" marT="6746" marB="0">
                    <a:lnL>
                      <a:noFill/>
                    </a:lnL>
                    <a:lnR>
                      <a:noFill/>
                    </a:lnR>
                    <a:lnT>
                      <a:noFill/>
                    </a:lnT>
                    <a:lnB>
                      <a:noFill/>
                    </a:lnB>
                  </a:tcPr>
                </a:tc>
                <a:tc>
                  <a:txBody>
                    <a:bodyPr/>
                    <a:lstStyle/>
                    <a:p>
                      <a:pPr algn="l" fontAlgn="b"/>
                      <a:r>
                        <a:rPr lang="en-US" sz="2400" b="1" i="0" u="sng" strike="noStrike" dirty="0">
                          <a:solidFill>
                            <a:schemeClr val="tx1"/>
                          </a:solidFill>
                          <a:effectLst/>
                          <a:latin typeface="Calibri" panose="020F0502020204030204" pitchFamily="34" charset="0"/>
                        </a:rPr>
                        <a:t>Parish</a:t>
                      </a:r>
                    </a:p>
                  </a:txBody>
                  <a:tcPr marL="6746" marR="6746" marT="6746" marB="0">
                    <a:lnL>
                      <a:noFill/>
                    </a:lnL>
                    <a:lnR>
                      <a:noFill/>
                    </a:lnR>
                    <a:lnT>
                      <a:noFill/>
                    </a:lnT>
                    <a:lnB>
                      <a:noFill/>
                    </a:lnB>
                  </a:tcPr>
                </a:tc>
                <a:tc>
                  <a:txBody>
                    <a:bodyPr/>
                    <a:lstStyle/>
                    <a:p>
                      <a:pPr algn="l" fontAlgn="b"/>
                      <a:r>
                        <a:rPr lang="en-US" sz="2400" b="1" i="0" u="sng" strike="noStrike" dirty="0">
                          <a:solidFill>
                            <a:schemeClr val="tx1"/>
                          </a:solidFill>
                          <a:effectLst/>
                          <a:latin typeface="Calibri" panose="020F0502020204030204" pitchFamily="34" charset="0"/>
                        </a:rPr>
                        <a:t> Est Const Cost ($1000) </a:t>
                      </a:r>
                    </a:p>
                  </a:txBody>
                  <a:tcPr marL="6746" marR="6746" marT="6746" marB="0">
                    <a:lnL>
                      <a:noFill/>
                    </a:lnL>
                    <a:lnR>
                      <a:noFill/>
                    </a:lnR>
                    <a:lnT>
                      <a:noFill/>
                    </a:lnT>
                    <a:lnB>
                      <a:noFill/>
                    </a:lnB>
                  </a:tcPr>
                </a:tc>
                <a:extLst>
                  <a:ext uri="{0D108BD9-81ED-4DB2-BD59-A6C34878D82A}">
                    <a16:rowId xmlns:a16="http://schemas.microsoft.com/office/drawing/2014/main" val="1927942295"/>
                  </a:ext>
                </a:extLst>
              </a:tr>
              <a:tr h="161910">
                <a:tc>
                  <a:txBody>
                    <a:bodyPr/>
                    <a:lstStyle/>
                    <a:p>
                      <a:pPr algn="l" fontAlgn="b"/>
                      <a:r>
                        <a:rPr lang="en-US" sz="2400" b="0" i="0" u="none" strike="noStrike" dirty="0">
                          <a:solidFill>
                            <a:schemeClr val="tx1"/>
                          </a:solidFill>
                          <a:effectLst/>
                          <a:latin typeface="Calibri" panose="020F0502020204030204" pitchFamily="34" charset="0"/>
                        </a:rPr>
                        <a:t>FUTURE I-49 SOUTH (Raceland to NO)</a:t>
                      </a:r>
                    </a:p>
                  </a:txBody>
                  <a:tcPr marL="6746" marR="6746" marT="6746" marB="0">
                    <a:lnL>
                      <a:noFill/>
                    </a:lnL>
                    <a:lnR>
                      <a:noFill/>
                    </a:lnR>
                    <a:lnT>
                      <a:noFill/>
                    </a:lnT>
                    <a:lnB>
                      <a:noFill/>
                    </a:lnB>
                  </a:tcPr>
                </a:tc>
                <a:tc>
                  <a:txBody>
                    <a:bodyPr/>
                    <a:lstStyle/>
                    <a:p>
                      <a:pPr algn="l" fontAlgn="b"/>
                      <a:r>
                        <a:rPr lang="en-US" sz="2400" b="0" i="0" u="none" strike="noStrike" dirty="0">
                          <a:solidFill>
                            <a:schemeClr val="tx1"/>
                          </a:solidFill>
                          <a:effectLst/>
                          <a:latin typeface="Calibri" panose="020F0502020204030204" pitchFamily="34" charset="0"/>
                        </a:rPr>
                        <a:t>District 02</a:t>
                      </a:r>
                    </a:p>
                  </a:txBody>
                  <a:tcPr marL="6746" marR="6746" marT="6746" marB="0">
                    <a:lnL>
                      <a:noFill/>
                    </a:lnL>
                    <a:lnR>
                      <a:noFill/>
                    </a:lnR>
                    <a:lnT>
                      <a:noFill/>
                    </a:lnT>
                    <a:lnB>
                      <a:noFill/>
                    </a:lnB>
                  </a:tcPr>
                </a:tc>
                <a:tc>
                  <a:txBody>
                    <a:bodyPr/>
                    <a:lstStyle/>
                    <a:p>
                      <a:pPr algn="l" fontAlgn="b"/>
                      <a:r>
                        <a:rPr lang="en-US" sz="2400" b="0" i="0" u="none" strike="noStrike" dirty="0">
                          <a:solidFill>
                            <a:schemeClr val="tx1"/>
                          </a:solidFill>
                          <a:effectLst/>
                          <a:latin typeface="Calibri" panose="020F0502020204030204" pitchFamily="34" charset="0"/>
                        </a:rPr>
                        <a:t> $      5,800,000.00 </a:t>
                      </a:r>
                    </a:p>
                  </a:txBody>
                  <a:tcPr marL="6746" marR="6746" marT="6746" marB="0">
                    <a:lnL>
                      <a:noFill/>
                    </a:lnL>
                    <a:lnR>
                      <a:noFill/>
                    </a:lnR>
                    <a:lnT>
                      <a:noFill/>
                    </a:lnT>
                    <a:lnB>
                      <a:noFill/>
                    </a:lnB>
                  </a:tcPr>
                </a:tc>
                <a:extLst>
                  <a:ext uri="{0D108BD9-81ED-4DB2-BD59-A6C34878D82A}">
                    <a16:rowId xmlns:a16="http://schemas.microsoft.com/office/drawing/2014/main" val="2720131839"/>
                  </a:ext>
                </a:extLst>
              </a:tr>
              <a:tr h="161910">
                <a:tc>
                  <a:txBody>
                    <a:bodyPr/>
                    <a:lstStyle/>
                    <a:p>
                      <a:pPr algn="l" fontAlgn="b"/>
                      <a:r>
                        <a:rPr lang="en-US" sz="2400" b="0" i="0" u="none" strike="noStrike" dirty="0">
                          <a:solidFill>
                            <a:schemeClr val="tx1"/>
                          </a:solidFill>
                          <a:effectLst/>
                          <a:latin typeface="Calibri" panose="020F0502020204030204" pitchFamily="34" charset="0"/>
                        </a:rPr>
                        <a:t>Calcasieu River Bridge (HBI) – </a:t>
                      </a:r>
                      <a:r>
                        <a:rPr lang="en-US" sz="2400" b="1" i="0" u="none" strike="noStrike" dirty="0">
                          <a:solidFill>
                            <a:schemeClr val="tx1"/>
                          </a:solidFill>
                          <a:effectLst/>
                          <a:latin typeface="Calibri" panose="020F0502020204030204" pitchFamily="34" charset="0"/>
                        </a:rPr>
                        <a:t>P3</a:t>
                      </a:r>
                    </a:p>
                  </a:txBody>
                  <a:tcPr marL="6746" marR="6746" marT="6746" marB="0">
                    <a:lnL>
                      <a:noFill/>
                    </a:lnL>
                    <a:lnR>
                      <a:noFill/>
                    </a:lnR>
                    <a:lnT>
                      <a:noFill/>
                    </a:lnT>
                    <a:lnB>
                      <a:noFill/>
                    </a:lnB>
                  </a:tcPr>
                </a:tc>
                <a:tc>
                  <a:txBody>
                    <a:bodyPr/>
                    <a:lstStyle/>
                    <a:p>
                      <a:pPr algn="l" fontAlgn="b"/>
                      <a:r>
                        <a:rPr lang="en-US" sz="2400" b="0" i="0" u="none" strike="noStrike" dirty="0">
                          <a:solidFill>
                            <a:schemeClr val="tx1"/>
                          </a:solidFill>
                          <a:effectLst/>
                          <a:latin typeface="Calibri" panose="020F0502020204030204" pitchFamily="34" charset="0"/>
                        </a:rPr>
                        <a:t>Calcasieu</a:t>
                      </a:r>
                    </a:p>
                  </a:txBody>
                  <a:tcPr marL="6746" marR="6746" marT="6746" marB="0">
                    <a:lnL>
                      <a:noFill/>
                    </a:lnL>
                    <a:lnR>
                      <a:noFill/>
                    </a:lnR>
                    <a:lnT>
                      <a:noFill/>
                    </a:lnT>
                    <a:lnB>
                      <a:noFill/>
                    </a:lnB>
                  </a:tcPr>
                </a:tc>
                <a:tc>
                  <a:txBody>
                    <a:bodyPr/>
                    <a:lstStyle/>
                    <a:p>
                      <a:pPr algn="l" fontAlgn="b"/>
                      <a:r>
                        <a:rPr lang="en-US" sz="2400" b="0" i="0" u="none" strike="noStrike" dirty="0">
                          <a:solidFill>
                            <a:schemeClr val="tx1"/>
                          </a:solidFill>
                          <a:effectLst/>
                          <a:latin typeface="Calibri" panose="020F0502020204030204" pitchFamily="34" charset="0"/>
                        </a:rPr>
                        <a:t> $      2,200,000.00 </a:t>
                      </a:r>
                    </a:p>
                  </a:txBody>
                  <a:tcPr marL="6746" marR="6746" marT="6746" marB="0">
                    <a:lnL>
                      <a:noFill/>
                    </a:lnL>
                    <a:lnR>
                      <a:noFill/>
                    </a:lnR>
                    <a:lnT>
                      <a:noFill/>
                    </a:lnT>
                    <a:lnB>
                      <a:noFill/>
                    </a:lnB>
                  </a:tcPr>
                </a:tc>
                <a:extLst>
                  <a:ext uri="{0D108BD9-81ED-4DB2-BD59-A6C34878D82A}">
                    <a16:rowId xmlns:a16="http://schemas.microsoft.com/office/drawing/2014/main" val="3927821486"/>
                  </a:ext>
                </a:extLst>
              </a:tr>
              <a:tr h="161910">
                <a:tc>
                  <a:txBody>
                    <a:bodyPr/>
                    <a:lstStyle/>
                    <a:p>
                      <a:pPr algn="l" fontAlgn="b"/>
                      <a:r>
                        <a:rPr lang="en-US" sz="2400" b="0" i="0" u="none" strike="noStrike" dirty="0">
                          <a:solidFill>
                            <a:schemeClr val="tx1"/>
                          </a:solidFill>
                          <a:effectLst/>
                          <a:latin typeface="Calibri" panose="020F0502020204030204" pitchFamily="34" charset="0"/>
                        </a:rPr>
                        <a:t>Lafayette Connector</a:t>
                      </a:r>
                    </a:p>
                  </a:txBody>
                  <a:tcPr marL="6746" marR="6746" marT="6746" marB="0">
                    <a:lnL>
                      <a:noFill/>
                    </a:lnL>
                    <a:lnR>
                      <a:noFill/>
                    </a:lnR>
                    <a:lnT>
                      <a:noFill/>
                    </a:lnT>
                    <a:lnB>
                      <a:noFill/>
                    </a:lnB>
                  </a:tcPr>
                </a:tc>
                <a:tc>
                  <a:txBody>
                    <a:bodyPr/>
                    <a:lstStyle/>
                    <a:p>
                      <a:pPr algn="l" fontAlgn="b"/>
                      <a:r>
                        <a:rPr lang="en-US" sz="2400" b="0" i="0" u="none" strike="noStrike" dirty="0">
                          <a:solidFill>
                            <a:schemeClr val="tx1"/>
                          </a:solidFill>
                          <a:effectLst/>
                          <a:latin typeface="Calibri" panose="020F0502020204030204" pitchFamily="34" charset="0"/>
                        </a:rPr>
                        <a:t>Lafayette</a:t>
                      </a:r>
                    </a:p>
                  </a:txBody>
                  <a:tcPr marL="6746" marR="6746" marT="6746" marB="0">
                    <a:lnL>
                      <a:noFill/>
                    </a:lnL>
                    <a:lnR>
                      <a:noFill/>
                    </a:lnR>
                    <a:lnT>
                      <a:noFill/>
                    </a:lnT>
                    <a:lnB>
                      <a:noFill/>
                    </a:lnB>
                  </a:tcPr>
                </a:tc>
                <a:tc>
                  <a:txBody>
                    <a:bodyPr/>
                    <a:lstStyle/>
                    <a:p>
                      <a:pPr algn="l" fontAlgn="b"/>
                      <a:r>
                        <a:rPr lang="en-US" sz="2400" b="0" i="0" u="none" strike="noStrike" dirty="0">
                          <a:solidFill>
                            <a:schemeClr val="tx1"/>
                          </a:solidFill>
                          <a:effectLst/>
                          <a:latin typeface="Calibri" panose="020F0502020204030204" pitchFamily="34" charset="0"/>
                        </a:rPr>
                        <a:t> $      1,313,604.89 </a:t>
                      </a:r>
                    </a:p>
                  </a:txBody>
                  <a:tcPr marL="6746" marR="6746" marT="6746" marB="0">
                    <a:lnL>
                      <a:noFill/>
                    </a:lnL>
                    <a:lnR>
                      <a:noFill/>
                    </a:lnR>
                    <a:lnT>
                      <a:noFill/>
                    </a:lnT>
                    <a:lnB>
                      <a:noFill/>
                    </a:lnB>
                  </a:tcPr>
                </a:tc>
                <a:extLst>
                  <a:ext uri="{0D108BD9-81ED-4DB2-BD59-A6C34878D82A}">
                    <a16:rowId xmlns:a16="http://schemas.microsoft.com/office/drawing/2014/main" val="733710814"/>
                  </a:ext>
                </a:extLst>
              </a:tr>
              <a:tr h="161910">
                <a:tc>
                  <a:txBody>
                    <a:bodyPr/>
                    <a:lstStyle/>
                    <a:p>
                      <a:pPr algn="l" fontAlgn="b"/>
                      <a:r>
                        <a:rPr lang="en-US" sz="2400" b="0" i="0" u="none" strike="noStrike" dirty="0">
                          <a:solidFill>
                            <a:schemeClr val="tx1"/>
                          </a:solidFill>
                          <a:effectLst/>
                          <a:latin typeface="Calibri" panose="020F0502020204030204" pitchFamily="34" charset="0"/>
                        </a:rPr>
                        <a:t>MRB South BR – </a:t>
                      </a:r>
                      <a:r>
                        <a:rPr lang="en-US" sz="2400" b="1" i="0" u="none" strike="noStrike" dirty="0">
                          <a:solidFill>
                            <a:schemeClr val="tx1"/>
                          </a:solidFill>
                          <a:effectLst/>
                          <a:latin typeface="Calibri" panose="020F0502020204030204" pitchFamily="34" charset="0"/>
                        </a:rPr>
                        <a:t>P3 likely</a:t>
                      </a:r>
                    </a:p>
                  </a:txBody>
                  <a:tcPr marL="6746" marR="6746" marT="6746" marB="0">
                    <a:lnL>
                      <a:noFill/>
                    </a:lnL>
                    <a:lnR>
                      <a:noFill/>
                    </a:lnR>
                    <a:lnT>
                      <a:noFill/>
                    </a:lnT>
                    <a:lnB>
                      <a:noFill/>
                    </a:lnB>
                  </a:tcPr>
                </a:tc>
                <a:tc>
                  <a:txBody>
                    <a:bodyPr/>
                    <a:lstStyle/>
                    <a:p>
                      <a:pPr algn="l" fontAlgn="b"/>
                      <a:r>
                        <a:rPr lang="en-US" sz="2400" b="0" i="0" u="none" strike="noStrike" dirty="0">
                          <a:solidFill>
                            <a:schemeClr val="tx1"/>
                          </a:solidFill>
                          <a:effectLst/>
                          <a:latin typeface="Calibri" panose="020F0502020204030204" pitchFamily="34" charset="0"/>
                        </a:rPr>
                        <a:t>District 61</a:t>
                      </a:r>
                    </a:p>
                  </a:txBody>
                  <a:tcPr marL="6746" marR="6746" marT="6746" marB="0">
                    <a:lnL>
                      <a:noFill/>
                    </a:lnL>
                    <a:lnR>
                      <a:noFill/>
                    </a:lnR>
                    <a:lnT>
                      <a:noFill/>
                    </a:lnT>
                    <a:lnB>
                      <a:noFill/>
                    </a:lnB>
                  </a:tcPr>
                </a:tc>
                <a:tc>
                  <a:txBody>
                    <a:bodyPr/>
                    <a:lstStyle/>
                    <a:p>
                      <a:pPr algn="l" fontAlgn="b"/>
                      <a:r>
                        <a:rPr lang="en-US" sz="2400" b="0" i="0" u="none" strike="noStrike" dirty="0">
                          <a:solidFill>
                            <a:schemeClr val="tx1"/>
                          </a:solidFill>
                          <a:effectLst/>
                          <a:latin typeface="Calibri" panose="020F0502020204030204" pitchFamily="34" charset="0"/>
                        </a:rPr>
                        <a:t> $      1,100,000.00 </a:t>
                      </a:r>
                    </a:p>
                  </a:txBody>
                  <a:tcPr marL="6746" marR="6746" marT="6746" marB="0">
                    <a:lnL>
                      <a:noFill/>
                    </a:lnL>
                    <a:lnR>
                      <a:noFill/>
                    </a:lnR>
                    <a:lnT>
                      <a:noFill/>
                    </a:lnT>
                    <a:lnB>
                      <a:noFill/>
                    </a:lnB>
                  </a:tcPr>
                </a:tc>
                <a:extLst>
                  <a:ext uri="{0D108BD9-81ED-4DB2-BD59-A6C34878D82A}">
                    <a16:rowId xmlns:a16="http://schemas.microsoft.com/office/drawing/2014/main" val="3943593821"/>
                  </a:ext>
                </a:extLst>
              </a:tr>
              <a:tr h="303582">
                <a:tc>
                  <a:txBody>
                    <a:bodyPr/>
                    <a:lstStyle/>
                    <a:p>
                      <a:pPr algn="l" fontAlgn="b"/>
                      <a:r>
                        <a:rPr lang="nn-NO" sz="2400" b="0" i="0" u="none" strike="noStrike" dirty="0">
                          <a:solidFill>
                            <a:schemeClr val="tx1"/>
                          </a:solidFill>
                          <a:effectLst/>
                          <a:latin typeface="Calibri" panose="020F0502020204030204" pitchFamily="34" charset="0"/>
                        </a:rPr>
                        <a:t>I-10: LA 415 to Essen - </a:t>
                      </a:r>
                      <a:r>
                        <a:rPr lang="nn-NO" sz="2400" b="1" i="0" u="none" strike="noStrike" dirty="0">
                          <a:solidFill>
                            <a:schemeClr val="tx1"/>
                          </a:solidFill>
                          <a:effectLst/>
                          <a:latin typeface="Calibri" panose="020F0502020204030204" pitchFamily="34" charset="0"/>
                        </a:rPr>
                        <a:t>CMAR</a:t>
                      </a:r>
                    </a:p>
                  </a:txBody>
                  <a:tcPr marL="6746" marR="6746" marT="6746" marB="0">
                    <a:lnL>
                      <a:noFill/>
                    </a:lnL>
                    <a:lnR>
                      <a:noFill/>
                    </a:lnR>
                    <a:lnT>
                      <a:noFill/>
                    </a:lnT>
                    <a:lnB>
                      <a:noFill/>
                    </a:lnB>
                  </a:tcPr>
                </a:tc>
                <a:tc>
                  <a:txBody>
                    <a:bodyPr/>
                    <a:lstStyle/>
                    <a:p>
                      <a:pPr algn="l" fontAlgn="b"/>
                      <a:r>
                        <a:rPr lang="en-US" sz="2400" b="0" i="0" u="none" strike="noStrike" dirty="0">
                          <a:solidFill>
                            <a:schemeClr val="tx1"/>
                          </a:solidFill>
                          <a:effectLst/>
                          <a:latin typeface="Calibri" panose="020F0502020204030204" pitchFamily="34" charset="0"/>
                        </a:rPr>
                        <a:t>E&amp;W Baton Rouge</a:t>
                      </a:r>
                    </a:p>
                  </a:txBody>
                  <a:tcPr marL="6746" marR="6746" marT="6746" marB="0">
                    <a:lnL>
                      <a:noFill/>
                    </a:lnL>
                    <a:lnR>
                      <a:noFill/>
                    </a:lnR>
                    <a:lnT>
                      <a:noFill/>
                    </a:lnT>
                    <a:lnB>
                      <a:noFill/>
                    </a:lnB>
                  </a:tcPr>
                </a:tc>
                <a:tc>
                  <a:txBody>
                    <a:bodyPr/>
                    <a:lstStyle/>
                    <a:p>
                      <a:pPr algn="l" fontAlgn="b"/>
                      <a:r>
                        <a:rPr lang="en-US" sz="2400" b="0" i="0" u="none" strike="noStrike" dirty="0">
                          <a:solidFill>
                            <a:schemeClr val="tx1"/>
                          </a:solidFill>
                          <a:effectLst/>
                          <a:latin typeface="Calibri" panose="020F0502020204030204" pitchFamily="34" charset="0"/>
                        </a:rPr>
                        <a:t> $      1,000,000.00 </a:t>
                      </a:r>
                    </a:p>
                  </a:txBody>
                  <a:tcPr marL="6746" marR="6746" marT="6746" marB="0">
                    <a:lnL>
                      <a:noFill/>
                    </a:lnL>
                    <a:lnR>
                      <a:noFill/>
                    </a:lnR>
                    <a:lnT>
                      <a:noFill/>
                    </a:lnT>
                    <a:lnB>
                      <a:noFill/>
                    </a:lnB>
                  </a:tcPr>
                </a:tc>
                <a:extLst>
                  <a:ext uri="{0D108BD9-81ED-4DB2-BD59-A6C34878D82A}">
                    <a16:rowId xmlns:a16="http://schemas.microsoft.com/office/drawing/2014/main" val="548555961"/>
                  </a:ext>
                </a:extLst>
              </a:tr>
              <a:tr h="161910">
                <a:tc>
                  <a:txBody>
                    <a:bodyPr/>
                    <a:lstStyle/>
                    <a:p>
                      <a:pPr algn="l" fontAlgn="b"/>
                      <a:r>
                        <a:rPr lang="en-US" sz="2400" b="0" i="0" u="none" strike="noStrike" dirty="0">
                          <a:solidFill>
                            <a:schemeClr val="tx1"/>
                          </a:solidFill>
                          <a:effectLst/>
                          <a:latin typeface="Calibri" panose="020F0502020204030204" pitchFamily="34" charset="0"/>
                        </a:rPr>
                        <a:t>I-49 South (Ricohoc To Berwick)</a:t>
                      </a:r>
                    </a:p>
                  </a:txBody>
                  <a:tcPr marL="6746" marR="6746" marT="6746" marB="0">
                    <a:lnL>
                      <a:noFill/>
                    </a:lnL>
                    <a:lnR>
                      <a:noFill/>
                    </a:lnR>
                    <a:lnT>
                      <a:noFill/>
                    </a:lnT>
                    <a:lnB>
                      <a:noFill/>
                    </a:lnB>
                  </a:tcPr>
                </a:tc>
                <a:tc>
                  <a:txBody>
                    <a:bodyPr/>
                    <a:lstStyle/>
                    <a:p>
                      <a:pPr algn="l" fontAlgn="b"/>
                      <a:r>
                        <a:rPr lang="en-US" sz="2400" b="0" i="0" u="none" strike="noStrike" dirty="0">
                          <a:solidFill>
                            <a:schemeClr val="tx1"/>
                          </a:solidFill>
                          <a:effectLst/>
                          <a:latin typeface="Calibri" panose="020F0502020204030204" pitchFamily="34" charset="0"/>
                        </a:rPr>
                        <a:t>St. Mary</a:t>
                      </a:r>
                    </a:p>
                  </a:txBody>
                  <a:tcPr marL="6746" marR="6746" marT="6746" marB="0">
                    <a:lnL>
                      <a:noFill/>
                    </a:lnL>
                    <a:lnR>
                      <a:noFill/>
                    </a:lnR>
                    <a:lnT>
                      <a:noFill/>
                    </a:lnT>
                    <a:lnB>
                      <a:noFill/>
                    </a:lnB>
                  </a:tcPr>
                </a:tc>
                <a:tc>
                  <a:txBody>
                    <a:bodyPr/>
                    <a:lstStyle/>
                    <a:p>
                      <a:pPr algn="l" fontAlgn="b"/>
                      <a:r>
                        <a:rPr lang="en-US" sz="2400" b="0" i="0" u="none" strike="noStrike" dirty="0">
                          <a:solidFill>
                            <a:schemeClr val="tx1"/>
                          </a:solidFill>
                          <a:effectLst/>
                          <a:latin typeface="Calibri" panose="020F0502020204030204" pitchFamily="34" charset="0"/>
                        </a:rPr>
                        <a:t> $         417,000.00 </a:t>
                      </a:r>
                    </a:p>
                  </a:txBody>
                  <a:tcPr marL="6746" marR="6746" marT="6746" marB="0">
                    <a:lnL>
                      <a:noFill/>
                    </a:lnL>
                    <a:lnR>
                      <a:noFill/>
                    </a:lnR>
                    <a:lnT>
                      <a:noFill/>
                    </a:lnT>
                    <a:lnB>
                      <a:noFill/>
                    </a:lnB>
                  </a:tcPr>
                </a:tc>
                <a:extLst>
                  <a:ext uri="{0D108BD9-81ED-4DB2-BD59-A6C34878D82A}">
                    <a16:rowId xmlns:a16="http://schemas.microsoft.com/office/drawing/2014/main" val="1785071366"/>
                  </a:ext>
                </a:extLst>
              </a:tr>
              <a:tr h="161910">
                <a:tc>
                  <a:txBody>
                    <a:bodyPr/>
                    <a:lstStyle/>
                    <a:p>
                      <a:pPr algn="l" fontAlgn="b"/>
                      <a:r>
                        <a:rPr lang="en-US" sz="2400" b="0" i="0" u="none" strike="noStrike" dirty="0">
                          <a:solidFill>
                            <a:schemeClr val="tx1"/>
                          </a:solidFill>
                          <a:effectLst/>
                          <a:latin typeface="Calibri" panose="020F0502020204030204" pitchFamily="34" charset="0"/>
                        </a:rPr>
                        <a:t>I 10: Williams Blvd - Veterans Blvd</a:t>
                      </a:r>
                    </a:p>
                  </a:txBody>
                  <a:tcPr marL="6746" marR="6746" marT="6746" marB="0">
                    <a:lnL>
                      <a:noFill/>
                    </a:lnL>
                    <a:lnR>
                      <a:noFill/>
                    </a:lnR>
                    <a:lnT>
                      <a:noFill/>
                    </a:lnT>
                    <a:lnB>
                      <a:noFill/>
                    </a:lnB>
                  </a:tcPr>
                </a:tc>
                <a:tc>
                  <a:txBody>
                    <a:bodyPr/>
                    <a:lstStyle/>
                    <a:p>
                      <a:pPr algn="l" fontAlgn="b"/>
                      <a:r>
                        <a:rPr lang="en-US" sz="2400" b="0" i="0" u="none" strike="noStrike" dirty="0">
                          <a:solidFill>
                            <a:schemeClr val="tx1"/>
                          </a:solidFill>
                          <a:effectLst/>
                          <a:latin typeface="Calibri" panose="020F0502020204030204" pitchFamily="34" charset="0"/>
                        </a:rPr>
                        <a:t>Jefferson</a:t>
                      </a:r>
                    </a:p>
                  </a:txBody>
                  <a:tcPr marL="6746" marR="6746" marT="6746" marB="0">
                    <a:lnL>
                      <a:noFill/>
                    </a:lnL>
                    <a:lnR>
                      <a:noFill/>
                    </a:lnR>
                    <a:lnT>
                      <a:noFill/>
                    </a:lnT>
                    <a:lnB>
                      <a:noFill/>
                    </a:lnB>
                  </a:tcPr>
                </a:tc>
                <a:tc>
                  <a:txBody>
                    <a:bodyPr/>
                    <a:lstStyle/>
                    <a:p>
                      <a:pPr algn="l" fontAlgn="b"/>
                      <a:r>
                        <a:rPr lang="en-US" sz="2400" b="0" i="0" u="none" strike="noStrike" dirty="0">
                          <a:solidFill>
                            <a:schemeClr val="tx1"/>
                          </a:solidFill>
                          <a:effectLst/>
                          <a:latin typeface="Calibri" panose="020F0502020204030204" pitchFamily="34" charset="0"/>
                        </a:rPr>
                        <a:t> $         174,607.92 </a:t>
                      </a:r>
                    </a:p>
                  </a:txBody>
                  <a:tcPr marL="6746" marR="6746" marT="6746" marB="0">
                    <a:lnL>
                      <a:noFill/>
                    </a:lnL>
                    <a:lnR>
                      <a:noFill/>
                    </a:lnR>
                    <a:lnT>
                      <a:noFill/>
                    </a:lnT>
                    <a:lnB>
                      <a:noFill/>
                    </a:lnB>
                  </a:tcPr>
                </a:tc>
                <a:extLst>
                  <a:ext uri="{0D108BD9-81ED-4DB2-BD59-A6C34878D82A}">
                    <a16:rowId xmlns:a16="http://schemas.microsoft.com/office/drawing/2014/main" val="1812884073"/>
                  </a:ext>
                </a:extLst>
              </a:tr>
              <a:tr h="161910">
                <a:tc>
                  <a:txBody>
                    <a:bodyPr/>
                    <a:lstStyle/>
                    <a:p>
                      <a:pPr algn="l" fontAlgn="b"/>
                      <a:r>
                        <a:rPr lang="en-US" sz="2400" b="0" i="0" u="none" strike="noStrike" dirty="0">
                          <a:solidFill>
                            <a:schemeClr val="tx1"/>
                          </a:solidFill>
                          <a:effectLst/>
                          <a:latin typeface="Calibri" panose="020F0502020204030204" pitchFamily="34" charset="0"/>
                        </a:rPr>
                        <a:t>LA 1/LA 415 Connector - </a:t>
                      </a:r>
                      <a:r>
                        <a:rPr lang="en-US" sz="2400" b="1" i="0" u="none" strike="noStrike" dirty="0">
                          <a:solidFill>
                            <a:schemeClr val="tx1"/>
                          </a:solidFill>
                          <a:effectLst/>
                          <a:latin typeface="Calibri" panose="020F0502020204030204" pitchFamily="34" charset="0"/>
                        </a:rPr>
                        <a:t>CMAR</a:t>
                      </a:r>
                    </a:p>
                  </a:txBody>
                  <a:tcPr marL="6746" marR="6746" marT="6746" marB="0">
                    <a:lnL>
                      <a:noFill/>
                    </a:lnL>
                    <a:lnR>
                      <a:noFill/>
                    </a:lnR>
                    <a:lnT>
                      <a:noFill/>
                    </a:lnT>
                    <a:lnB>
                      <a:noFill/>
                    </a:lnB>
                  </a:tcPr>
                </a:tc>
                <a:tc>
                  <a:txBody>
                    <a:bodyPr/>
                    <a:lstStyle/>
                    <a:p>
                      <a:pPr algn="l" fontAlgn="b"/>
                      <a:r>
                        <a:rPr lang="en-US" sz="2400" b="0" i="0" u="none" strike="noStrike" dirty="0">
                          <a:solidFill>
                            <a:schemeClr val="tx1"/>
                          </a:solidFill>
                          <a:effectLst/>
                          <a:latin typeface="Calibri" panose="020F0502020204030204" pitchFamily="34" charset="0"/>
                        </a:rPr>
                        <a:t>W Baton Rouge</a:t>
                      </a:r>
                    </a:p>
                  </a:txBody>
                  <a:tcPr marL="6746" marR="6746" marT="6746" marB="0">
                    <a:lnL>
                      <a:noFill/>
                    </a:lnL>
                    <a:lnR>
                      <a:noFill/>
                    </a:lnR>
                    <a:lnT>
                      <a:noFill/>
                    </a:lnT>
                    <a:lnB>
                      <a:noFill/>
                    </a:lnB>
                  </a:tcPr>
                </a:tc>
                <a:tc>
                  <a:txBody>
                    <a:bodyPr/>
                    <a:lstStyle/>
                    <a:p>
                      <a:pPr algn="l" fontAlgn="b"/>
                      <a:r>
                        <a:rPr lang="en-US" sz="2400" b="0" i="0" u="none" strike="noStrike" dirty="0">
                          <a:solidFill>
                            <a:schemeClr val="tx1"/>
                          </a:solidFill>
                          <a:effectLst/>
                          <a:latin typeface="Calibri" panose="020F0502020204030204" pitchFamily="34" charset="0"/>
                        </a:rPr>
                        <a:t> $         165,500.00 </a:t>
                      </a:r>
                    </a:p>
                  </a:txBody>
                  <a:tcPr marL="6746" marR="6746" marT="6746" marB="0">
                    <a:lnL>
                      <a:noFill/>
                    </a:lnL>
                    <a:lnR>
                      <a:noFill/>
                    </a:lnR>
                    <a:lnT>
                      <a:noFill/>
                    </a:lnT>
                    <a:lnB>
                      <a:noFill/>
                    </a:lnB>
                  </a:tcPr>
                </a:tc>
                <a:extLst>
                  <a:ext uri="{0D108BD9-81ED-4DB2-BD59-A6C34878D82A}">
                    <a16:rowId xmlns:a16="http://schemas.microsoft.com/office/drawing/2014/main" val="1642121115"/>
                  </a:ext>
                </a:extLst>
              </a:tr>
              <a:tr h="161910">
                <a:tc>
                  <a:txBody>
                    <a:bodyPr/>
                    <a:lstStyle/>
                    <a:p>
                      <a:pPr algn="l" fontAlgn="b"/>
                      <a:r>
                        <a:rPr lang="en-US" sz="2400" b="0" i="0" u="none" strike="noStrike" dirty="0">
                          <a:solidFill>
                            <a:schemeClr val="tx1"/>
                          </a:solidFill>
                          <a:effectLst/>
                          <a:latin typeface="Calibri" panose="020F0502020204030204" pitchFamily="34" charset="0"/>
                        </a:rPr>
                        <a:t>I-20 Rehab &amp; Expansion</a:t>
                      </a:r>
                    </a:p>
                  </a:txBody>
                  <a:tcPr marL="6746" marR="6746" marT="6746" marB="0">
                    <a:lnL>
                      <a:noFill/>
                    </a:lnL>
                    <a:lnR>
                      <a:noFill/>
                    </a:lnR>
                    <a:lnT>
                      <a:noFill/>
                    </a:lnT>
                    <a:lnB>
                      <a:noFill/>
                    </a:lnB>
                  </a:tcPr>
                </a:tc>
                <a:tc>
                  <a:txBody>
                    <a:bodyPr/>
                    <a:lstStyle/>
                    <a:p>
                      <a:pPr algn="l" fontAlgn="b"/>
                      <a:r>
                        <a:rPr lang="en-US" sz="2400" b="0" i="0" u="none" strike="noStrike" dirty="0">
                          <a:solidFill>
                            <a:schemeClr val="tx1"/>
                          </a:solidFill>
                          <a:effectLst/>
                          <a:latin typeface="Calibri" panose="020F0502020204030204" pitchFamily="34" charset="0"/>
                        </a:rPr>
                        <a:t>Caddo &amp; Bossier</a:t>
                      </a:r>
                    </a:p>
                  </a:txBody>
                  <a:tcPr marL="6746" marR="6746" marT="6746" marB="0">
                    <a:lnL>
                      <a:noFill/>
                    </a:lnL>
                    <a:lnR>
                      <a:noFill/>
                    </a:lnR>
                    <a:lnT>
                      <a:noFill/>
                    </a:lnT>
                    <a:lnB>
                      <a:noFill/>
                    </a:lnB>
                  </a:tcPr>
                </a:tc>
                <a:tc>
                  <a:txBody>
                    <a:bodyPr/>
                    <a:lstStyle/>
                    <a:p>
                      <a:pPr algn="l" fontAlgn="b"/>
                      <a:r>
                        <a:rPr lang="en-US" sz="2400" b="0" i="0" u="none" strike="noStrike" dirty="0">
                          <a:solidFill>
                            <a:schemeClr val="tx1"/>
                          </a:solidFill>
                          <a:effectLst/>
                          <a:latin typeface="Calibri" panose="020F0502020204030204" pitchFamily="34" charset="0"/>
                        </a:rPr>
                        <a:t> $         350,000.00 </a:t>
                      </a:r>
                    </a:p>
                  </a:txBody>
                  <a:tcPr marL="6746" marR="6746" marT="6746" marB="0">
                    <a:lnL>
                      <a:noFill/>
                    </a:lnL>
                    <a:lnR>
                      <a:noFill/>
                    </a:lnR>
                    <a:lnT>
                      <a:noFill/>
                    </a:lnT>
                    <a:lnB>
                      <a:noFill/>
                    </a:lnB>
                  </a:tcPr>
                </a:tc>
                <a:extLst>
                  <a:ext uri="{0D108BD9-81ED-4DB2-BD59-A6C34878D82A}">
                    <a16:rowId xmlns:a16="http://schemas.microsoft.com/office/drawing/2014/main" val="4085911342"/>
                  </a:ext>
                </a:extLst>
              </a:tr>
              <a:tr h="161910">
                <a:tc>
                  <a:txBody>
                    <a:bodyPr/>
                    <a:lstStyle/>
                    <a:p>
                      <a:pPr algn="l" fontAlgn="b"/>
                      <a:r>
                        <a:rPr lang="en-US" sz="2400" b="0" i="0" u="none" strike="noStrike" dirty="0">
                          <a:solidFill>
                            <a:schemeClr val="tx1"/>
                          </a:solidFill>
                          <a:effectLst/>
                          <a:latin typeface="Calibri" panose="020F0502020204030204" pitchFamily="34" charset="0"/>
                        </a:rPr>
                        <a:t>I-49</a:t>
                      </a:r>
                      <a:r>
                        <a:rPr lang="en-US" sz="2400" b="0" i="0" u="none" strike="noStrike" baseline="0" dirty="0">
                          <a:solidFill>
                            <a:schemeClr val="tx1"/>
                          </a:solidFill>
                          <a:effectLst/>
                          <a:latin typeface="Calibri" panose="020F0502020204030204" pitchFamily="34" charset="0"/>
                        </a:rPr>
                        <a:t> Inner City Connector</a:t>
                      </a:r>
                      <a:endParaRPr lang="en-US" sz="2400" b="0" i="0" u="none" strike="noStrike" dirty="0">
                        <a:solidFill>
                          <a:schemeClr val="tx1"/>
                        </a:solidFill>
                        <a:effectLst/>
                        <a:latin typeface="Calibri" panose="020F0502020204030204" pitchFamily="34" charset="0"/>
                      </a:endParaRPr>
                    </a:p>
                  </a:txBody>
                  <a:tcPr marL="6746" marR="6746" marT="6746" marB="0">
                    <a:lnL>
                      <a:noFill/>
                    </a:lnL>
                    <a:lnR>
                      <a:noFill/>
                    </a:lnR>
                    <a:lnT>
                      <a:noFill/>
                    </a:lnT>
                    <a:lnB>
                      <a:noFill/>
                    </a:lnB>
                  </a:tcPr>
                </a:tc>
                <a:tc>
                  <a:txBody>
                    <a:bodyPr/>
                    <a:lstStyle/>
                    <a:p>
                      <a:pPr algn="l" fontAlgn="b"/>
                      <a:r>
                        <a:rPr lang="en-US" sz="2400" b="0" i="0" u="none" strike="noStrike" dirty="0">
                          <a:solidFill>
                            <a:schemeClr val="tx1"/>
                          </a:solidFill>
                          <a:effectLst/>
                          <a:latin typeface="Calibri" panose="020F0502020204030204" pitchFamily="34" charset="0"/>
                        </a:rPr>
                        <a:t>Caddo</a:t>
                      </a:r>
                    </a:p>
                  </a:txBody>
                  <a:tcPr marL="6746" marR="6746" marT="6746" marB="0">
                    <a:lnL>
                      <a:noFill/>
                    </a:lnL>
                    <a:lnR>
                      <a:noFill/>
                    </a:lnR>
                    <a:lnT>
                      <a:noFill/>
                    </a:lnT>
                    <a:lnB>
                      <a:noFill/>
                    </a:lnB>
                  </a:tcPr>
                </a:tc>
                <a:tc>
                  <a:txBody>
                    <a:bodyPr/>
                    <a:lstStyle/>
                    <a:p>
                      <a:pPr algn="l" fontAlgn="b"/>
                      <a:r>
                        <a:rPr lang="en-US" sz="2400" b="0" i="0" u="none" strike="noStrike" dirty="0">
                          <a:solidFill>
                            <a:schemeClr val="tx1"/>
                          </a:solidFill>
                          <a:effectLst/>
                          <a:latin typeface="Calibri" panose="020F0502020204030204" pitchFamily="34" charset="0"/>
                        </a:rPr>
                        <a:t> $       1,000,000.00</a:t>
                      </a:r>
                    </a:p>
                  </a:txBody>
                  <a:tcPr marL="6746" marR="6746" marT="6746" marB="0">
                    <a:lnL>
                      <a:noFill/>
                    </a:lnL>
                    <a:lnR>
                      <a:noFill/>
                    </a:lnR>
                    <a:lnT>
                      <a:noFill/>
                    </a:lnT>
                    <a:lnB>
                      <a:noFill/>
                    </a:lnB>
                  </a:tcPr>
                </a:tc>
                <a:extLst>
                  <a:ext uri="{0D108BD9-81ED-4DB2-BD59-A6C34878D82A}">
                    <a16:rowId xmlns:a16="http://schemas.microsoft.com/office/drawing/2014/main" val="2305643831"/>
                  </a:ext>
                </a:extLst>
              </a:tr>
            </a:tbl>
          </a:graphicData>
        </a:graphic>
      </p:graphicFrame>
    </p:spTree>
    <p:extLst>
      <p:ext uri="{BB962C8B-B14F-4D97-AF65-F5344CB8AC3E}">
        <p14:creationId xmlns:p14="http://schemas.microsoft.com/office/powerpoint/2010/main" val="13400978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
          <p:cNvSpPr txBox="1">
            <a:spLocks/>
          </p:cNvSpPr>
          <p:nvPr/>
        </p:nvSpPr>
        <p:spPr>
          <a:xfrm>
            <a:off x="1600200" y="838200"/>
            <a:ext cx="9525000" cy="838200"/>
          </a:xfrm>
          <a:prstGeom prst="rect">
            <a:avLst/>
          </a:prstGeom>
        </p:spPr>
        <p:txBody>
          <a:bodyPr/>
          <a:lstStyle>
            <a:lvl1pPr algn="l" defTabSz="914400" rtl="0" eaLnBrk="1" latinLnBrk="0" hangingPunct="1">
              <a:lnSpc>
                <a:spcPct val="90000"/>
              </a:lnSpc>
              <a:spcBef>
                <a:spcPct val="0"/>
              </a:spcBef>
              <a:buNone/>
              <a:defRPr sz="4400" kern="1200">
                <a:solidFill>
                  <a:schemeClr val="accent1">
                    <a:lumMod val="50000"/>
                  </a:schemeClr>
                </a:solidFill>
                <a:effectLst>
                  <a:outerShdw blurRad="38100" dist="38100" dir="2700000" algn="tl">
                    <a:srgbClr val="000000">
                      <a:alpha val="43137"/>
                    </a:srgbClr>
                  </a:outerShdw>
                </a:effectLst>
                <a:latin typeface="+mn-lt"/>
                <a:ea typeface="+mj-ea"/>
                <a:cs typeface="+mj-cs"/>
              </a:defRPr>
            </a:lvl1pPr>
          </a:lstStyle>
          <a:p>
            <a:pPr fontAlgn="auto">
              <a:spcAft>
                <a:spcPts val="0"/>
              </a:spcAft>
            </a:pPr>
            <a:r>
              <a:rPr lang="en-US" sz="5000" b="1" dirty="0">
                <a:solidFill>
                  <a:schemeClr val="tx1"/>
                </a:solidFill>
                <a:cs typeface="Arial" panose="020B0604020202020204" pitchFamily="34" charset="0"/>
              </a:rPr>
              <a:t>L-TIF Summary</a:t>
            </a:r>
            <a:endParaRPr lang="en-US" sz="5000" b="1" dirty="0">
              <a:solidFill>
                <a:schemeClr val="tx1"/>
              </a:solidFill>
            </a:endParaRPr>
          </a:p>
        </p:txBody>
      </p:sp>
      <p:sp>
        <p:nvSpPr>
          <p:cNvPr id="3" name="Content Placeholder 3"/>
          <p:cNvSpPr txBox="1">
            <a:spLocks/>
          </p:cNvSpPr>
          <p:nvPr/>
        </p:nvSpPr>
        <p:spPr>
          <a:xfrm>
            <a:off x="1295400" y="1828800"/>
            <a:ext cx="9333688" cy="457702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Font typeface="Arial" panose="020B0604020202020204" pitchFamily="34" charset="0"/>
              <a:buNone/>
            </a:pPr>
            <a:endParaRPr lang="en-US" sz="3200" dirty="0"/>
          </a:p>
        </p:txBody>
      </p:sp>
      <p:sp>
        <p:nvSpPr>
          <p:cNvPr id="6" name="Content Placeholder 3"/>
          <p:cNvSpPr txBox="1">
            <a:spLocks/>
          </p:cNvSpPr>
          <p:nvPr/>
        </p:nvSpPr>
        <p:spPr>
          <a:xfrm>
            <a:off x="1371600" y="1828799"/>
            <a:ext cx="9333688" cy="457702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sz="3600" dirty="0"/>
              <a:t>61 L-TIF Projects for FY 24-25</a:t>
            </a:r>
          </a:p>
          <a:p>
            <a:pPr lvl="1" fontAlgn="auto">
              <a:spcAft>
                <a:spcPts val="0"/>
              </a:spcAft>
            </a:pPr>
            <a:r>
              <a:rPr lang="en-US" sz="3200" dirty="0"/>
              <a:t>$271,250,159 Budgeted</a:t>
            </a:r>
          </a:p>
          <a:p>
            <a:pPr fontAlgn="auto">
              <a:spcAft>
                <a:spcPts val="0"/>
              </a:spcAft>
            </a:pPr>
            <a:r>
              <a:rPr lang="en-US" sz="3600" dirty="0"/>
              <a:t>20 projects let </a:t>
            </a:r>
          </a:p>
          <a:p>
            <a:pPr lvl="1" fontAlgn="auto">
              <a:spcAft>
                <a:spcPts val="0"/>
              </a:spcAft>
            </a:pPr>
            <a:r>
              <a:rPr lang="en-US" sz="3200" dirty="0"/>
              <a:t>$98,875,178 total letting amount</a:t>
            </a:r>
          </a:p>
          <a:p>
            <a:pPr fontAlgn="auto">
              <a:spcAft>
                <a:spcPts val="0"/>
              </a:spcAft>
            </a:pPr>
            <a:r>
              <a:rPr lang="en-US" sz="3600" dirty="0"/>
              <a:t>41 Projects Remain</a:t>
            </a:r>
          </a:p>
          <a:p>
            <a:pPr lvl="1" fontAlgn="auto">
              <a:spcAft>
                <a:spcPts val="0"/>
              </a:spcAft>
            </a:pPr>
            <a:r>
              <a:rPr lang="en-US" sz="3200" dirty="0"/>
              <a:t>$172,893,516 Budgeted</a:t>
            </a:r>
          </a:p>
          <a:p>
            <a:pPr lvl="1" fontAlgn="auto">
              <a:spcAft>
                <a:spcPts val="0"/>
              </a:spcAft>
            </a:pPr>
            <a:r>
              <a:rPr lang="en-US" sz="3200" dirty="0"/>
              <a:t>100% on target for letting before next FY</a:t>
            </a:r>
          </a:p>
          <a:p>
            <a:pPr marL="0" indent="0" fontAlgn="auto">
              <a:spcAft>
                <a:spcPts val="0"/>
              </a:spcAft>
              <a:buFont typeface="Arial" panose="020B0604020202020204" pitchFamily="34" charset="0"/>
              <a:buNone/>
            </a:pPr>
            <a:endParaRPr lang="en-US" sz="3200" dirty="0"/>
          </a:p>
        </p:txBody>
      </p:sp>
    </p:spTree>
    <p:extLst>
      <p:ext uri="{BB962C8B-B14F-4D97-AF65-F5344CB8AC3E}">
        <p14:creationId xmlns:p14="http://schemas.microsoft.com/office/powerpoint/2010/main" val="358430752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
          <p:cNvSpPr txBox="1">
            <a:spLocks/>
          </p:cNvSpPr>
          <p:nvPr/>
        </p:nvSpPr>
        <p:spPr>
          <a:xfrm>
            <a:off x="1600200" y="838200"/>
            <a:ext cx="9525000" cy="838200"/>
          </a:xfrm>
          <a:prstGeom prst="rect">
            <a:avLst/>
          </a:prstGeom>
        </p:spPr>
        <p:txBody>
          <a:bodyPr/>
          <a:lstStyle>
            <a:lvl1pPr algn="l" defTabSz="914400" rtl="0" eaLnBrk="1" latinLnBrk="0" hangingPunct="1">
              <a:lnSpc>
                <a:spcPct val="90000"/>
              </a:lnSpc>
              <a:spcBef>
                <a:spcPct val="0"/>
              </a:spcBef>
              <a:buNone/>
              <a:defRPr sz="4400" kern="1200">
                <a:solidFill>
                  <a:schemeClr val="accent1">
                    <a:lumMod val="50000"/>
                  </a:schemeClr>
                </a:solidFill>
                <a:effectLst>
                  <a:outerShdw blurRad="38100" dist="38100" dir="2700000" algn="tl">
                    <a:srgbClr val="000000">
                      <a:alpha val="43137"/>
                    </a:srgbClr>
                  </a:outerShdw>
                </a:effectLst>
                <a:latin typeface="+mn-lt"/>
                <a:ea typeface="+mj-ea"/>
                <a:cs typeface="+mj-cs"/>
              </a:defRPr>
            </a:lvl1pPr>
          </a:lstStyle>
          <a:p>
            <a:pPr fontAlgn="auto">
              <a:spcAft>
                <a:spcPts val="0"/>
              </a:spcAft>
            </a:pPr>
            <a:r>
              <a:rPr lang="en-US" sz="5000" b="1" dirty="0">
                <a:solidFill>
                  <a:schemeClr val="tx1"/>
                </a:solidFill>
                <a:cs typeface="Arial" panose="020B0604020202020204" pitchFamily="34" charset="0"/>
              </a:rPr>
              <a:t>L-TIF Project Update</a:t>
            </a:r>
            <a:endParaRPr lang="en-US" sz="5000" b="1" dirty="0">
              <a:solidFill>
                <a:schemeClr val="tx1"/>
              </a:solidFill>
            </a:endParaRPr>
          </a:p>
        </p:txBody>
      </p:sp>
      <p:sp>
        <p:nvSpPr>
          <p:cNvPr id="3" name="Content Placeholder 3"/>
          <p:cNvSpPr txBox="1">
            <a:spLocks/>
          </p:cNvSpPr>
          <p:nvPr/>
        </p:nvSpPr>
        <p:spPr>
          <a:xfrm>
            <a:off x="1295400" y="1828800"/>
            <a:ext cx="9333688" cy="457702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Font typeface="Arial" panose="020B0604020202020204" pitchFamily="34" charset="0"/>
              <a:buNone/>
            </a:pPr>
            <a:endParaRPr lang="en-US" sz="3200" dirty="0"/>
          </a:p>
        </p:txBody>
      </p:sp>
      <p:sp>
        <p:nvSpPr>
          <p:cNvPr id="6" name="Content Placeholder 3"/>
          <p:cNvSpPr txBox="1">
            <a:spLocks/>
          </p:cNvSpPr>
          <p:nvPr/>
        </p:nvSpPr>
        <p:spPr>
          <a:xfrm>
            <a:off x="1371600" y="1828799"/>
            <a:ext cx="9333688" cy="457702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sz="3600" dirty="0"/>
              <a:t>9 projects scheduled for 1</a:t>
            </a:r>
            <a:r>
              <a:rPr lang="en-US" sz="3600" baseline="30000" dirty="0"/>
              <a:t>st</a:t>
            </a:r>
            <a:r>
              <a:rPr lang="en-US" sz="3600" dirty="0"/>
              <a:t> quarter 2025</a:t>
            </a:r>
          </a:p>
          <a:p>
            <a:pPr lvl="1" fontAlgn="auto">
              <a:spcAft>
                <a:spcPts val="0"/>
              </a:spcAft>
            </a:pPr>
            <a:r>
              <a:rPr lang="en-US" sz="3200" dirty="0"/>
              <a:t>$37,692,800 Budgeted</a:t>
            </a:r>
          </a:p>
          <a:p>
            <a:pPr fontAlgn="auto">
              <a:spcAft>
                <a:spcPts val="0"/>
              </a:spcAft>
            </a:pPr>
            <a:r>
              <a:rPr lang="en-US" sz="3600" dirty="0"/>
              <a:t>Projects of note</a:t>
            </a:r>
          </a:p>
          <a:p>
            <a:pPr lvl="1" fontAlgn="auto">
              <a:spcAft>
                <a:spcPts val="0"/>
              </a:spcAft>
            </a:pPr>
            <a:endParaRPr lang="en-US" sz="3200" dirty="0"/>
          </a:p>
          <a:p>
            <a:pPr marL="0" indent="0" fontAlgn="auto">
              <a:spcAft>
                <a:spcPts val="0"/>
              </a:spcAft>
              <a:buFont typeface="Arial" panose="020B0604020202020204" pitchFamily="34" charset="0"/>
              <a:buNone/>
            </a:pPr>
            <a:endParaRPr lang="en-US" sz="3200" dirty="0"/>
          </a:p>
        </p:txBody>
      </p:sp>
      <p:graphicFrame>
        <p:nvGraphicFramePr>
          <p:cNvPr id="4" name="Table 3"/>
          <p:cNvGraphicFramePr>
            <a:graphicFrameLocks noGrp="1"/>
          </p:cNvGraphicFramePr>
          <p:nvPr/>
        </p:nvGraphicFramePr>
        <p:xfrm>
          <a:off x="1676400" y="3548319"/>
          <a:ext cx="7086600" cy="2743200"/>
        </p:xfrm>
        <a:graphic>
          <a:graphicData uri="http://schemas.openxmlformats.org/drawingml/2006/table">
            <a:tbl>
              <a:tblPr firstRow="1" firstCol="1" bandRow="1"/>
              <a:tblGrid>
                <a:gridCol w="1936543">
                  <a:extLst>
                    <a:ext uri="{9D8B030D-6E8A-4147-A177-3AD203B41FA5}">
                      <a16:colId xmlns:a16="http://schemas.microsoft.com/office/drawing/2014/main" val="328700957"/>
                    </a:ext>
                  </a:extLst>
                </a:gridCol>
                <a:gridCol w="5150057">
                  <a:extLst>
                    <a:ext uri="{9D8B030D-6E8A-4147-A177-3AD203B41FA5}">
                      <a16:colId xmlns:a16="http://schemas.microsoft.com/office/drawing/2014/main" val="4109893187"/>
                    </a:ext>
                  </a:extLst>
                </a:gridCol>
              </a:tblGrid>
              <a:tr h="247148">
                <a:tc>
                  <a:txBody>
                    <a:bodyPr/>
                    <a:lstStyle/>
                    <a:p>
                      <a:pPr marL="0" marR="0">
                        <a:spcBef>
                          <a:spcPts val="0"/>
                        </a:spcBef>
                        <a:spcAft>
                          <a:spcPts val="0"/>
                        </a:spcAft>
                      </a:pPr>
                      <a:r>
                        <a:rPr lang="en-US" sz="1800" b="1" dirty="0">
                          <a:effectLst/>
                          <a:latin typeface="Calibri" panose="020F0502020204030204" pitchFamily="34" charset="0"/>
                          <a:ea typeface="Calibri" panose="020F0502020204030204" pitchFamily="34" charset="0"/>
                        </a:rPr>
                        <a:t>Parish Name</a:t>
                      </a:r>
                      <a:endParaRPr lang="en-US" sz="1800" dirty="0">
                        <a:effectLst/>
                        <a:latin typeface="Calibri" panose="020F0502020204030204" pitchFamily="34" charset="0"/>
                        <a:ea typeface="Calibri" panose="020F0502020204030204" pitchFamily="34" charset="0"/>
                      </a:endParaRPr>
                    </a:p>
                  </a:txBody>
                  <a:tcPr marL="68580" marR="6858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800" b="1" dirty="0">
                          <a:effectLst/>
                          <a:latin typeface="Calibri" panose="020F0502020204030204" pitchFamily="34" charset="0"/>
                          <a:ea typeface="Calibri" panose="020F0502020204030204" pitchFamily="34" charset="0"/>
                        </a:rPr>
                        <a:t>Project Name</a:t>
                      </a:r>
                      <a:endParaRPr lang="en-US" sz="1800" dirty="0">
                        <a:effectLst/>
                        <a:latin typeface="Calibri" panose="020F0502020204030204" pitchFamily="34" charset="0"/>
                        <a:ea typeface="Calibri" panose="020F0502020204030204" pitchFamily="34"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74432162"/>
                  </a:ext>
                </a:extLst>
              </a:tr>
              <a:tr h="247148">
                <a:tc>
                  <a:txBody>
                    <a:bodyPr/>
                    <a:lstStyle/>
                    <a:p>
                      <a:pPr marL="0" marR="0">
                        <a:spcBef>
                          <a:spcPts val="0"/>
                        </a:spcBef>
                        <a:spcAft>
                          <a:spcPts val="0"/>
                        </a:spcAft>
                      </a:pPr>
                      <a:r>
                        <a:rPr lang="en-US" sz="1800" dirty="0">
                          <a:effectLst/>
                          <a:latin typeface="Calibri" panose="020F0502020204030204" pitchFamily="34" charset="0"/>
                          <a:ea typeface="Calibri" panose="020F0502020204030204" pitchFamily="34" charset="0"/>
                        </a:rPr>
                        <a:t>Orleans</a:t>
                      </a:r>
                    </a:p>
                  </a:txBody>
                  <a:tcPr marL="68580" marR="6858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800" dirty="0">
                          <a:effectLst/>
                          <a:latin typeface="Calibri" panose="020F0502020204030204" pitchFamily="34" charset="0"/>
                          <a:ea typeface="Calibri" panose="020F0502020204030204" pitchFamily="34" charset="0"/>
                        </a:rPr>
                        <a:t>US 90: VICTORY RD. - FORT MACOMB BR.</a:t>
                      </a: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85297687"/>
                  </a:ext>
                </a:extLst>
              </a:tr>
              <a:tr h="247148">
                <a:tc>
                  <a:txBody>
                    <a:bodyPr/>
                    <a:lstStyle/>
                    <a:p>
                      <a:pPr marL="0" marR="0">
                        <a:spcBef>
                          <a:spcPts val="0"/>
                        </a:spcBef>
                        <a:spcAft>
                          <a:spcPts val="0"/>
                        </a:spcAft>
                      </a:pPr>
                      <a:r>
                        <a:rPr lang="en-US" sz="1800" dirty="0">
                          <a:effectLst/>
                          <a:latin typeface="Calibri" panose="020F0502020204030204" pitchFamily="34" charset="0"/>
                          <a:ea typeface="Calibri" panose="020F0502020204030204" pitchFamily="34" charset="0"/>
                        </a:rPr>
                        <a:t>Bossier</a:t>
                      </a:r>
                    </a:p>
                  </a:txBody>
                  <a:tcPr marL="68580" marR="6858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800" dirty="0">
                          <a:effectLst/>
                          <a:latin typeface="Calibri" panose="020F0502020204030204" pitchFamily="34" charset="0"/>
                          <a:ea typeface="Calibri" panose="020F0502020204030204" pitchFamily="34" charset="0"/>
                        </a:rPr>
                        <a:t>US 80: FLAT RIVER - MERRYWOODS BLVD</a:t>
                      </a: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7772322"/>
                  </a:ext>
                </a:extLst>
              </a:tr>
              <a:tr h="247148">
                <a:tc>
                  <a:txBody>
                    <a:bodyPr/>
                    <a:lstStyle/>
                    <a:p>
                      <a:pPr marL="0" marR="0">
                        <a:spcBef>
                          <a:spcPts val="0"/>
                        </a:spcBef>
                        <a:spcAft>
                          <a:spcPts val="0"/>
                        </a:spcAft>
                      </a:pPr>
                      <a:r>
                        <a:rPr lang="en-US" sz="1800" dirty="0">
                          <a:effectLst/>
                          <a:latin typeface="Calibri" panose="020F0502020204030204" pitchFamily="34" charset="0"/>
                          <a:ea typeface="Calibri" panose="020F0502020204030204" pitchFamily="34" charset="0"/>
                        </a:rPr>
                        <a:t>Lafourche</a:t>
                      </a:r>
                    </a:p>
                  </a:txBody>
                  <a:tcPr marL="68580" marR="6858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800" dirty="0">
                          <a:effectLst/>
                          <a:latin typeface="Calibri" panose="020F0502020204030204" pitchFamily="34" charset="0"/>
                          <a:ea typeface="Calibri" panose="020F0502020204030204" pitchFamily="34" charset="0"/>
                        </a:rPr>
                        <a:t>LA 308: US 90 - LA 182</a:t>
                      </a: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0011565"/>
                  </a:ext>
                </a:extLst>
              </a:tr>
              <a:tr h="247148">
                <a:tc>
                  <a:txBody>
                    <a:bodyPr/>
                    <a:lstStyle/>
                    <a:p>
                      <a:pPr marL="0" marR="0">
                        <a:spcBef>
                          <a:spcPts val="0"/>
                        </a:spcBef>
                        <a:spcAft>
                          <a:spcPts val="0"/>
                        </a:spcAft>
                      </a:pPr>
                      <a:r>
                        <a:rPr lang="en-US" sz="1800" dirty="0">
                          <a:effectLst/>
                          <a:latin typeface="Calibri" panose="020F0502020204030204" pitchFamily="34" charset="0"/>
                          <a:ea typeface="Calibri" panose="020F0502020204030204" pitchFamily="34" charset="0"/>
                        </a:rPr>
                        <a:t>Cameron</a:t>
                      </a:r>
                    </a:p>
                  </a:txBody>
                  <a:tcPr marL="68580" marR="6858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800" dirty="0">
                          <a:effectLst/>
                          <a:latin typeface="Calibri" panose="020F0502020204030204" pitchFamily="34" charset="0"/>
                          <a:ea typeface="Calibri" panose="020F0502020204030204" pitchFamily="34" charset="0"/>
                        </a:rPr>
                        <a:t>LA 1143: LA 27 - PARISH RD 216</a:t>
                      </a: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65191292"/>
                  </a:ext>
                </a:extLst>
              </a:tr>
              <a:tr h="247148">
                <a:tc>
                  <a:txBody>
                    <a:bodyPr/>
                    <a:lstStyle/>
                    <a:p>
                      <a:pPr marL="0" marR="0">
                        <a:spcBef>
                          <a:spcPts val="0"/>
                        </a:spcBef>
                        <a:spcAft>
                          <a:spcPts val="0"/>
                        </a:spcAft>
                      </a:pPr>
                      <a:r>
                        <a:rPr lang="en-US" sz="1800" dirty="0">
                          <a:effectLst/>
                          <a:latin typeface="Calibri" panose="020F0502020204030204" pitchFamily="34" charset="0"/>
                          <a:ea typeface="Calibri" panose="020F0502020204030204" pitchFamily="34" charset="0"/>
                        </a:rPr>
                        <a:t>Natchitoches</a:t>
                      </a:r>
                    </a:p>
                  </a:txBody>
                  <a:tcPr marL="68580" marR="6858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800" dirty="0">
                          <a:effectLst/>
                          <a:latin typeface="Calibri" panose="020F0502020204030204" pitchFamily="34" charset="0"/>
                          <a:ea typeface="Calibri" panose="020F0502020204030204" pitchFamily="34" charset="0"/>
                        </a:rPr>
                        <a:t>LA 9: US 71 - LA 156</a:t>
                      </a: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09385909"/>
                  </a:ext>
                </a:extLst>
              </a:tr>
              <a:tr h="247148">
                <a:tc>
                  <a:txBody>
                    <a:bodyPr/>
                    <a:lstStyle/>
                    <a:p>
                      <a:pPr marL="0" marR="0">
                        <a:spcBef>
                          <a:spcPts val="0"/>
                        </a:spcBef>
                        <a:spcAft>
                          <a:spcPts val="0"/>
                        </a:spcAft>
                      </a:pPr>
                      <a:r>
                        <a:rPr lang="en-US" sz="1800" dirty="0">
                          <a:effectLst/>
                          <a:latin typeface="Calibri" panose="020F0502020204030204" pitchFamily="34" charset="0"/>
                          <a:ea typeface="Calibri" panose="020F0502020204030204" pitchFamily="34" charset="0"/>
                        </a:rPr>
                        <a:t>St. Martin</a:t>
                      </a:r>
                    </a:p>
                  </a:txBody>
                  <a:tcPr marL="68580" marR="6858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800" dirty="0">
                          <a:effectLst/>
                          <a:latin typeface="Calibri" panose="020F0502020204030204" pitchFamily="34" charset="0"/>
                          <a:ea typeface="Calibri" panose="020F0502020204030204" pitchFamily="34" charset="0"/>
                        </a:rPr>
                        <a:t>LA 347: LA 351 - LA 328</a:t>
                      </a: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10137433"/>
                  </a:ext>
                </a:extLst>
              </a:tr>
              <a:tr h="247148">
                <a:tc>
                  <a:txBody>
                    <a:bodyPr/>
                    <a:lstStyle/>
                    <a:p>
                      <a:pPr marL="0" marR="0">
                        <a:spcBef>
                          <a:spcPts val="0"/>
                        </a:spcBef>
                        <a:spcAft>
                          <a:spcPts val="0"/>
                        </a:spcAft>
                      </a:pPr>
                      <a:r>
                        <a:rPr lang="en-US" sz="1800" dirty="0">
                          <a:effectLst/>
                          <a:latin typeface="Calibri" panose="020F0502020204030204" pitchFamily="34" charset="0"/>
                          <a:ea typeface="Calibri" panose="020F0502020204030204" pitchFamily="34" charset="0"/>
                        </a:rPr>
                        <a:t>Vermilion</a:t>
                      </a:r>
                    </a:p>
                  </a:txBody>
                  <a:tcPr marL="68580" marR="6858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800" dirty="0">
                          <a:effectLst/>
                          <a:latin typeface="Calibri" panose="020F0502020204030204" pitchFamily="34" charset="0"/>
                          <a:ea typeface="Calibri" panose="020F0502020204030204" pitchFamily="34" charset="0"/>
                        </a:rPr>
                        <a:t>LA 3147: LA 82 - FRONT RIDGE ROAD</a:t>
                      </a: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2806691"/>
                  </a:ext>
                </a:extLst>
              </a:tr>
              <a:tr h="247148">
                <a:tc>
                  <a:txBody>
                    <a:bodyPr/>
                    <a:lstStyle/>
                    <a:p>
                      <a:pPr marL="0" marR="0">
                        <a:spcBef>
                          <a:spcPts val="0"/>
                        </a:spcBef>
                        <a:spcAft>
                          <a:spcPts val="0"/>
                        </a:spcAft>
                      </a:pPr>
                      <a:r>
                        <a:rPr lang="en-US" sz="1800" dirty="0">
                          <a:effectLst/>
                          <a:latin typeface="Calibri" panose="020F0502020204030204" pitchFamily="34" charset="0"/>
                          <a:ea typeface="Calibri" panose="020F0502020204030204" pitchFamily="34" charset="0"/>
                        </a:rPr>
                        <a:t>Iberia, St. Martin</a:t>
                      </a:r>
                    </a:p>
                  </a:txBody>
                  <a:tcPr marL="68580" marR="6858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800" dirty="0">
                          <a:effectLst/>
                          <a:latin typeface="Calibri" panose="020F0502020204030204" pitchFamily="34" charset="0"/>
                          <a:ea typeface="Calibri" panose="020F0502020204030204" pitchFamily="34" charset="0"/>
                        </a:rPr>
                        <a:t>LA 347: LA 86 - 0.405 MI S OF LA 96</a:t>
                      </a: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18142034"/>
                  </a:ext>
                </a:extLst>
              </a:tr>
              <a:tr h="247148">
                <a:tc>
                  <a:txBody>
                    <a:bodyPr/>
                    <a:lstStyle/>
                    <a:p>
                      <a:pPr marL="0" marR="0">
                        <a:spcBef>
                          <a:spcPts val="0"/>
                        </a:spcBef>
                        <a:spcAft>
                          <a:spcPts val="0"/>
                        </a:spcAft>
                      </a:pPr>
                      <a:r>
                        <a:rPr lang="en-US" sz="1800" dirty="0">
                          <a:effectLst/>
                          <a:latin typeface="Calibri" panose="020F0502020204030204" pitchFamily="34" charset="0"/>
                          <a:ea typeface="Calibri" panose="020F0502020204030204" pitchFamily="34" charset="0"/>
                        </a:rPr>
                        <a:t>Bossier</a:t>
                      </a:r>
                    </a:p>
                  </a:txBody>
                  <a:tcPr marL="68580" marR="6858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800" dirty="0">
                          <a:effectLst/>
                          <a:latin typeface="Calibri" panose="020F0502020204030204" pitchFamily="34" charset="0"/>
                          <a:ea typeface="Calibri" panose="020F0502020204030204" pitchFamily="34" charset="0"/>
                        </a:rPr>
                        <a:t>LA 3227 - LA 157 Intersection Realignment (Phase 2)</a:t>
                      </a: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68498194"/>
                  </a:ext>
                </a:extLst>
              </a:tr>
            </a:tbl>
          </a:graphicData>
        </a:graphic>
      </p:graphicFrame>
    </p:spTree>
    <p:extLst>
      <p:ext uri="{BB962C8B-B14F-4D97-AF65-F5344CB8AC3E}">
        <p14:creationId xmlns:p14="http://schemas.microsoft.com/office/powerpoint/2010/main" val="180148322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p:cNvSpPr txBox="1">
            <a:spLocks/>
          </p:cNvSpPr>
          <p:nvPr/>
        </p:nvSpPr>
        <p:spPr>
          <a:xfrm>
            <a:off x="1295400" y="1828800"/>
            <a:ext cx="9333688" cy="457702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Font typeface="Arial" panose="020B0604020202020204" pitchFamily="34" charset="0"/>
              <a:buNone/>
            </a:pPr>
            <a:endParaRPr lang="en-US" sz="3200" dirty="0"/>
          </a:p>
        </p:txBody>
      </p:sp>
      <p:sp>
        <p:nvSpPr>
          <p:cNvPr id="6" name="Content Placeholder 3"/>
          <p:cNvSpPr txBox="1">
            <a:spLocks/>
          </p:cNvSpPr>
          <p:nvPr/>
        </p:nvSpPr>
        <p:spPr>
          <a:xfrm>
            <a:off x="1371600" y="1447800"/>
            <a:ext cx="9333688" cy="457702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fontAlgn="auto">
              <a:spcAft>
                <a:spcPts val="0"/>
              </a:spcAft>
              <a:buNone/>
            </a:pPr>
            <a:endParaRPr lang="en-US" sz="3200" dirty="0"/>
          </a:p>
          <a:p>
            <a:pPr lvl="1" fontAlgn="auto">
              <a:spcAft>
                <a:spcPts val="0"/>
              </a:spcAft>
            </a:pPr>
            <a:endParaRPr lang="en-US" sz="3200" dirty="0"/>
          </a:p>
          <a:p>
            <a:pPr lvl="1" fontAlgn="auto">
              <a:spcAft>
                <a:spcPts val="0"/>
              </a:spcAft>
            </a:pPr>
            <a:endParaRPr lang="en-US" sz="3200" dirty="0"/>
          </a:p>
          <a:p>
            <a:pPr marL="457200" lvl="1" indent="0" fontAlgn="auto">
              <a:spcAft>
                <a:spcPts val="0"/>
              </a:spcAft>
              <a:buNone/>
            </a:pPr>
            <a:endParaRPr lang="en-US" sz="3200" dirty="0"/>
          </a:p>
          <a:p>
            <a:pPr fontAlgn="auto">
              <a:spcAft>
                <a:spcPts val="0"/>
              </a:spcAft>
            </a:pPr>
            <a:endParaRPr lang="en-US" sz="3200" dirty="0"/>
          </a:p>
        </p:txBody>
      </p:sp>
      <p:sp>
        <p:nvSpPr>
          <p:cNvPr id="7" name="Subtitle 3"/>
          <p:cNvSpPr txBox="1">
            <a:spLocks/>
          </p:cNvSpPr>
          <p:nvPr/>
        </p:nvSpPr>
        <p:spPr>
          <a:xfrm>
            <a:off x="685800" y="470503"/>
            <a:ext cx="8686800" cy="9144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lnSpc>
                <a:spcPct val="100000"/>
              </a:lnSpc>
              <a:spcAft>
                <a:spcPts val="0"/>
              </a:spcAft>
              <a:buNone/>
            </a:pPr>
            <a:r>
              <a:rPr lang="en-US" sz="5000" b="1" dirty="0">
                <a:effectLst>
                  <a:outerShdw blurRad="38100" dist="38100" dir="2700000" algn="tl">
                    <a:srgbClr val="000000">
                      <a:alpha val="43137"/>
                    </a:srgbClr>
                  </a:outerShdw>
                </a:effectLst>
                <a:ea typeface="+mj-ea"/>
                <a:cs typeface="Arial" panose="020B0604020202020204" pitchFamily="34" charset="0"/>
              </a:rPr>
              <a:t>Summary of HPP</a:t>
            </a:r>
          </a:p>
        </p:txBody>
      </p:sp>
      <p:pic>
        <p:nvPicPr>
          <p:cNvPr id="4" name="Picture 3"/>
          <p:cNvPicPr>
            <a:picLocks noChangeAspect="1"/>
          </p:cNvPicPr>
          <p:nvPr/>
        </p:nvPicPr>
        <p:blipFill>
          <a:blip r:embed="rId3"/>
          <a:stretch>
            <a:fillRect/>
          </a:stretch>
        </p:blipFill>
        <p:spPr>
          <a:xfrm>
            <a:off x="1676400" y="1884867"/>
            <a:ext cx="9833090" cy="4202853"/>
          </a:xfrm>
          <a:prstGeom prst="rect">
            <a:avLst/>
          </a:prstGeom>
        </p:spPr>
      </p:pic>
    </p:spTree>
    <p:extLst>
      <p:ext uri="{BB962C8B-B14F-4D97-AF65-F5344CB8AC3E}">
        <p14:creationId xmlns:p14="http://schemas.microsoft.com/office/powerpoint/2010/main" val="211800533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p:cNvSpPr txBox="1">
            <a:spLocks/>
          </p:cNvSpPr>
          <p:nvPr/>
        </p:nvSpPr>
        <p:spPr>
          <a:xfrm>
            <a:off x="1295400" y="1828800"/>
            <a:ext cx="9333688" cy="457702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Font typeface="Arial" panose="020B0604020202020204" pitchFamily="34" charset="0"/>
              <a:buNone/>
            </a:pPr>
            <a:endParaRPr lang="en-US" sz="3200" dirty="0"/>
          </a:p>
        </p:txBody>
      </p:sp>
      <p:sp>
        <p:nvSpPr>
          <p:cNvPr id="6" name="Content Placeholder 3"/>
          <p:cNvSpPr txBox="1">
            <a:spLocks/>
          </p:cNvSpPr>
          <p:nvPr/>
        </p:nvSpPr>
        <p:spPr>
          <a:xfrm>
            <a:off x="1371600" y="1447800"/>
            <a:ext cx="9333688" cy="457702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fontAlgn="auto">
              <a:spcAft>
                <a:spcPts val="0"/>
              </a:spcAft>
              <a:buNone/>
            </a:pPr>
            <a:endParaRPr lang="en-US" sz="3200" dirty="0"/>
          </a:p>
          <a:p>
            <a:pPr lvl="1" fontAlgn="auto">
              <a:spcAft>
                <a:spcPts val="0"/>
              </a:spcAft>
            </a:pPr>
            <a:endParaRPr lang="en-US" sz="3200" dirty="0"/>
          </a:p>
          <a:p>
            <a:pPr lvl="1" fontAlgn="auto">
              <a:spcAft>
                <a:spcPts val="0"/>
              </a:spcAft>
            </a:pPr>
            <a:endParaRPr lang="en-US" sz="3200" dirty="0"/>
          </a:p>
          <a:p>
            <a:pPr marL="457200" lvl="1" indent="0" fontAlgn="auto">
              <a:spcAft>
                <a:spcPts val="0"/>
              </a:spcAft>
              <a:buNone/>
            </a:pPr>
            <a:endParaRPr lang="en-US" sz="3200" dirty="0"/>
          </a:p>
          <a:p>
            <a:pPr fontAlgn="auto">
              <a:spcAft>
                <a:spcPts val="0"/>
              </a:spcAft>
            </a:pPr>
            <a:endParaRPr lang="en-US" sz="3200" dirty="0"/>
          </a:p>
        </p:txBody>
      </p:sp>
      <p:sp>
        <p:nvSpPr>
          <p:cNvPr id="7" name="Subtitle 3"/>
          <p:cNvSpPr txBox="1">
            <a:spLocks/>
          </p:cNvSpPr>
          <p:nvPr/>
        </p:nvSpPr>
        <p:spPr>
          <a:xfrm>
            <a:off x="685800" y="470503"/>
            <a:ext cx="10287000" cy="9144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lnSpc>
                <a:spcPct val="100000"/>
              </a:lnSpc>
              <a:spcAft>
                <a:spcPts val="0"/>
              </a:spcAft>
              <a:buNone/>
            </a:pPr>
            <a:r>
              <a:rPr lang="en-US" sz="5000" b="1" dirty="0">
                <a:effectLst>
                  <a:outerShdw blurRad="38100" dist="38100" dir="2700000" algn="tl">
                    <a:srgbClr val="000000">
                      <a:alpha val="43137"/>
                    </a:srgbClr>
                  </a:outerShdw>
                </a:effectLst>
                <a:ea typeface="+mj-ea"/>
                <a:cs typeface="Arial" panose="020B0604020202020204" pitchFamily="34" charset="0"/>
              </a:rPr>
              <a:t>FY 25-26 Capital Outlay Bond Request</a:t>
            </a:r>
          </a:p>
        </p:txBody>
      </p:sp>
      <p:pic>
        <p:nvPicPr>
          <p:cNvPr id="2" name="Picture 1"/>
          <p:cNvPicPr>
            <a:picLocks noChangeAspect="1"/>
          </p:cNvPicPr>
          <p:nvPr/>
        </p:nvPicPr>
        <p:blipFill>
          <a:blip r:embed="rId3"/>
          <a:stretch>
            <a:fillRect/>
          </a:stretch>
        </p:blipFill>
        <p:spPr>
          <a:xfrm>
            <a:off x="1905000" y="1310688"/>
            <a:ext cx="7848600" cy="5081588"/>
          </a:xfrm>
          <a:prstGeom prst="rect">
            <a:avLst/>
          </a:prstGeom>
        </p:spPr>
      </p:pic>
    </p:spTree>
    <p:extLst>
      <p:ext uri="{BB962C8B-B14F-4D97-AF65-F5344CB8AC3E}">
        <p14:creationId xmlns:p14="http://schemas.microsoft.com/office/powerpoint/2010/main" val="24022608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p:cNvSpPr>
            <a:spLocks noGrp="1"/>
          </p:cNvSpPr>
          <p:nvPr>
            <p:ph type="subTitle" idx="1"/>
          </p:nvPr>
        </p:nvSpPr>
        <p:spPr>
          <a:xfrm>
            <a:off x="2362200" y="2286000"/>
            <a:ext cx="7848600" cy="1524000"/>
          </a:xfrm>
        </p:spPr>
        <p:txBody>
          <a:bodyPr tIns="640080">
            <a:normAutofit/>
          </a:bodyPr>
          <a:lstStyle/>
          <a:p>
            <a:pPr algn="ctr"/>
            <a:r>
              <a:rPr lang="en-US" sz="6000" b="1" dirty="0">
                <a:solidFill>
                  <a:schemeClr val="bg1">
                    <a:lumMod val="95000"/>
                  </a:schemeClr>
                </a:solidFill>
              </a:rPr>
              <a:t>Discussion</a:t>
            </a:r>
          </a:p>
        </p:txBody>
      </p:sp>
      <p:sp>
        <p:nvSpPr>
          <p:cNvPr id="3" name="Subtitle 3"/>
          <p:cNvSpPr txBox="1">
            <a:spLocks/>
          </p:cNvSpPr>
          <p:nvPr/>
        </p:nvSpPr>
        <p:spPr>
          <a:xfrm>
            <a:off x="914400" y="4953000"/>
            <a:ext cx="10972800" cy="1295400"/>
          </a:xfrm>
          <a:prstGeom prst="rect">
            <a:avLst/>
          </a:prstGeom>
        </p:spPr>
        <p:txBody>
          <a:bodyPr vert="horz" lIns="91440" tIns="45720" rIns="91440" bIns="45720" rtlCol="0">
            <a:noAutofit/>
          </a:bodyPr>
          <a:lstStyle>
            <a:lvl1pPr marL="0" indent="0" algn="l" defTabSz="914400" rtl="0" eaLnBrk="1" latinLnBrk="0" hangingPunct="1">
              <a:lnSpc>
                <a:spcPts val="3200"/>
              </a:lnSpc>
              <a:spcBef>
                <a:spcPts val="1000"/>
              </a:spcBef>
              <a:buFont typeface="Arial" panose="020B0604020202020204" pitchFamily="34" charset="0"/>
              <a:buNone/>
              <a:defRPr sz="2800" kern="1200">
                <a:solidFill>
                  <a:schemeClr val="bg1">
                    <a:lumMod val="85000"/>
                  </a:schemeClr>
                </a:solidFill>
                <a:latin typeface="Franklin Gothic Medium" panose="020B06030201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algn="r" fontAlgn="auto">
              <a:lnSpc>
                <a:spcPct val="100000"/>
              </a:lnSpc>
              <a:spcBef>
                <a:spcPts val="0"/>
              </a:spcBef>
              <a:spcAft>
                <a:spcPts val="0"/>
              </a:spcAft>
            </a:pPr>
            <a:r>
              <a:rPr lang="en-US" sz="1800" dirty="0">
                <a:solidFill>
                  <a:schemeClr val="bg1"/>
                </a:solidFill>
              </a:rPr>
              <a:t>Barry Keeling</a:t>
            </a:r>
          </a:p>
          <a:p>
            <a:pPr algn="r" fontAlgn="auto">
              <a:lnSpc>
                <a:spcPct val="100000"/>
              </a:lnSpc>
              <a:spcBef>
                <a:spcPts val="0"/>
              </a:spcBef>
              <a:spcAft>
                <a:spcPts val="0"/>
              </a:spcAft>
            </a:pPr>
            <a:r>
              <a:rPr lang="en-US" sz="1800" dirty="0">
                <a:solidFill>
                  <a:schemeClr val="bg1"/>
                </a:solidFill>
              </a:rPr>
              <a:t>DOTD Deputy Secretary</a:t>
            </a:r>
          </a:p>
          <a:p>
            <a:pPr algn="r" fontAlgn="auto">
              <a:lnSpc>
                <a:spcPct val="100000"/>
              </a:lnSpc>
              <a:spcBef>
                <a:spcPts val="0"/>
              </a:spcBef>
              <a:spcAft>
                <a:spcPts val="0"/>
              </a:spcAft>
            </a:pPr>
            <a:endParaRPr lang="en-US" sz="1800" dirty="0">
              <a:solidFill>
                <a:schemeClr val="bg1"/>
              </a:solidFill>
            </a:endParaRPr>
          </a:p>
          <a:p>
            <a:pPr algn="r" fontAlgn="auto">
              <a:lnSpc>
                <a:spcPct val="100000"/>
              </a:lnSpc>
              <a:spcBef>
                <a:spcPts val="0"/>
              </a:spcBef>
              <a:spcAft>
                <a:spcPts val="0"/>
              </a:spcAft>
            </a:pPr>
            <a:endParaRPr lang="en-US" sz="1000" dirty="0">
              <a:solidFill>
                <a:schemeClr val="bg1"/>
              </a:solidFill>
            </a:endParaRPr>
          </a:p>
          <a:p>
            <a:pPr algn="r" fontAlgn="auto">
              <a:lnSpc>
                <a:spcPct val="100000"/>
              </a:lnSpc>
              <a:spcBef>
                <a:spcPts val="0"/>
              </a:spcBef>
              <a:spcAft>
                <a:spcPts val="0"/>
              </a:spcAft>
            </a:pPr>
            <a:r>
              <a:rPr lang="en-US" sz="900" dirty="0"/>
              <a:t> </a:t>
            </a:r>
          </a:p>
        </p:txBody>
      </p:sp>
      <p:pic>
        <p:nvPicPr>
          <p:cNvPr id="2" name="Picture 1"/>
          <p:cNvPicPr>
            <a:picLocks noChangeAspect="1"/>
          </p:cNvPicPr>
          <p:nvPr/>
        </p:nvPicPr>
        <p:blipFill>
          <a:blip r:embed="rId3"/>
          <a:stretch>
            <a:fillRect/>
          </a:stretch>
        </p:blipFill>
        <p:spPr>
          <a:xfrm>
            <a:off x="304800" y="1228120"/>
            <a:ext cx="9181372" cy="5163760"/>
          </a:xfrm>
          <a:prstGeom prst="rect">
            <a:avLst/>
          </a:prstGeom>
        </p:spPr>
      </p:pic>
    </p:spTree>
    <p:extLst>
      <p:ext uri="{BB962C8B-B14F-4D97-AF65-F5344CB8AC3E}">
        <p14:creationId xmlns:p14="http://schemas.microsoft.com/office/powerpoint/2010/main" val="44222720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2">
            <a:alpha val="56000"/>
          </a:schemeClr>
        </a:solidFill>
        <a:effectLst/>
      </p:bgPr>
    </p:bg>
    <p:spTree>
      <p:nvGrpSpPr>
        <p:cNvPr id="1" name="">
          <a:extLst>
            <a:ext uri="{FF2B5EF4-FFF2-40B4-BE49-F238E27FC236}">
              <a16:creationId xmlns:a16="http://schemas.microsoft.com/office/drawing/2014/main" id="{BBD51EDF-9EB1-3EA3-5ED7-D42DA2F53F4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C8CB8D2-6783-59CC-F850-CCA85E3878AC}"/>
              </a:ext>
            </a:extLst>
          </p:cNvPr>
          <p:cNvSpPr>
            <a:spLocks noGrp="1"/>
          </p:cNvSpPr>
          <p:nvPr>
            <p:ph type="title"/>
          </p:nvPr>
        </p:nvSpPr>
        <p:spPr>
          <a:xfrm>
            <a:off x="6606349" y="3429000"/>
            <a:ext cx="4984813" cy="3263574"/>
          </a:xfrm>
          <a:noFill/>
        </p:spPr>
        <p:txBody>
          <a:bodyPr vert="horz" lIns="91440" tIns="45720" rIns="91440" bIns="45720" rtlCol="0" anchor="b">
            <a:normAutofit/>
          </a:bodyPr>
          <a:lstStyle/>
          <a:p>
            <a:pPr eaLnBrk="1" hangingPunct="1">
              <a:lnSpc>
                <a:spcPct val="90000"/>
              </a:lnSpc>
            </a:pPr>
            <a:r>
              <a:rPr lang="en-US" sz="5200" dirty="0">
                <a:latin typeface="+mj-lt"/>
              </a:rPr>
              <a:t>Tyler Gray</a:t>
            </a:r>
            <a:br>
              <a:rPr lang="en-US" sz="5200" dirty="0">
                <a:latin typeface="+mj-lt"/>
              </a:rPr>
            </a:br>
            <a:r>
              <a:rPr lang="en-US" sz="3600" dirty="0">
                <a:latin typeface="+mj-lt"/>
              </a:rPr>
              <a:t>Secretary, Department of Energy and Natural Resources</a:t>
            </a:r>
          </a:p>
        </p:txBody>
      </p:sp>
      <p:sp>
        <p:nvSpPr>
          <p:cNvPr id="18" name="Content Placeholder 8">
            <a:extLst>
              <a:ext uri="{FF2B5EF4-FFF2-40B4-BE49-F238E27FC236}">
                <a16:creationId xmlns:a16="http://schemas.microsoft.com/office/drawing/2014/main" id="{5A6DF523-6DC1-79B7-DD7A-FD7275CB8803}"/>
              </a:ext>
            </a:extLst>
          </p:cNvPr>
          <p:cNvSpPr>
            <a:spLocks noGrp="1"/>
          </p:cNvSpPr>
          <p:nvPr>
            <p:ph idx="1"/>
          </p:nvPr>
        </p:nvSpPr>
        <p:spPr>
          <a:xfrm>
            <a:off x="6096000" y="207846"/>
            <a:ext cx="6005512" cy="1093843"/>
          </a:xfrm>
          <a:noFill/>
        </p:spPr>
        <p:txBody>
          <a:bodyPr vert="horz" lIns="91440" tIns="45720" rIns="91440" bIns="45720" rtlCol="0">
            <a:noAutofit/>
          </a:bodyPr>
          <a:lstStyle/>
          <a:p>
            <a:pPr marL="0" indent="0" algn="ctr" eaLnBrk="1" hangingPunct="1">
              <a:lnSpc>
                <a:spcPct val="90000"/>
              </a:lnSpc>
              <a:spcBef>
                <a:spcPts val="1000"/>
              </a:spcBef>
              <a:buNone/>
            </a:pPr>
            <a:r>
              <a:rPr lang="en-US" sz="4000" b="1" dirty="0">
                <a:latin typeface="+mn-lt"/>
              </a:rPr>
              <a:t>Department of Energy and Natural Resources</a:t>
            </a:r>
          </a:p>
        </p:txBody>
      </p:sp>
      <p:pic>
        <p:nvPicPr>
          <p:cNvPr id="8" name="Picture 7" descr="A logo of a department of energy and natural resources&#10;&#10;Description automatically generated">
            <a:extLst>
              <a:ext uri="{FF2B5EF4-FFF2-40B4-BE49-F238E27FC236}">
                <a16:creationId xmlns:a16="http://schemas.microsoft.com/office/drawing/2014/main" id="{A568A698-055A-E3A7-D0FD-1BD0C7694F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31956" y="1901839"/>
            <a:ext cx="2133600" cy="2143125"/>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graphicFrame>
        <p:nvGraphicFramePr>
          <p:cNvPr id="3" name="Object 2">
            <a:extLst>
              <a:ext uri="{FF2B5EF4-FFF2-40B4-BE49-F238E27FC236}">
                <a16:creationId xmlns:a16="http://schemas.microsoft.com/office/drawing/2014/main" id="{59EE3F5D-4A78-87AA-1230-2775F28A6604}"/>
              </a:ext>
            </a:extLst>
          </p:cNvPr>
          <p:cNvGraphicFramePr>
            <a:graphicFrameLocks noChangeAspect="1"/>
          </p:cNvGraphicFramePr>
          <p:nvPr>
            <p:extLst>
              <p:ext uri="{D42A27DB-BD31-4B8C-83A1-F6EECF244321}">
                <p14:modId xmlns:p14="http://schemas.microsoft.com/office/powerpoint/2010/main" val="2613344974"/>
              </p:ext>
            </p:extLst>
          </p:nvPr>
        </p:nvGraphicFramePr>
        <p:xfrm>
          <a:off x="-476163" y="-896145"/>
          <a:ext cx="9111095" cy="7684385"/>
        </p:xfrm>
        <a:graphic>
          <a:graphicData uri="http://schemas.openxmlformats.org/presentationml/2006/ole">
            <mc:AlternateContent xmlns:mc="http://schemas.openxmlformats.org/markup-compatibility/2006">
              <mc:Choice xmlns:v="urn:schemas-microsoft-com:vml" Requires="v">
                <p:oleObj name="Document" r:id="rId3" imgW="6853026" imgH="5779434" progId="Word.Document.12">
                  <p:embed/>
                </p:oleObj>
              </mc:Choice>
              <mc:Fallback>
                <p:oleObj name="Document" r:id="rId3" imgW="6853026" imgH="5779434" progId="Word.Document.12">
                  <p:embed/>
                  <p:pic>
                    <p:nvPicPr>
                      <p:cNvPr id="0" name=""/>
                      <p:cNvPicPr/>
                      <p:nvPr/>
                    </p:nvPicPr>
                    <p:blipFill>
                      <a:blip r:embed="rId4"/>
                      <a:stretch>
                        <a:fillRect/>
                      </a:stretch>
                    </p:blipFill>
                    <p:spPr>
                      <a:xfrm>
                        <a:off x="-476163" y="-896145"/>
                        <a:ext cx="9111095" cy="7684385"/>
                      </a:xfrm>
                      <a:prstGeom prst="rect">
                        <a:avLst/>
                      </a:prstGeom>
                    </p:spPr>
                  </p:pic>
                </p:oleObj>
              </mc:Fallback>
            </mc:AlternateContent>
          </a:graphicData>
        </a:graphic>
      </p:graphicFrame>
    </p:spTree>
    <p:extLst>
      <p:ext uri="{BB962C8B-B14F-4D97-AF65-F5344CB8AC3E}">
        <p14:creationId xmlns:p14="http://schemas.microsoft.com/office/powerpoint/2010/main" val="856247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showMasterSp="0">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2AA7CB-2E93-4479-8CB5-24FA70DADF75}"/>
              </a:ext>
            </a:extLst>
          </p:cNvPr>
          <p:cNvSpPr>
            <a:spLocks noGrp="1"/>
          </p:cNvSpPr>
          <p:nvPr>
            <p:ph type="title"/>
          </p:nvPr>
        </p:nvSpPr>
        <p:spPr>
          <a:xfrm>
            <a:off x="0" y="487680"/>
            <a:ext cx="7370792" cy="721014"/>
          </a:xfrm>
        </p:spPr>
        <p:txBody>
          <a:bodyPr vert="horz" lIns="91440" tIns="45720" rIns="91440" bIns="45720" rtlCol="0" anchor="b">
            <a:normAutofit/>
          </a:bodyPr>
          <a:lstStyle/>
          <a:p>
            <a:pPr algn="ctr"/>
            <a:r>
              <a:rPr lang="en-US" sz="4000" b="1" dirty="0">
                <a:effectLst>
                  <a:glow rad="38100">
                    <a:schemeClr val="bg1">
                      <a:lumMod val="65000"/>
                      <a:lumOff val="35000"/>
                      <a:alpha val="50000"/>
                    </a:schemeClr>
                  </a:glow>
                  <a:outerShdw blurRad="28575" dist="31750" dir="13200000" algn="tl" rotWithShape="0">
                    <a:srgbClr val="000000">
                      <a:alpha val="25000"/>
                    </a:srgbClr>
                  </a:outerShdw>
                </a:effectLst>
                <a:latin typeface="+mj-lt"/>
                <a:ea typeface="ADLaM Display" panose="020F0502020204030204" pitchFamily="2" charset="0"/>
                <a:cs typeface="ADLaM Display" panose="020F0502020204030204" pitchFamily="2" charset="0"/>
              </a:rPr>
              <a:t>State Facilities Program Outlook</a:t>
            </a:r>
            <a:endParaRPr lang="en-US" sz="4000" dirty="0">
              <a:effectLst>
                <a:glow rad="38100">
                  <a:schemeClr val="bg1">
                    <a:lumMod val="65000"/>
                    <a:lumOff val="35000"/>
                    <a:alpha val="50000"/>
                  </a:schemeClr>
                </a:glow>
                <a:outerShdw blurRad="28575" dist="31750" dir="13200000" algn="tl" rotWithShape="0">
                  <a:srgbClr val="000000">
                    <a:alpha val="25000"/>
                  </a:srgbClr>
                </a:outerShdw>
              </a:effectLst>
              <a:latin typeface="+mj-lt"/>
              <a:ea typeface="ADLaM Display" panose="020F0502020204030204" pitchFamily="2" charset="0"/>
              <a:cs typeface="ADLaM Display" panose="020F0502020204030204" pitchFamily="2" charset="0"/>
            </a:endParaRPr>
          </a:p>
        </p:txBody>
      </p:sp>
      <p:pic>
        <p:nvPicPr>
          <p:cNvPr id="10" name="Picture 9">
            <a:extLst>
              <a:ext uri="{FF2B5EF4-FFF2-40B4-BE49-F238E27FC236}">
                <a16:creationId xmlns:a16="http://schemas.microsoft.com/office/drawing/2014/main" id="{640A0EA6-9DB0-43B6-985E-765D567A60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bwMode="auto">
          <a:xfrm>
            <a:off x="7256840" y="-18806"/>
            <a:ext cx="4925438" cy="6895612"/>
          </a:xfrm>
          <a:prstGeom prst="rect">
            <a:avLst/>
          </a:prstGeom>
          <a:ln/>
          <a:effectLst>
            <a:innerShdw blurRad="25400" dist="12700" dir="13500000">
              <a:srgbClr val="000000">
                <a:alpha val="45000"/>
              </a:srgbClr>
            </a:innerShdw>
            <a:softEdge rad="63500"/>
          </a:effectLst>
        </p:spPr>
        <p:style>
          <a:lnRef idx="1">
            <a:schemeClr val="accent6"/>
          </a:lnRef>
          <a:fillRef idx="3">
            <a:schemeClr val="accent6"/>
          </a:fillRef>
          <a:effectRef idx="2">
            <a:schemeClr val="accent6"/>
          </a:effectRef>
          <a:fontRef idx="minor">
            <a:schemeClr val="lt1"/>
          </a:fontRef>
        </p:style>
      </p:pic>
      <p:sp>
        <p:nvSpPr>
          <p:cNvPr id="3" name="TextBox 2">
            <a:extLst>
              <a:ext uri="{FF2B5EF4-FFF2-40B4-BE49-F238E27FC236}">
                <a16:creationId xmlns:a16="http://schemas.microsoft.com/office/drawing/2014/main" id="{21745EA4-618B-0759-32E3-98FC5D5E321A}"/>
              </a:ext>
            </a:extLst>
          </p:cNvPr>
          <p:cNvSpPr txBox="1"/>
          <p:nvPr/>
        </p:nvSpPr>
        <p:spPr>
          <a:xfrm>
            <a:off x="1177334" y="5085899"/>
            <a:ext cx="4932889" cy="1508105"/>
          </a:xfrm>
          <a:prstGeom prst="rect">
            <a:avLst/>
          </a:prstGeom>
          <a:noFill/>
        </p:spPr>
        <p:txBody>
          <a:bodyPr wrap="none" rtlCol="0">
            <a:spAutoFit/>
          </a:bodyPr>
          <a:lstStyle/>
          <a:p>
            <a:pPr algn="ctr"/>
            <a:r>
              <a:rPr lang="en-US" sz="4400" dirty="0"/>
              <a:t>ROGER HUSSER P.E.</a:t>
            </a:r>
          </a:p>
          <a:p>
            <a:pPr algn="ctr"/>
            <a:r>
              <a:rPr lang="en-US" sz="2400" dirty="0"/>
              <a:t>Assistant Commissioner</a:t>
            </a:r>
          </a:p>
          <a:p>
            <a:pPr algn="ctr"/>
            <a:r>
              <a:rPr lang="en-US" sz="2400" dirty="0"/>
              <a:t> Office of Facility Planning and Control</a:t>
            </a:r>
          </a:p>
        </p:txBody>
      </p:sp>
      <p:pic>
        <p:nvPicPr>
          <p:cNvPr id="6" name="Picture 5" descr="A blue text on a black background&#10;&#10;Description automatically generated">
            <a:extLst>
              <a:ext uri="{FF2B5EF4-FFF2-40B4-BE49-F238E27FC236}">
                <a16:creationId xmlns:a16="http://schemas.microsoft.com/office/drawing/2014/main" id="{9C274B18-09CA-A597-A68A-FC87797BB6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62523" y="2447889"/>
            <a:ext cx="4762500" cy="1181100"/>
          </a:xfrm>
          <a:prstGeom prst="rect">
            <a:avLst/>
          </a:prstGeom>
          <a:effectLst/>
        </p:spPr>
      </p:pic>
    </p:spTree>
    <p:extLst>
      <p:ext uri="{BB962C8B-B14F-4D97-AF65-F5344CB8AC3E}">
        <p14:creationId xmlns:p14="http://schemas.microsoft.com/office/powerpoint/2010/main" val="3746058220"/>
      </p:ext>
    </p:extLst>
  </p:cSld>
  <p:clrMapOvr>
    <a:masterClrMapping/>
  </p:clrMapOvr>
  <mc:AlternateContent xmlns:mc="http://schemas.openxmlformats.org/markup-compatibility/2006" xmlns:p14="http://schemas.microsoft.com/office/powerpoint/2010/main">
    <mc:Choice Requires="p14">
      <p:transition spd="slow" p14:dur="17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129B98AA-F08B-042B-4FD5-E1CC9939392C}"/>
              </a:ext>
            </a:extLst>
          </p:cNvPr>
          <p:cNvSpPr txBox="1"/>
          <p:nvPr/>
        </p:nvSpPr>
        <p:spPr>
          <a:xfrm>
            <a:off x="0" y="0"/>
            <a:ext cx="12192000" cy="707886"/>
          </a:xfrm>
          <a:prstGeom prst="rect">
            <a:avLst/>
          </a:prstGeom>
          <a:solidFill>
            <a:srgbClr val="3E2F1A"/>
          </a:solidFill>
        </p:spPr>
        <p:txBody>
          <a:bodyPr wrap="square" rtlCol="0">
            <a:spAutoFit/>
          </a:bodyPr>
          <a:lstStyle/>
          <a:p>
            <a:pPr algn="ctr"/>
            <a:r>
              <a:rPr lang="en-US" sz="4000" b="1" u="sng" dirty="0">
                <a:solidFill>
                  <a:srgbClr val="E6CEA2"/>
                </a:solidFill>
                <a:latin typeface="Engravers MT" panose="02090707080505020304" pitchFamily="18" charset="0"/>
              </a:rPr>
              <a:t>Thank you to our sponsors</a:t>
            </a:r>
          </a:p>
        </p:txBody>
      </p:sp>
      <p:pic>
        <p:nvPicPr>
          <p:cNvPr id="7" name="Picture 6">
            <a:extLst>
              <a:ext uri="{FF2B5EF4-FFF2-40B4-BE49-F238E27FC236}">
                <a16:creationId xmlns:a16="http://schemas.microsoft.com/office/drawing/2014/main" id="{BDF41466-7904-938F-ADC6-DCFD7121C7F6}"/>
              </a:ext>
            </a:extLst>
          </p:cNvPr>
          <p:cNvPicPr>
            <a:picLocks noChangeAspect="1"/>
          </p:cNvPicPr>
          <p:nvPr/>
        </p:nvPicPr>
        <p:blipFill>
          <a:blip r:embed="rId2"/>
          <a:srcRect t="10368" b="5918"/>
          <a:stretch/>
        </p:blipFill>
        <p:spPr>
          <a:xfrm>
            <a:off x="3693266" y="999242"/>
            <a:ext cx="4805468" cy="5671360"/>
          </a:xfrm>
          <a:prstGeom prst="rect">
            <a:avLst/>
          </a:prstGeom>
          <a:solidFill>
            <a:srgbClr val="FFFFFF">
              <a:shade val="85000"/>
            </a:srgbClr>
          </a:solid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style>
          <a:lnRef idx="0">
            <a:scrgbClr r="0" g="0" b="0"/>
          </a:lnRef>
          <a:fillRef idx="0">
            <a:scrgbClr r="0" g="0" b="0"/>
          </a:fillRef>
          <a:effectRef idx="0">
            <a:scrgbClr r="0" g="0" b="0"/>
          </a:effectRef>
          <a:fontRef idx="minor">
            <a:schemeClr val="lt1"/>
          </a:fontRef>
        </p:style>
      </p:pic>
      <p:sp>
        <p:nvSpPr>
          <p:cNvPr id="2" name="Rectangle 1">
            <a:extLst>
              <a:ext uri="{FF2B5EF4-FFF2-40B4-BE49-F238E27FC236}">
                <a16:creationId xmlns:a16="http://schemas.microsoft.com/office/drawing/2014/main" id="{740E892A-76B9-3E8C-2C25-4C940DCA2206}"/>
              </a:ext>
            </a:extLst>
          </p:cNvPr>
          <p:cNvSpPr/>
          <p:nvPr/>
        </p:nvSpPr>
        <p:spPr>
          <a:xfrm>
            <a:off x="3855562" y="999242"/>
            <a:ext cx="914400" cy="9144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511958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3CD98A-B5C1-AE02-F2AE-B7AADB108539}"/>
              </a:ext>
            </a:extLst>
          </p:cNvPr>
          <p:cNvSpPr>
            <a:spLocks noGrp="1"/>
          </p:cNvSpPr>
          <p:nvPr>
            <p:ph type="title"/>
          </p:nvPr>
        </p:nvSpPr>
        <p:spPr>
          <a:xfrm>
            <a:off x="6360607" y="139959"/>
            <a:ext cx="5831393" cy="1741775"/>
          </a:xfrm>
        </p:spPr>
        <p:txBody>
          <a:bodyPr anchor="b">
            <a:normAutofit/>
          </a:bodyPr>
          <a:lstStyle/>
          <a:p>
            <a:r>
              <a:rPr lang="en-US" b="1" dirty="0">
                <a:latin typeface="+mj-lt"/>
              </a:rPr>
              <a:t>National Post Election Outlook</a:t>
            </a:r>
          </a:p>
        </p:txBody>
      </p:sp>
      <p:sp>
        <p:nvSpPr>
          <p:cNvPr id="9" name="Content Placeholder 8">
            <a:extLst>
              <a:ext uri="{FF2B5EF4-FFF2-40B4-BE49-F238E27FC236}">
                <a16:creationId xmlns:a16="http://schemas.microsoft.com/office/drawing/2014/main" id="{6B85EF18-0953-F9DA-1E11-EB6026A3FD72}"/>
              </a:ext>
            </a:extLst>
          </p:cNvPr>
          <p:cNvSpPr>
            <a:spLocks noGrp="1"/>
          </p:cNvSpPr>
          <p:nvPr>
            <p:ph idx="1"/>
          </p:nvPr>
        </p:nvSpPr>
        <p:spPr>
          <a:xfrm>
            <a:off x="7030392" y="4849892"/>
            <a:ext cx="4491820" cy="1889234"/>
          </a:xfrm>
        </p:spPr>
        <p:txBody>
          <a:bodyPr anchor="t">
            <a:normAutofit/>
          </a:bodyPr>
          <a:lstStyle/>
          <a:p>
            <a:pPr marL="0" indent="0" algn="ctr">
              <a:buNone/>
            </a:pPr>
            <a:r>
              <a:rPr lang="en-US" sz="3600" dirty="0"/>
              <a:t>STEVE HALL</a:t>
            </a:r>
          </a:p>
          <a:p>
            <a:pPr marL="0" indent="0" algn="ctr">
              <a:buNone/>
            </a:pPr>
            <a:r>
              <a:rPr lang="en-US" sz="2000" dirty="0"/>
              <a:t>Executive Vice President, </a:t>
            </a:r>
          </a:p>
          <a:p>
            <a:pPr marL="0" indent="0" algn="ctr">
              <a:buNone/>
            </a:pPr>
            <a:r>
              <a:rPr lang="en-US" sz="2000" dirty="0"/>
              <a:t>ACEC NATIONAL</a:t>
            </a:r>
          </a:p>
        </p:txBody>
      </p:sp>
      <p:pic>
        <p:nvPicPr>
          <p:cNvPr id="5" name="Content Placeholder 4" descr="A person in a suit&#10;&#10;Description automatically generated">
            <a:extLst>
              <a:ext uri="{FF2B5EF4-FFF2-40B4-BE49-F238E27FC236}">
                <a16:creationId xmlns:a16="http://schemas.microsoft.com/office/drawing/2014/main" id="{BF6661BE-E823-5ECD-12C3-BBB807CE9DC2}"/>
              </a:ext>
            </a:extLst>
          </p:cNvPr>
          <p:cNvPicPr>
            <a:picLocks noChangeAspect="1"/>
          </p:cNvPicPr>
          <p:nvPr/>
        </p:nvPicPr>
        <p:blipFill>
          <a:blip r:embed="rId2">
            <a:extLst>
              <a:ext uri="{28A0092B-C50C-407E-A947-70E740481C1C}">
                <a14:useLocalDpi xmlns:a14="http://schemas.microsoft.com/office/drawing/2010/main" val="0"/>
              </a:ext>
            </a:extLst>
          </a:blip>
          <a:srcRect l="9356" r="1755"/>
          <a:stretch/>
        </p:blipFill>
        <p:spPr>
          <a:xfrm>
            <a:off x="540400" y="269424"/>
            <a:ext cx="5617029" cy="6319149"/>
          </a:xfrm>
          <a:prstGeom prst="rect">
            <a:avLst/>
          </a:prstGeom>
          <a:effectLst>
            <a:softEdge rad="317500"/>
          </a:effectLst>
        </p:spPr>
      </p:pic>
      <p:pic>
        <p:nvPicPr>
          <p:cNvPr id="7" name="Picture 6" descr="A black and yellow logo&#10;&#10;Description automatically generated">
            <a:extLst>
              <a:ext uri="{FF2B5EF4-FFF2-40B4-BE49-F238E27FC236}">
                <a16:creationId xmlns:a16="http://schemas.microsoft.com/office/drawing/2014/main" id="{E0FC1F00-D1B2-5A89-4365-F3B40DDC309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78649" y="2623568"/>
            <a:ext cx="3595307" cy="1610860"/>
          </a:xfrm>
          <a:prstGeom prst="rect">
            <a:avLst/>
          </a:prstGeom>
        </p:spPr>
      </p:pic>
    </p:spTree>
    <p:extLst>
      <p:ext uri="{BB962C8B-B14F-4D97-AF65-F5344CB8AC3E}">
        <p14:creationId xmlns:p14="http://schemas.microsoft.com/office/powerpoint/2010/main" val="119456089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AF284-1AD4-E618-7BF8-EB13E3264DF5}"/>
              </a:ext>
            </a:extLst>
          </p:cNvPr>
          <p:cNvSpPr>
            <a:spLocks noGrp="1"/>
          </p:cNvSpPr>
          <p:nvPr>
            <p:ph type="title"/>
          </p:nvPr>
        </p:nvSpPr>
        <p:spPr>
          <a:xfrm>
            <a:off x="623147" y="317633"/>
            <a:ext cx="5472853" cy="1321226"/>
          </a:xfrm>
        </p:spPr>
        <p:txBody>
          <a:bodyPr/>
          <a:lstStyle/>
          <a:p>
            <a:r>
              <a:rPr lang="en-US" sz="5400" b="1" dirty="0">
                <a:latin typeface="+mj-lt"/>
              </a:rPr>
              <a:t>Coastal Outlook</a:t>
            </a:r>
          </a:p>
        </p:txBody>
      </p:sp>
      <p:pic>
        <p:nvPicPr>
          <p:cNvPr id="5" name="Content Placeholder 4" descr="A person in a suit and tie">
            <a:extLst>
              <a:ext uri="{FF2B5EF4-FFF2-40B4-BE49-F238E27FC236}">
                <a16:creationId xmlns:a16="http://schemas.microsoft.com/office/drawing/2014/main" id="{DD5827D8-DB09-F10C-DA36-FE03EF787E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101834" y="167870"/>
            <a:ext cx="4616918" cy="6522259"/>
          </a:xfrm>
          <a:effectLst>
            <a:softEdge rad="127000"/>
          </a:effectLst>
        </p:spPr>
      </p:pic>
      <p:sp>
        <p:nvSpPr>
          <p:cNvPr id="6" name="TextBox 5">
            <a:extLst>
              <a:ext uri="{FF2B5EF4-FFF2-40B4-BE49-F238E27FC236}">
                <a16:creationId xmlns:a16="http://schemas.microsoft.com/office/drawing/2014/main" id="{6B46C22D-C8EE-C830-58DC-0DA7C893116C}"/>
              </a:ext>
            </a:extLst>
          </p:cNvPr>
          <p:cNvSpPr txBox="1"/>
          <p:nvPr/>
        </p:nvSpPr>
        <p:spPr>
          <a:xfrm>
            <a:off x="886973" y="4847596"/>
            <a:ext cx="4945200" cy="1692771"/>
          </a:xfrm>
          <a:prstGeom prst="rect">
            <a:avLst/>
          </a:prstGeom>
          <a:noFill/>
        </p:spPr>
        <p:txBody>
          <a:bodyPr wrap="none" rtlCol="0">
            <a:spAutoFit/>
          </a:bodyPr>
          <a:lstStyle/>
          <a:p>
            <a:pPr algn="ctr"/>
            <a:r>
              <a:rPr lang="en-US" sz="4400" b="1" dirty="0"/>
              <a:t>GLENN LEDET</a:t>
            </a:r>
          </a:p>
          <a:p>
            <a:pPr algn="ctr"/>
            <a:r>
              <a:rPr lang="en-US" sz="2000" dirty="0"/>
              <a:t>Executive Director, La. Coastal Protection and </a:t>
            </a:r>
          </a:p>
          <a:p>
            <a:pPr algn="ctr"/>
            <a:r>
              <a:rPr lang="en-US" sz="2000" dirty="0"/>
              <a:t>Restoration Authority </a:t>
            </a:r>
          </a:p>
          <a:p>
            <a:pPr algn="ctr"/>
            <a:r>
              <a:rPr lang="en-US" sz="2000" dirty="0"/>
              <a:t>(CPRA)</a:t>
            </a:r>
          </a:p>
        </p:txBody>
      </p:sp>
      <p:pic>
        <p:nvPicPr>
          <p:cNvPr id="8" name="Picture 7" descr="A logo with text and plants">
            <a:extLst>
              <a:ext uri="{FF2B5EF4-FFF2-40B4-BE49-F238E27FC236}">
                <a16:creationId xmlns:a16="http://schemas.microsoft.com/office/drawing/2014/main" id="{DB54F309-2C1B-FD4D-F21C-55C6F6512AB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87042" y="2233786"/>
            <a:ext cx="2145062" cy="2018882"/>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76127704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a:extLst>
            <a:ext uri="{FF2B5EF4-FFF2-40B4-BE49-F238E27FC236}">
              <a16:creationId xmlns:a16="http://schemas.microsoft.com/office/drawing/2014/main" id="{451F9AED-7204-6C78-A384-FD50957E5344}"/>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DD684AD0-FDB0-DB63-02DA-B788D11F3893}"/>
              </a:ext>
            </a:extLst>
          </p:cNvPr>
          <p:cNvSpPr txBox="1"/>
          <p:nvPr/>
        </p:nvSpPr>
        <p:spPr>
          <a:xfrm>
            <a:off x="0" y="0"/>
            <a:ext cx="12192000" cy="707886"/>
          </a:xfrm>
          <a:prstGeom prst="rect">
            <a:avLst/>
          </a:prstGeom>
          <a:solidFill>
            <a:srgbClr val="3E2F1A"/>
          </a:solidFill>
        </p:spPr>
        <p:txBody>
          <a:bodyPr wrap="square" rtlCol="0">
            <a:spAutoFit/>
          </a:bodyPr>
          <a:lstStyle/>
          <a:p>
            <a:pPr algn="ctr"/>
            <a:r>
              <a:rPr lang="en-US" sz="4000" b="1" u="sng" dirty="0">
                <a:solidFill>
                  <a:srgbClr val="E6CEA2"/>
                </a:solidFill>
                <a:latin typeface="Engravers MT" panose="02090707080505020304" pitchFamily="18" charset="0"/>
              </a:rPr>
              <a:t>Thank you to our sponsors</a:t>
            </a:r>
          </a:p>
        </p:txBody>
      </p:sp>
      <p:pic>
        <p:nvPicPr>
          <p:cNvPr id="7" name="Picture 6">
            <a:extLst>
              <a:ext uri="{FF2B5EF4-FFF2-40B4-BE49-F238E27FC236}">
                <a16:creationId xmlns:a16="http://schemas.microsoft.com/office/drawing/2014/main" id="{57AA8897-4966-475C-45E9-56AFEA9BD810}"/>
              </a:ext>
            </a:extLst>
          </p:cNvPr>
          <p:cNvPicPr>
            <a:picLocks noChangeAspect="1"/>
          </p:cNvPicPr>
          <p:nvPr/>
        </p:nvPicPr>
        <p:blipFill>
          <a:blip r:embed="rId2"/>
          <a:srcRect t="10368" b="5918"/>
          <a:stretch/>
        </p:blipFill>
        <p:spPr>
          <a:xfrm>
            <a:off x="3693266" y="999242"/>
            <a:ext cx="4805468" cy="5671360"/>
          </a:xfrm>
          <a:prstGeom prst="rect">
            <a:avLst/>
          </a:prstGeom>
          <a:solidFill>
            <a:srgbClr val="FFFFFF">
              <a:shade val="85000"/>
            </a:srgbClr>
          </a:solid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style>
          <a:lnRef idx="0">
            <a:scrgbClr r="0" g="0" b="0"/>
          </a:lnRef>
          <a:fillRef idx="0">
            <a:scrgbClr r="0" g="0" b="0"/>
          </a:fillRef>
          <a:effectRef idx="0">
            <a:scrgbClr r="0" g="0" b="0"/>
          </a:effectRef>
          <a:fontRef idx="minor">
            <a:schemeClr val="lt1"/>
          </a:fontRef>
        </p:style>
      </p:pic>
      <p:sp>
        <p:nvSpPr>
          <p:cNvPr id="2" name="Rectangle 1">
            <a:extLst>
              <a:ext uri="{FF2B5EF4-FFF2-40B4-BE49-F238E27FC236}">
                <a16:creationId xmlns:a16="http://schemas.microsoft.com/office/drawing/2014/main" id="{95249432-DF52-4A7C-DFCB-97E3F9D9A829}"/>
              </a:ext>
            </a:extLst>
          </p:cNvPr>
          <p:cNvSpPr/>
          <p:nvPr/>
        </p:nvSpPr>
        <p:spPr>
          <a:xfrm>
            <a:off x="3855562" y="999242"/>
            <a:ext cx="914400" cy="9144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018406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2">
            <a:lumMod val="75000"/>
            <a:alpha val="26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48A831-2B4D-D30D-B147-AEF3EC0741AE}"/>
              </a:ext>
            </a:extLst>
          </p:cNvPr>
          <p:cNvSpPr>
            <a:spLocks noGrp="1"/>
          </p:cNvSpPr>
          <p:nvPr>
            <p:ph type="title"/>
          </p:nvPr>
        </p:nvSpPr>
        <p:spPr>
          <a:xfrm>
            <a:off x="671923" y="2757295"/>
            <a:ext cx="5251316" cy="1611092"/>
          </a:xfrm>
        </p:spPr>
        <p:txBody>
          <a:bodyPr>
            <a:normAutofit/>
          </a:bodyPr>
          <a:lstStyle/>
          <a:p>
            <a:r>
              <a:rPr lang="en-US" dirty="0">
                <a:latin typeface="Aptos ExtraBold" panose="020B0004020202020204" pitchFamily="34" charset="0"/>
              </a:rPr>
              <a:t>U.S. Corps of Engineers</a:t>
            </a:r>
          </a:p>
        </p:txBody>
      </p:sp>
      <p:sp>
        <p:nvSpPr>
          <p:cNvPr id="18" name="Content Placeholder 8">
            <a:extLst>
              <a:ext uri="{FF2B5EF4-FFF2-40B4-BE49-F238E27FC236}">
                <a16:creationId xmlns:a16="http://schemas.microsoft.com/office/drawing/2014/main" id="{98C78019-2E8A-2331-0CD3-FEDFBE4E93AC}"/>
              </a:ext>
            </a:extLst>
          </p:cNvPr>
          <p:cNvSpPr>
            <a:spLocks noGrp="1"/>
          </p:cNvSpPr>
          <p:nvPr>
            <p:ph idx="1"/>
          </p:nvPr>
        </p:nvSpPr>
        <p:spPr>
          <a:xfrm>
            <a:off x="592183" y="4784148"/>
            <a:ext cx="5410794" cy="1514803"/>
          </a:xfrm>
        </p:spPr>
        <p:txBody>
          <a:bodyPr>
            <a:noAutofit/>
          </a:bodyPr>
          <a:lstStyle/>
          <a:p>
            <a:pPr marL="0" indent="0" algn="ctr">
              <a:buNone/>
            </a:pPr>
            <a:r>
              <a:rPr lang="en-US" sz="2800" dirty="0">
                <a:latin typeface="Aptos SemiBold" panose="020F0502020204030204" pitchFamily="34" charset="0"/>
              </a:rPr>
              <a:t>Christopher L. Dunn, Ph.D., P.E. Chief Engineer </a:t>
            </a:r>
          </a:p>
          <a:p>
            <a:pPr marL="0" indent="0" algn="ctr">
              <a:buNone/>
            </a:pPr>
            <a:r>
              <a:rPr lang="en-US" sz="2800" dirty="0">
                <a:latin typeface="Aptos SemiBold" panose="020F0502020204030204" pitchFamily="34" charset="0"/>
              </a:rPr>
              <a:t>New Orleans District</a:t>
            </a:r>
          </a:p>
        </p:txBody>
      </p:sp>
      <p:pic>
        <p:nvPicPr>
          <p:cNvPr id="5" name="Content Placeholder 4" descr="A person in a suit and tie">
            <a:extLst>
              <a:ext uri="{FF2B5EF4-FFF2-40B4-BE49-F238E27FC236}">
                <a16:creationId xmlns:a16="http://schemas.microsoft.com/office/drawing/2014/main" id="{F6AE6A5B-E827-CB42-9F37-0ADDE3D60CA1}"/>
              </a:ext>
            </a:extLst>
          </p:cNvPr>
          <p:cNvPicPr>
            <a:picLocks noChangeAspect="1"/>
          </p:cNvPicPr>
          <p:nvPr/>
        </p:nvPicPr>
        <p:blipFill>
          <a:blip r:embed="rId2">
            <a:extLst>
              <a:ext uri="{28A0092B-C50C-407E-A947-70E740481C1C}">
                <a14:useLocalDpi xmlns:a14="http://schemas.microsoft.com/office/drawing/2010/main" val="0"/>
              </a:ext>
            </a:extLst>
          </a:blip>
          <a:srcRect r="4977"/>
          <a:stretch/>
        </p:blipFill>
        <p:spPr>
          <a:xfrm>
            <a:off x="6296025" y="10"/>
            <a:ext cx="589597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pic>
        <p:nvPicPr>
          <p:cNvPr id="1026" name="Picture 2" descr="Military Patches :: Army Patches :: US Army Corps of Engineers Patch">
            <a:extLst>
              <a:ext uri="{FF2B5EF4-FFF2-40B4-BE49-F238E27FC236}">
                <a16:creationId xmlns:a16="http://schemas.microsoft.com/office/drawing/2014/main" id="{BAA6CB33-5CFC-29F3-F994-19A89968C41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67751" y="559049"/>
            <a:ext cx="2059659" cy="2059659"/>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0053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2">
            <a:lumMod val="90000"/>
            <a:alpha val="2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A58903-8ABB-2A34-429F-EDDA179C9979}"/>
              </a:ext>
            </a:extLst>
          </p:cNvPr>
          <p:cNvSpPr>
            <a:spLocks noGrp="1"/>
          </p:cNvSpPr>
          <p:nvPr>
            <p:ph type="title"/>
          </p:nvPr>
        </p:nvSpPr>
        <p:spPr/>
        <p:txBody>
          <a:bodyPr/>
          <a:lstStyle/>
          <a:p>
            <a:r>
              <a:rPr lang="en-US" b="1" dirty="0"/>
              <a:t>Ethics, Laws and Rules for Louisiana Professional Engineers</a:t>
            </a:r>
          </a:p>
        </p:txBody>
      </p:sp>
      <p:pic>
        <p:nvPicPr>
          <p:cNvPr id="5" name="Content Placeholder 4" descr="A person in a suit and tie">
            <a:extLst>
              <a:ext uri="{FF2B5EF4-FFF2-40B4-BE49-F238E27FC236}">
                <a16:creationId xmlns:a16="http://schemas.microsoft.com/office/drawing/2014/main" id="{A65C60ED-FF3B-4660-35A4-B5A354444D7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8681" y="1872444"/>
            <a:ext cx="6599152" cy="4710918"/>
          </a:xfrm>
          <a:effectLst>
            <a:softEdge rad="127000"/>
          </a:effectLst>
        </p:spPr>
      </p:pic>
      <p:sp>
        <p:nvSpPr>
          <p:cNvPr id="6" name="TextBox 5">
            <a:extLst>
              <a:ext uri="{FF2B5EF4-FFF2-40B4-BE49-F238E27FC236}">
                <a16:creationId xmlns:a16="http://schemas.microsoft.com/office/drawing/2014/main" id="{D5E24171-0D6A-15E4-E799-FD9D873E5619}"/>
              </a:ext>
            </a:extLst>
          </p:cNvPr>
          <p:cNvSpPr txBox="1"/>
          <p:nvPr/>
        </p:nvSpPr>
        <p:spPr>
          <a:xfrm>
            <a:off x="7605029" y="4484292"/>
            <a:ext cx="3977371" cy="1508105"/>
          </a:xfrm>
          <a:prstGeom prst="rect">
            <a:avLst/>
          </a:prstGeom>
          <a:noFill/>
        </p:spPr>
        <p:txBody>
          <a:bodyPr wrap="none" rtlCol="0">
            <a:spAutoFit/>
          </a:bodyPr>
          <a:lstStyle/>
          <a:p>
            <a:pPr algn="ctr"/>
            <a:r>
              <a:rPr lang="en-US" sz="4400" dirty="0"/>
              <a:t>John McCormick</a:t>
            </a:r>
          </a:p>
          <a:p>
            <a:pPr algn="ctr"/>
            <a:r>
              <a:rPr lang="en-US" sz="2400" dirty="0"/>
              <a:t>Galloway, Johnson, Tompkins, </a:t>
            </a:r>
          </a:p>
          <a:p>
            <a:pPr algn="ctr"/>
            <a:r>
              <a:rPr lang="en-US" sz="2400" dirty="0"/>
              <a:t>Burr &amp; Smith</a:t>
            </a:r>
          </a:p>
        </p:txBody>
      </p:sp>
      <p:pic>
        <p:nvPicPr>
          <p:cNvPr id="8" name="Picture 7" descr="A logo with text on it&#10;&#10;Description automatically generated">
            <a:extLst>
              <a:ext uri="{FF2B5EF4-FFF2-40B4-BE49-F238E27FC236}">
                <a16:creationId xmlns:a16="http://schemas.microsoft.com/office/drawing/2014/main" id="{4D505E00-E1C8-8753-59E1-E364AAECE0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33883" y="2678527"/>
            <a:ext cx="4319661" cy="106551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50113623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Ethics, Laws and Rules for Louisiana Professional Engineers</a:t>
            </a:r>
          </a:p>
        </p:txBody>
      </p:sp>
      <p:sp>
        <p:nvSpPr>
          <p:cNvPr id="3" name="Subtitle 2"/>
          <p:cNvSpPr>
            <a:spLocks noGrp="1"/>
          </p:cNvSpPr>
          <p:nvPr>
            <p:ph type="subTitle" idx="4294967295"/>
          </p:nvPr>
        </p:nvSpPr>
        <p:spPr>
          <a:xfrm>
            <a:off x="0" y="5187950"/>
            <a:ext cx="9170988" cy="611188"/>
          </a:xfrm>
          <a:prstGeom prst="rect">
            <a:avLst/>
          </a:prstGeom>
        </p:spPr>
        <p:txBody>
          <a:bodyPr/>
          <a:lstStyle/>
          <a:p>
            <a:r>
              <a:rPr lang="en-US" dirty="0"/>
              <a:t>Presented by John F. (“Trip”) McCormick, III</a:t>
            </a:r>
          </a:p>
        </p:txBody>
      </p:sp>
    </p:spTree>
    <p:extLst>
      <p:ext uri="{BB962C8B-B14F-4D97-AF65-F5344CB8AC3E}">
        <p14:creationId xmlns:p14="http://schemas.microsoft.com/office/powerpoint/2010/main" val="56943734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pPr algn="l"/>
            <a:r>
              <a:rPr lang="en-US" dirty="0"/>
              <a:t>“Education without values, as useful as it is, seems rather to make man a more clever devil.” </a:t>
            </a:r>
            <a:br>
              <a:rPr lang="en-US" dirty="0"/>
            </a:br>
            <a:br>
              <a:rPr lang="en-US" dirty="0"/>
            </a:br>
            <a:r>
              <a:rPr lang="en-US" dirty="0"/>
              <a:t>―  C.S. Lewis</a:t>
            </a:r>
          </a:p>
        </p:txBody>
      </p:sp>
    </p:spTree>
    <p:extLst>
      <p:ext uri="{BB962C8B-B14F-4D97-AF65-F5344CB8AC3E}">
        <p14:creationId xmlns:p14="http://schemas.microsoft.com/office/powerpoint/2010/main" val="96778321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word "good" has many meanings. For example, if a man were to shoot his grandmother at a range of five hundred yards, I should call him a good shot, but not necessarily a good man.” </a:t>
            </a:r>
            <a:br>
              <a:rPr lang="en-US" dirty="0"/>
            </a:br>
            <a:br>
              <a:rPr lang="en-US" dirty="0"/>
            </a:br>
            <a:r>
              <a:rPr lang="en-US" dirty="0"/>
              <a:t>―  G. K. Chesterton</a:t>
            </a:r>
          </a:p>
        </p:txBody>
      </p:sp>
    </p:spTree>
    <p:extLst>
      <p:ext uri="{BB962C8B-B14F-4D97-AF65-F5344CB8AC3E}">
        <p14:creationId xmlns:p14="http://schemas.microsoft.com/office/powerpoint/2010/main" val="193297982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“There may be times when we are powerless to prevent injustice, but there must never be a time when we fail to protest.” </a:t>
            </a:r>
            <a:br>
              <a:rPr lang="en-US" dirty="0"/>
            </a:br>
            <a:br>
              <a:rPr lang="en-US" dirty="0"/>
            </a:br>
            <a:r>
              <a:rPr lang="en-US" dirty="0"/>
              <a:t>―  </a:t>
            </a:r>
            <a:r>
              <a:rPr lang="en-US" dirty="0" err="1"/>
              <a:t>Elie</a:t>
            </a:r>
            <a:r>
              <a:rPr lang="en-US" dirty="0"/>
              <a:t> Wiesel</a:t>
            </a:r>
          </a:p>
        </p:txBody>
      </p:sp>
    </p:spTree>
    <p:extLst>
      <p:ext uri="{BB962C8B-B14F-4D97-AF65-F5344CB8AC3E}">
        <p14:creationId xmlns:p14="http://schemas.microsoft.com/office/powerpoint/2010/main" val="82226374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6213" y="362465"/>
            <a:ext cx="9285822" cy="4637552"/>
          </a:xfrm>
        </p:spPr>
        <p:txBody>
          <a:bodyPr>
            <a:normAutofit fontScale="90000"/>
          </a:bodyPr>
          <a:lstStyle/>
          <a:p>
            <a:pPr algn="l"/>
            <a:r>
              <a:rPr lang="en-US" u="sng" dirty="0"/>
              <a:t>Defining Professional Ethics</a:t>
            </a:r>
            <a:r>
              <a:rPr lang="en-US" dirty="0"/>
              <a:t>: What is a Professional?</a:t>
            </a:r>
            <a:br>
              <a:rPr lang="en-US" dirty="0"/>
            </a:br>
            <a:br>
              <a:rPr lang="en-US" dirty="0"/>
            </a:br>
            <a:r>
              <a:rPr lang="en-US" sz="2000" i="1" dirty="0"/>
              <a:t>*Center for the Study of Ethics in the Profession, Illinois Institute of Technology</a:t>
            </a:r>
            <a:br>
              <a:rPr lang="en-US" sz="2000" i="1" dirty="0"/>
            </a:br>
            <a:r>
              <a:rPr lang="en-US" sz="2000" i="1" dirty="0">
                <a:hlinkClick r:id="rId2"/>
              </a:rPr>
              <a:t>http://ethics.iit.edu/teaching/professional-ethics</a:t>
            </a:r>
            <a:br>
              <a:rPr lang="en-US" sz="2000" i="1" dirty="0"/>
            </a:br>
            <a:br>
              <a:rPr lang="en-US" dirty="0"/>
            </a:br>
            <a:endParaRPr lang="en-US" dirty="0"/>
          </a:p>
        </p:txBody>
      </p:sp>
    </p:spTree>
    <p:extLst>
      <p:ext uri="{BB962C8B-B14F-4D97-AF65-F5344CB8AC3E}">
        <p14:creationId xmlns:p14="http://schemas.microsoft.com/office/powerpoint/2010/main" val="35989026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6213" y="362465"/>
            <a:ext cx="9285822" cy="5075297"/>
          </a:xfrm>
        </p:spPr>
        <p:txBody>
          <a:bodyPr>
            <a:noAutofit/>
          </a:bodyPr>
          <a:lstStyle/>
          <a:p>
            <a:pPr algn="l"/>
            <a:r>
              <a:rPr lang="en-US" sz="2400" dirty="0"/>
              <a:t>HISTORY</a:t>
            </a:r>
            <a:br>
              <a:rPr lang="en-US" sz="2400" dirty="0"/>
            </a:br>
            <a:br>
              <a:rPr lang="en-US" sz="2400" dirty="0"/>
            </a:br>
            <a:r>
              <a:rPr lang="en-US" sz="2400" dirty="0"/>
              <a:t>"Profess": a public declaration, vow on entering a religious order. a commitment (vows) to serve for a good end.</a:t>
            </a:r>
            <a:br>
              <a:rPr lang="en-US" sz="2400" dirty="0"/>
            </a:br>
            <a:br>
              <a:rPr lang="en-US" sz="2400" dirty="0"/>
            </a:br>
            <a:r>
              <a:rPr lang="en-US" sz="2400" dirty="0"/>
              <a:t>16th century: commitment to learned pursuits (three learned professions are divinity, law, and medicine, then the military); being an authority on a body of knowledge, belonging to an occupation; being skilled, being a fractioned, not an amateur.</a:t>
            </a:r>
            <a:br>
              <a:rPr lang="en-US" sz="2400" dirty="0"/>
            </a:br>
            <a:br>
              <a:rPr lang="en-US" sz="2400" dirty="0"/>
            </a:br>
            <a:r>
              <a:rPr lang="en-US" sz="2400" dirty="0"/>
              <a:t>19th century (late): "New professions have come into existence, and the old professions are more esteemed" Oxford English Dictionary) (1)</a:t>
            </a:r>
          </a:p>
        </p:txBody>
      </p:sp>
    </p:spTree>
    <p:extLst>
      <p:ext uri="{BB962C8B-B14F-4D97-AF65-F5344CB8AC3E}">
        <p14:creationId xmlns:p14="http://schemas.microsoft.com/office/powerpoint/2010/main" val="206033190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6213" y="362465"/>
            <a:ext cx="9285822" cy="4170624"/>
          </a:xfrm>
        </p:spPr>
        <p:txBody>
          <a:bodyPr>
            <a:normAutofit/>
          </a:bodyPr>
          <a:lstStyle/>
          <a:p>
            <a:pPr algn="l"/>
            <a:r>
              <a:rPr lang="en-US" sz="2400" dirty="0"/>
              <a:t>OCCUPATION AND PROFESSION</a:t>
            </a:r>
            <a:br>
              <a:rPr lang="en-US" sz="2400" dirty="0"/>
            </a:br>
            <a:br>
              <a:rPr lang="en-US" sz="2400" dirty="0"/>
            </a:br>
            <a:r>
              <a:rPr lang="en-US" sz="2400" dirty="0"/>
              <a:t>An Occupational Group:</a:t>
            </a:r>
            <a:br>
              <a:rPr lang="en-US" sz="2400" dirty="0"/>
            </a:br>
            <a:br>
              <a:rPr lang="en-US" sz="2400" dirty="0"/>
            </a:br>
            <a:r>
              <a:rPr lang="en-US" sz="2400" dirty="0"/>
              <a:t>1) Delivers important services</a:t>
            </a:r>
            <a:br>
              <a:rPr lang="en-US" sz="2400" dirty="0"/>
            </a:br>
            <a:br>
              <a:rPr lang="en-US" sz="2400" dirty="0"/>
            </a:br>
            <a:r>
              <a:rPr lang="en-US" sz="2400" dirty="0"/>
              <a:t>2) Makes a commitment to serve the public</a:t>
            </a:r>
            <a:br>
              <a:rPr lang="en-US" sz="2400" dirty="0"/>
            </a:br>
            <a:br>
              <a:rPr lang="en-US" sz="2400" dirty="0"/>
            </a:br>
            <a:r>
              <a:rPr lang="en-US" sz="2400" dirty="0"/>
              <a:t>3) Claims a special relationship to the marketplace, not merely in the rough and tumble; distinguished from a trade.</a:t>
            </a:r>
          </a:p>
        </p:txBody>
      </p:sp>
    </p:spTree>
    <p:extLst>
      <p:ext uri="{BB962C8B-B14F-4D97-AF65-F5344CB8AC3E}">
        <p14:creationId xmlns:p14="http://schemas.microsoft.com/office/powerpoint/2010/main" val="199977402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6213" y="362465"/>
            <a:ext cx="9285822" cy="4297084"/>
          </a:xfrm>
        </p:spPr>
        <p:txBody>
          <a:bodyPr>
            <a:normAutofit/>
          </a:bodyPr>
          <a:lstStyle/>
          <a:p>
            <a:pPr algn="l"/>
            <a:r>
              <a:rPr lang="en-US" sz="2400" dirty="0"/>
              <a:t>An Occupation Becomes a Profession when:</a:t>
            </a:r>
            <a:br>
              <a:rPr lang="en-US" sz="2400" dirty="0"/>
            </a:br>
            <a:br>
              <a:rPr lang="en-US" sz="2400" dirty="0"/>
            </a:br>
            <a:r>
              <a:rPr lang="en-US" sz="2400" dirty="0"/>
              <a:t>1) A group of individuals sharing the same occupation organize to work in a morally permissible way, or to work to support a moral ideal. (i.e. Doctors organize to cure the sick, librarians organize to promote access to information, etc.) </a:t>
            </a:r>
            <a:br>
              <a:rPr lang="en-US" sz="2400" dirty="0"/>
            </a:br>
            <a:br>
              <a:rPr lang="en-US" sz="2400" dirty="0"/>
            </a:br>
            <a:r>
              <a:rPr lang="en-US" sz="2400" dirty="0"/>
              <a:t>2) Members set and follow special standards for carrying on their occupational work.</a:t>
            </a:r>
          </a:p>
        </p:txBody>
      </p:sp>
    </p:spTree>
    <p:extLst>
      <p:ext uri="{BB962C8B-B14F-4D97-AF65-F5344CB8AC3E}">
        <p14:creationId xmlns:p14="http://schemas.microsoft.com/office/powerpoint/2010/main" val="164954073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6213" y="362465"/>
            <a:ext cx="9285822" cy="4929382"/>
          </a:xfrm>
        </p:spPr>
        <p:txBody>
          <a:bodyPr>
            <a:noAutofit/>
          </a:bodyPr>
          <a:lstStyle/>
          <a:p>
            <a:pPr algn="l"/>
            <a:r>
              <a:rPr lang="en-US" sz="2000" dirty="0"/>
              <a:t>*At least one of these standards must go beyond what law, the marketplace, ordinary morality (what a ordinary moral person must do) and public opinion demand. (i.e. a good mercenary only needs to fulfill the terms of his contract, a good, professional soldier must serve his country honorably, even when ordinary morality, law, and public opinion do not require it.)</a:t>
            </a:r>
            <a:br>
              <a:rPr lang="en-US" sz="2000" dirty="0"/>
            </a:br>
            <a:br>
              <a:rPr lang="en-US" sz="2000" dirty="0"/>
            </a:br>
            <a:r>
              <a:rPr lang="en-US" sz="2000" dirty="0"/>
              <a:t>*These special standards are morally binding to “professed” members of the profession. If a member freely declares (or professes) herself to be part of a profession, she is voluntarily implying that she will follow these special moral codes. If the majority of members of a profession follow the standards, the profession will have a good reputation and members will generally benefit; if the majority of members violate these voluntary standards, professed members of a profession will be at a disadvantage or at the least receive no benefit from declaring a profession. </a:t>
            </a:r>
          </a:p>
        </p:txBody>
      </p:sp>
    </p:spTree>
    <p:extLst>
      <p:ext uri="{BB962C8B-B14F-4D97-AF65-F5344CB8AC3E}">
        <p14:creationId xmlns:p14="http://schemas.microsoft.com/office/powerpoint/2010/main" val="192222888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6213" y="362465"/>
            <a:ext cx="9285822" cy="4238718"/>
          </a:xfrm>
        </p:spPr>
        <p:txBody>
          <a:bodyPr>
            <a:normAutofit fontScale="90000"/>
          </a:bodyPr>
          <a:lstStyle/>
          <a:p>
            <a:pPr algn="l"/>
            <a:r>
              <a:rPr lang="en-US" sz="2400" dirty="0"/>
              <a:t>A Professional is a member of an occupational group (characterized above) who:</a:t>
            </a:r>
            <a:br>
              <a:rPr lang="en-US" sz="2400" dirty="0"/>
            </a:br>
            <a:br>
              <a:rPr lang="en-US" sz="2400" dirty="0"/>
            </a:br>
            <a:r>
              <a:rPr lang="en-US" sz="2400" dirty="0"/>
              <a:t>1) Sees other members, including those employed elsewhere, as peers/colleagues</a:t>
            </a:r>
            <a:br>
              <a:rPr lang="en-US" sz="2400" dirty="0"/>
            </a:br>
            <a:br>
              <a:rPr lang="en-US" sz="2400" dirty="0"/>
            </a:br>
            <a:r>
              <a:rPr lang="en-US" sz="2400" dirty="0"/>
              <a:t>2) Exercises judgment in the performance of occupational tasks and follows relevant professional standards.</a:t>
            </a:r>
            <a:br>
              <a:rPr lang="en-US" sz="2400" dirty="0"/>
            </a:br>
            <a:br>
              <a:rPr lang="en-US" sz="2400" dirty="0"/>
            </a:br>
            <a:r>
              <a:rPr lang="en-US" sz="2400" dirty="0"/>
              <a:t>3) Accepts the profession's agreement to work in a morally permissible way (often expressed as a code of ethics) as determining in part the obligations of the role.</a:t>
            </a:r>
          </a:p>
        </p:txBody>
      </p:sp>
    </p:spTree>
    <p:extLst>
      <p:ext uri="{BB962C8B-B14F-4D97-AF65-F5344CB8AC3E}">
        <p14:creationId xmlns:p14="http://schemas.microsoft.com/office/powerpoint/2010/main" val="155107402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Ethics in Engineering</a:t>
            </a:r>
            <a:br>
              <a:rPr lang="en-US" dirty="0"/>
            </a:br>
            <a:endParaRPr lang="en-US" dirty="0"/>
          </a:p>
        </p:txBody>
      </p:sp>
    </p:spTree>
    <p:extLst>
      <p:ext uri="{BB962C8B-B14F-4D97-AF65-F5344CB8AC3E}">
        <p14:creationId xmlns:p14="http://schemas.microsoft.com/office/powerpoint/2010/main" val="219834750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760706" y="471053"/>
            <a:ext cx="8971329" cy="3467908"/>
          </a:xfrm>
          <a:prstGeom prst="rect">
            <a:avLst/>
          </a:prstGeom>
        </p:spPr>
      </p:pic>
      <p:sp>
        <p:nvSpPr>
          <p:cNvPr id="2" name="Title 1"/>
          <p:cNvSpPr>
            <a:spLocks noGrp="1"/>
          </p:cNvSpPr>
          <p:nvPr>
            <p:ph type="ctrTitle"/>
          </p:nvPr>
        </p:nvSpPr>
        <p:spPr>
          <a:xfrm>
            <a:off x="1446213" y="362465"/>
            <a:ext cx="9285822" cy="4929382"/>
          </a:xfrm>
        </p:spPr>
        <p:txBody>
          <a:bodyPr>
            <a:normAutofit/>
          </a:bodyPr>
          <a:lstStyle/>
          <a:p>
            <a:pPr algn="r"/>
            <a:r>
              <a:rPr lang="en-US" sz="3200" dirty="0"/>
              <a:t>- NPSE Code of Ethics</a:t>
            </a:r>
          </a:p>
        </p:txBody>
      </p:sp>
    </p:spTree>
    <p:extLst>
      <p:ext uri="{BB962C8B-B14F-4D97-AF65-F5344CB8AC3E}">
        <p14:creationId xmlns:p14="http://schemas.microsoft.com/office/powerpoint/2010/main" val="237732593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Louisiana Engineering Law  and the “Rules of the Board”</a:t>
            </a:r>
          </a:p>
        </p:txBody>
      </p:sp>
    </p:spTree>
    <p:extLst>
      <p:ext uri="{BB962C8B-B14F-4D97-AF65-F5344CB8AC3E}">
        <p14:creationId xmlns:p14="http://schemas.microsoft.com/office/powerpoint/2010/main" val="272870972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br>
              <a:rPr lang="en-US" dirty="0"/>
            </a:br>
            <a:endParaRPr lang="en-US" dirty="0"/>
          </a:p>
        </p:txBody>
      </p:sp>
      <p:sp>
        <p:nvSpPr>
          <p:cNvPr id="3" name="Rectangle 2"/>
          <p:cNvSpPr/>
          <p:nvPr/>
        </p:nvSpPr>
        <p:spPr>
          <a:xfrm>
            <a:off x="703385" y="492368"/>
            <a:ext cx="10744200" cy="4524315"/>
          </a:xfrm>
          <a:prstGeom prst="rect">
            <a:avLst/>
          </a:prstGeom>
        </p:spPr>
        <p:txBody>
          <a:bodyPr wrap="square">
            <a:spAutoFit/>
          </a:bodyPr>
          <a:lstStyle/>
          <a:p>
            <a:pPr algn="ctr"/>
            <a:r>
              <a:rPr lang="en-US" sz="3200" dirty="0">
                <a:ln w="3175" cmpd="sng">
                  <a:noFill/>
                </a:ln>
                <a:gradFill flip="none" rotWithShape="1">
                  <a:gsLst>
                    <a:gs pos="0">
                      <a:prstClr val="white"/>
                    </a:gs>
                    <a:gs pos="100000">
                      <a:prstClr val="white">
                        <a:lumMod val="65000"/>
                      </a:prstClr>
                    </a:gs>
                  </a:gsLst>
                  <a:lin ang="5580000" scaled="0"/>
                  <a:tileRect/>
                </a:gradFill>
                <a:effectLst>
                  <a:glow rad="38100">
                    <a:prstClr val="black">
                      <a:lumMod val="65000"/>
                      <a:lumOff val="35000"/>
                      <a:alpha val="40000"/>
                    </a:prstClr>
                  </a:glow>
                  <a:outerShdw blurRad="28575" dist="38100" dir="14040000" algn="tl" rotWithShape="0">
                    <a:srgbClr val="000000">
                      <a:alpha val="25000"/>
                    </a:srgbClr>
                  </a:outerShdw>
                </a:effectLst>
                <a:ea typeface="+mj-ea"/>
                <a:cs typeface="+mj-cs"/>
              </a:rPr>
              <a:t>The Louisiana Professional Engineering and Land Surveying Board is responsible for regulating the practices of Engineering in the state.</a:t>
            </a:r>
            <a:br>
              <a:rPr lang="en-US" sz="3200" dirty="0">
                <a:ln w="3175" cmpd="sng">
                  <a:noFill/>
                </a:ln>
                <a:gradFill flip="none" rotWithShape="1">
                  <a:gsLst>
                    <a:gs pos="0">
                      <a:prstClr val="white"/>
                    </a:gs>
                    <a:gs pos="100000">
                      <a:prstClr val="white">
                        <a:lumMod val="65000"/>
                      </a:prstClr>
                    </a:gs>
                  </a:gsLst>
                  <a:lin ang="5580000" scaled="0"/>
                  <a:tileRect/>
                </a:gradFill>
                <a:effectLst>
                  <a:glow rad="38100">
                    <a:prstClr val="black">
                      <a:lumMod val="65000"/>
                      <a:lumOff val="35000"/>
                      <a:alpha val="40000"/>
                    </a:prstClr>
                  </a:glow>
                  <a:outerShdw blurRad="28575" dist="38100" dir="14040000" algn="tl" rotWithShape="0">
                    <a:srgbClr val="000000">
                      <a:alpha val="25000"/>
                    </a:srgbClr>
                  </a:outerShdw>
                </a:effectLst>
                <a:ea typeface="+mj-ea"/>
                <a:cs typeface="+mj-cs"/>
              </a:rPr>
            </a:br>
            <a:br>
              <a:rPr lang="en-US" sz="3200" dirty="0">
                <a:ln w="3175" cmpd="sng">
                  <a:noFill/>
                </a:ln>
                <a:gradFill flip="none" rotWithShape="1">
                  <a:gsLst>
                    <a:gs pos="0">
                      <a:prstClr val="white"/>
                    </a:gs>
                    <a:gs pos="100000">
                      <a:prstClr val="white">
                        <a:lumMod val="65000"/>
                      </a:prstClr>
                    </a:gs>
                  </a:gsLst>
                  <a:lin ang="5580000" scaled="0"/>
                  <a:tileRect/>
                </a:gradFill>
                <a:effectLst>
                  <a:glow rad="38100">
                    <a:prstClr val="black">
                      <a:lumMod val="65000"/>
                      <a:lumOff val="35000"/>
                      <a:alpha val="40000"/>
                    </a:prstClr>
                  </a:glow>
                  <a:outerShdw blurRad="28575" dist="38100" dir="14040000" algn="tl" rotWithShape="0">
                    <a:srgbClr val="000000">
                      <a:alpha val="25000"/>
                    </a:srgbClr>
                  </a:outerShdw>
                </a:effectLst>
                <a:ea typeface="+mj-ea"/>
                <a:cs typeface="+mj-cs"/>
              </a:rPr>
            </a:br>
            <a:r>
              <a:rPr lang="en-US" sz="3200" dirty="0">
                <a:ln w="3175" cmpd="sng">
                  <a:noFill/>
                </a:ln>
                <a:gradFill flip="none" rotWithShape="1">
                  <a:gsLst>
                    <a:gs pos="0">
                      <a:prstClr val="white"/>
                    </a:gs>
                    <a:gs pos="100000">
                      <a:prstClr val="white">
                        <a:lumMod val="65000"/>
                      </a:prstClr>
                    </a:gs>
                  </a:gsLst>
                  <a:lin ang="5580000" scaled="0"/>
                  <a:tileRect/>
                </a:gradFill>
                <a:effectLst>
                  <a:glow rad="38100">
                    <a:prstClr val="black">
                      <a:lumMod val="65000"/>
                      <a:lumOff val="35000"/>
                      <a:alpha val="40000"/>
                    </a:prstClr>
                  </a:glow>
                  <a:outerShdw blurRad="28575" dist="38100" dir="14040000" algn="tl" rotWithShape="0">
                    <a:srgbClr val="000000">
                      <a:alpha val="25000"/>
                    </a:srgbClr>
                  </a:outerShdw>
                </a:effectLst>
                <a:ea typeface="+mj-ea"/>
                <a:cs typeface="+mj-cs"/>
              </a:rPr>
              <a:t>The Board implements the provisions of Title 37, Chapter 8 of the “Louisiana Revised Statutes,” (LRS) also known as the “Engineering Law” and Title 46, Part LXI of the Louisiana Administrative Code, which constitute the “Rules of the Board.”</a:t>
            </a:r>
            <a:endParaRPr lang="en-US" dirty="0"/>
          </a:p>
        </p:txBody>
      </p:sp>
    </p:spTree>
    <p:extLst>
      <p:ext uri="{BB962C8B-B14F-4D97-AF65-F5344CB8AC3E}">
        <p14:creationId xmlns:p14="http://schemas.microsoft.com/office/powerpoint/2010/main" val="87448632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67154" y="193430"/>
            <a:ext cx="10500946" cy="6374423"/>
          </a:xfrm>
        </p:spPr>
        <p:txBody>
          <a:bodyPr>
            <a:normAutofit fontScale="90000"/>
          </a:bodyPr>
          <a:lstStyle/>
          <a:p>
            <a:pPr algn="ctr"/>
            <a:br>
              <a:rPr lang="en-US" dirty="0"/>
            </a:br>
            <a:r>
              <a:rPr lang="en-US" dirty="0"/>
              <a:t>LRS 37:681 through 37:703 establishes and delineates the powers of the Professional Engineering and Land Surveying Board. </a:t>
            </a:r>
            <a:br>
              <a:rPr lang="en-US" dirty="0"/>
            </a:br>
            <a:br>
              <a:rPr lang="en-US" dirty="0"/>
            </a:br>
            <a:r>
              <a:rPr lang="en-US" dirty="0"/>
              <a:t>Under this law, the Louisiana Board is responsible for reviewing applications, administering examinations, licensing qualified applicants, and regulating the practice of engineering throughout the state.</a:t>
            </a:r>
            <a:br>
              <a:rPr lang="en-US" dirty="0"/>
            </a:br>
            <a:br>
              <a:rPr lang="en-US" dirty="0"/>
            </a:br>
            <a:r>
              <a:rPr lang="en-US" dirty="0"/>
              <a:t>These statutes were last updated in November of 2008. Today, we will be looking at LRS 37:698, which covers professional conduct and responsibility.</a:t>
            </a:r>
          </a:p>
        </p:txBody>
      </p:sp>
    </p:spTree>
    <p:extLst>
      <p:ext uri="{BB962C8B-B14F-4D97-AF65-F5344CB8AC3E}">
        <p14:creationId xmlns:p14="http://schemas.microsoft.com/office/powerpoint/2010/main" val="105093356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826851"/>
            <a:ext cx="10515600" cy="4577171"/>
          </a:xfrm>
        </p:spPr>
        <p:txBody>
          <a:bodyPr/>
          <a:lstStyle/>
          <a:p>
            <a:pPr algn="ctr"/>
            <a:r>
              <a:rPr lang="en-US" dirty="0"/>
              <a:t>LAPELS is an </a:t>
            </a:r>
            <a:r>
              <a:rPr lang="en-US" i="1" u="sng" dirty="0"/>
              <a:t>administrative body</a:t>
            </a:r>
            <a:r>
              <a:rPr lang="en-US" dirty="0"/>
              <a:t> authorized by the legislature to make and enforce the rules governing the profession of engineering</a:t>
            </a:r>
          </a:p>
        </p:txBody>
      </p:sp>
    </p:spTree>
    <p:extLst>
      <p:ext uri="{BB962C8B-B14F-4D97-AF65-F5344CB8AC3E}">
        <p14:creationId xmlns:p14="http://schemas.microsoft.com/office/powerpoint/2010/main" val="279374218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45222" y="0"/>
            <a:ext cx="9469315" cy="5846323"/>
          </a:xfrm>
        </p:spPr>
        <p:txBody>
          <a:bodyPr>
            <a:normAutofit/>
          </a:bodyPr>
          <a:lstStyle/>
          <a:p>
            <a:pPr algn="ctr"/>
            <a:br>
              <a:rPr lang="en-US" sz="3200" dirty="0"/>
            </a:br>
            <a:r>
              <a:rPr lang="en-US" sz="3200" dirty="0"/>
              <a:t>The LRS is supplemented by the rules in the Louisiana Administrative Code (LAC). </a:t>
            </a:r>
            <a:br>
              <a:rPr lang="en-US" sz="3200" dirty="0"/>
            </a:br>
            <a:br>
              <a:rPr lang="en-US" sz="3200" dirty="0"/>
            </a:br>
            <a:r>
              <a:rPr lang="en-US" sz="3200" dirty="0"/>
              <a:t>Title 46, Professional and Occupational Standards, Part LXI. Professional Engineers and Land Surveyors.</a:t>
            </a:r>
            <a:br>
              <a:rPr lang="en-US" sz="3200" dirty="0"/>
            </a:br>
            <a:br>
              <a:rPr lang="en-US" sz="3200" dirty="0"/>
            </a:br>
            <a:r>
              <a:rPr lang="en-US" sz="3200" dirty="0"/>
              <a:t>LAC’s counter part in the federal system is the Code of Federal Regulations.</a:t>
            </a:r>
          </a:p>
        </p:txBody>
      </p:sp>
    </p:spTree>
    <p:extLst>
      <p:ext uri="{BB962C8B-B14F-4D97-AF65-F5344CB8AC3E}">
        <p14:creationId xmlns:p14="http://schemas.microsoft.com/office/powerpoint/2010/main" val="114205285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185144"/>
          </a:xfrm>
        </p:spPr>
        <p:txBody>
          <a:bodyPr>
            <a:normAutofit/>
          </a:bodyPr>
          <a:lstStyle/>
          <a:p>
            <a:pPr algn="ctr"/>
            <a:r>
              <a:rPr lang="en-US" sz="3200" dirty="0"/>
              <a:t>Louisiana Board of Disciplinary Process </a:t>
            </a:r>
            <a:br>
              <a:rPr lang="en-US" sz="3200" dirty="0"/>
            </a:br>
            <a:br>
              <a:rPr lang="en-US" sz="3200" dirty="0"/>
            </a:br>
            <a:r>
              <a:rPr lang="en-US" sz="3200" dirty="0"/>
              <a:t>Under LRS 37:698, the Board has the authority to take disciplinary action against any licensee or certificate holder who is found by the Board to be guilty of any acts or offenses under laws and rules of the engineering profession.</a:t>
            </a:r>
            <a:br>
              <a:rPr lang="en-US" sz="3200" dirty="0"/>
            </a:br>
            <a:br>
              <a:rPr lang="en-US" sz="3200" dirty="0"/>
            </a:br>
            <a:r>
              <a:rPr lang="en-US" sz="3200" dirty="0"/>
              <a:t>That disciplinary action can include reprimand, probation, suspension, revocation of license or certificate, refusal to renew license or certificate, or fine.</a:t>
            </a:r>
          </a:p>
        </p:txBody>
      </p:sp>
    </p:spTree>
    <p:extLst>
      <p:ext uri="{BB962C8B-B14F-4D97-AF65-F5344CB8AC3E}">
        <p14:creationId xmlns:p14="http://schemas.microsoft.com/office/powerpoint/2010/main" val="366793895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413744"/>
          </a:xfrm>
        </p:spPr>
        <p:txBody>
          <a:bodyPr>
            <a:noAutofit/>
          </a:bodyPr>
          <a:lstStyle/>
          <a:p>
            <a:r>
              <a:rPr lang="en-US" sz="3200" dirty="0"/>
              <a:t>37:698. Disciplinary proceedings against licensees and certificate holders</a:t>
            </a:r>
            <a:br>
              <a:rPr lang="en-US" sz="3200" dirty="0"/>
            </a:br>
            <a:br>
              <a:rPr lang="en-US" sz="3200" dirty="0"/>
            </a:br>
            <a:r>
              <a:rPr lang="en-US" sz="3200" dirty="0"/>
              <a:t>(1) Any fraud, deceit, material misstatement…in applying for a license or certificate.</a:t>
            </a:r>
            <a:br>
              <a:rPr lang="en-US" sz="3200" dirty="0"/>
            </a:br>
            <a:br>
              <a:rPr lang="en-US" sz="3200" dirty="0"/>
            </a:br>
            <a:r>
              <a:rPr lang="en-US" sz="3200" dirty="0"/>
              <a:t>(2) Any fraud, deceit, gross negligence, material misrepresentation, gross incompetence, or gross misconduct in the practice of engineering or land surveying.</a:t>
            </a:r>
            <a:br>
              <a:rPr lang="en-US" sz="3200" dirty="0"/>
            </a:br>
            <a:br>
              <a:rPr lang="en-US" sz="3200" dirty="0"/>
            </a:br>
            <a:endParaRPr lang="en-US" sz="3200" dirty="0"/>
          </a:p>
        </p:txBody>
      </p:sp>
    </p:spTree>
    <p:extLst>
      <p:ext uri="{BB962C8B-B14F-4D97-AF65-F5344CB8AC3E}">
        <p14:creationId xmlns:p14="http://schemas.microsoft.com/office/powerpoint/2010/main" val="415081440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5432560"/>
          </a:xfrm>
        </p:spPr>
        <p:txBody>
          <a:bodyPr/>
          <a:lstStyle/>
          <a:p>
            <a:r>
              <a:rPr lang="en-US" sz="2400" dirty="0"/>
              <a:t>(6) Violation of any provision of this Chapter or any rules or regulations adopted and promulgated by the board. (In one case study this applied to sealing documents not prepared by licensee)</a:t>
            </a:r>
            <a:br>
              <a:rPr lang="en-US" sz="2400" dirty="0"/>
            </a:br>
            <a:br>
              <a:rPr lang="en-US" sz="2400" dirty="0"/>
            </a:br>
            <a:r>
              <a:rPr lang="en-US" sz="2400" dirty="0"/>
              <a:t>(7) The refusal of the licensing authority of another state, territory, or district of the United States to issue or renew a license, permit, or certificate to practice engineering or land surveying, or the revocation or suspension or other restriction imposed on a license…provided that the reason for the action taken by the other licensing authority was recognized by the Louisiana board as a ground for disciplinary action at the time the action was taken</a:t>
            </a:r>
            <a:br>
              <a:rPr lang="en-US" sz="2400" dirty="0"/>
            </a:br>
            <a:r>
              <a:rPr lang="en-US" sz="2400" dirty="0"/>
              <a:t> </a:t>
            </a:r>
            <a:br>
              <a:rPr lang="en-US" sz="2400" dirty="0"/>
            </a:br>
            <a:r>
              <a:rPr lang="en-US" sz="2400" dirty="0"/>
              <a:t>(18) prohibits licensees from practicing when not qualified, i.e. no past experience.</a:t>
            </a:r>
          </a:p>
        </p:txBody>
      </p:sp>
    </p:spTree>
    <p:extLst>
      <p:ext uri="{BB962C8B-B14F-4D97-AF65-F5344CB8AC3E}">
        <p14:creationId xmlns:p14="http://schemas.microsoft.com/office/powerpoint/2010/main" val="366381846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Title 46, Part LXI: Professional Engineers and Land Surveyors  Chapter 25 Professional Conduct:</a:t>
            </a:r>
            <a:br>
              <a:rPr lang="en-US" dirty="0"/>
            </a:br>
            <a:br>
              <a:rPr lang="en-US" dirty="0"/>
            </a:br>
            <a:r>
              <a:rPr lang="en-US" dirty="0"/>
              <a:t>§2501. Scope; Knowledge; Definition of Licensee</a:t>
            </a:r>
            <a:br>
              <a:rPr lang="en-US" dirty="0"/>
            </a:br>
            <a:br>
              <a:rPr lang="en-US" dirty="0"/>
            </a:br>
            <a:r>
              <a:rPr lang="en-US" dirty="0">
                <a:gradFill flip="none" rotWithShape="1">
                  <a:gsLst>
                    <a:gs pos="0">
                      <a:prstClr val="white"/>
                    </a:gs>
                    <a:gs pos="100000">
                      <a:prstClr val="white">
                        <a:lumMod val="65000"/>
                      </a:prstClr>
                    </a:gs>
                  </a:gsLst>
                  <a:lin ang="5580000" scaled="0"/>
                  <a:tileRect/>
                </a:gradFill>
                <a:effectLst>
                  <a:glow rad="38100">
                    <a:prstClr val="black">
                      <a:lumMod val="65000"/>
                      <a:lumOff val="35000"/>
                      <a:alpha val="40000"/>
                    </a:prstClr>
                  </a:glow>
                  <a:outerShdw blurRad="28575" dist="38100" dir="14040000" algn="tl" rotWithShape="0">
                    <a:srgbClr val="000000">
                      <a:alpha val="25000"/>
                    </a:srgbClr>
                  </a:outerShdw>
                </a:effectLst>
              </a:rPr>
              <a:t>§ 2503. Licensees</a:t>
            </a:r>
            <a:br>
              <a:rPr lang="en-US" dirty="0">
                <a:gradFill flip="none" rotWithShape="1">
                  <a:gsLst>
                    <a:gs pos="0">
                      <a:prstClr val="white"/>
                    </a:gs>
                    <a:gs pos="100000">
                      <a:prstClr val="white">
                        <a:lumMod val="65000"/>
                      </a:prstClr>
                    </a:gs>
                  </a:gsLst>
                  <a:lin ang="5580000" scaled="0"/>
                  <a:tileRect/>
                </a:gradFill>
                <a:effectLst>
                  <a:glow rad="38100">
                    <a:prstClr val="black">
                      <a:lumMod val="65000"/>
                      <a:lumOff val="35000"/>
                      <a:alpha val="40000"/>
                    </a:prstClr>
                  </a:glow>
                  <a:outerShdw blurRad="28575" dist="38100" dir="14040000" algn="tl" rotWithShape="0">
                    <a:srgbClr val="000000">
                      <a:alpha val="25000"/>
                    </a:srgbClr>
                  </a:outerShdw>
                </a:effectLst>
              </a:rPr>
            </a:br>
            <a:br>
              <a:rPr lang="en-US" dirty="0">
                <a:gradFill flip="none" rotWithShape="1">
                  <a:gsLst>
                    <a:gs pos="0">
                      <a:prstClr val="white"/>
                    </a:gs>
                    <a:gs pos="100000">
                      <a:prstClr val="white">
                        <a:lumMod val="65000"/>
                      </a:prstClr>
                    </a:gs>
                  </a:gsLst>
                  <a:lin ang="5580000" scaled="0"/>
                  <a:tileRect/>
                </a:gradFill>
                <a:effectLst>
                  <a:glow rad="38100">
                    <a:prstClr val="black">
                      <a:lumMod val="65000"/>
                      <a:lumOff val="35000"/>
                      <a:alpha val="40000"/>
                    </a:prstClr>
                  </a:glow>
                  <a:outerShdw blurRad="28575" dist="38100" dir="14040000" algn="tl" rotWithShape="0">
                    <a:srgbClr val="000000">
                      <a:alpha val="25000"/>
                    </a:srgbClr>
                  </a:outerShdw>
                </a:effectLst>
              </a:rPr>
            </a:br>
            <a:r>
              <a:rPr lang="en-US" dirty="0">
                <a:gradFill flip="none" rotWithShape="1">
                  <a:gsLst>
                    <a:gs pos="0">
                      <a:prstClr val="white"/>
                    </a:gs>
                    <a:gs pos="100000">
                      <a:prstClr val="white">
                        <a:lumMod val="65000"/>
                      </a:prstClr>
                    </a:gs>
                  </a:gsLst>
                  <a:lin ang="5580000" scaled="0"/>
                  <a:tileRect/>
                </a:gradFill>
                <a:effectLst>
                  <a:glow rad="38100">
                    <a:prstClr val="black">
                      <a:lumMod val="65000"/>
                      <a:lumOff val="35000"/>
                      <a:alpha val="40000"/>
                    </a:prstClr>
                  </a:glow>
                  <a:outerShdw blurRad="28575" dist="38100" dir="14040000" algn="tl" rotWithShape="0">
                    <a:srgbClr val="000000">
                      <a:alpha val="25000"/>
                    </a:srgbClr>
                  </a:outerShdw>
                </a:effectLst>
              </a:rPr>
              <a:t>§ 2505. Services</a:t>
            </a:r>
            <a:br>
              <a:rPr lang="en-US" dirty="0">
                <a:gradFill flip="none" rotWithShape="1">
                  <a:gsLst>
                    <a:gs pos="0">
                      <a:prstClr val="white"/>
                    </a:gs>
                    <a:gs pos="100000">
                      <a:prstClr val="white">
                        <a:lumMod val="65000"/>
                      </a:prstClr>
                    </a:gs>
                  </a:gsLst>
                  <a:lin ang="5580000" scaled="0"/>
                  <a:tileRect/>
                </a:gradFill>
                <a:effectLst>
                  <a:glow rad="38100">
                    <a:prstClr val="black">
                      <a:lumMod val="65000"/>
                      <a:lumOff val="35000"/>
                      <a:alpha val="40000"/>
                    </a:prstClr>
                  </a:glow>
                  <a:outerShdw blurRad="28575" dist="38100" dir="14040000" algn="tl" rotWithShape="0">
                    <a:srgbClr val="000000">
                      <a:alpha val="25000"/>
                    </a:srgbClr>
                  </a:outerShdw>
                </a:effectLst>
              </a:rPr>
            </a:br>
            <a:br>
              <a:rPr lang="en-US" dirty="0">
                <a:gradFill flip="none" rotWithShape="1">
                  <a:gsLst>
                    <a:gs pos="0">
                      <a:prstClr val="white"/>
                    </a:gs>
                    <a:gs pos="100000">
                      <a:prstClr val="white">
                        <a:lumMod val="65000"/>
                      </a:prstClr>
                    </a:gs>
                  </a:gsLst>
                  <a:lin ang="5580000" scaled="0"/>
                  <a:tileRect/>
                </a:gradFill>
                <a:effectLst>
                  <a:glow rad="38100">
                    <a:prstClr val="black">
                      <a:lumMod val="65000"/>
                      <a:lumOff val="35000"/>
                      <a:alpha val="40000"/>
                    </a:prstClr>
                  </a:glow>
                  <a:outerShdw blurRad="28575" dist="38100" dir="14040000" algn="tl" rotWithShape="0">
                    <a:srgbClr val="000000">
                      <a:alpha val="25000"/>
                    </a:srgbClr>
                  </a:outerShdw>
                </a:effectLst>
              </a:rPr>
            </a:br>
            <a:br>
              <a:rPr lang="en-US" dirty="0">
                <a:gradFill flip="none" rotWithShape="1">
                  <a:gsLst>
                    <a:gs pos="0">
                      <a:prstClr val="white"/>
                    </a:gs>
                    <a:gs pos="100000">
                      <a:prstClr val="white">
                        <a:lumMod val="65000"/>
                      </a:prstClr>
                    </a:gs>
                  </a:gsLst>
                  <a:lin ang="5580000" scaled="0"/>
                  <a:tileRect/>
                </a:gradFill>
                <a:effectLst>
                  <a:glow rad="38100">
                    <a:prstClr val="black">
                      <a:lumMod val="65000"/>
                      <a:lumOff val="35000"/>
                      <a:alpha val="40000"/>
                    </a:prstClr>
                  </a:glow>
                  <a:outerShdw blurRad="28575" dist="38100" dir="14040000" algn="tl" rotWithShape="0">
                    <a:srgbClr val="000000">
                      <a:alpha val="25000"/>
                    </a:srgbClr>
                  </a:outerShdw>
                </a:effectLst>
              </a:rPr>
            </a:br>
            <a:br>
              <a:rPr lang="en-US" dirty="0">
                <a:gradFill flip="none" rotWithShape="1">
                  <a:gsLst>
                    <a:gs pos="0">
                      <a:prstClr val="white"/>
                    </a:gs>
                    <a:gs pos="100000">
                      <a:prstClr val="white">
                        <a:lumMod val="65000"/>
                      </a:prstClr>
                    </a:gs>
                  </a:gsLst>
                  <a:lin ang="5580000" scaled="0"/>
                  <a:tileRect/>
                </a:gradFill>
                <a:effectLst>
                  <a:glow rad="38100">
                    <a:prstClr val="black">
                      <a:lumMod val="65000"/>
                      <a:lumOff val="35000"/>
                      <a:alpha val="40000"/>
                    </a:prstClr>
                  </a:glow>
                  <a:outerShdw blurRad="28575" dist="38100" dir="14040000" algn="tl" rotWithShape="0">
                    <a:srgbClr val="000000">
                      <a:alpha val="25000"/>
                    </a:srgbClr>
                  </a:outerShdw>
                </a:effectLst>
              </a:rPr>
            </a:br>
            <a:endParaRPr lang="en-US" dirty="0"/>
          </a:p>
        </p:txBody>
      </p:sp>
    </p:spTree>
    <p:extLst>
      <p:ext uri="{BB962C8B-B14F-4D97-AF65-F5344CB8AC3E}">
        <p14:creationId xmlns:p14="http://schemas.microsoft.com/office/powerpoint/2010/main" val="128656384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000" dirty="0"/>
              <a:t>§2501. Scope; Knowledge; Definition of Licensee</a:t>
            </a:r>
            <a:br>
              <a:rPr lang="en-US" sz="2000" dirty="0"/>
            </a:br>
            <a:br>
              <a:rPr lang="en-US" sz="2000" dirty="0"/>
            </a:br>
            <a:r>
              <a:rPr lang="en-US" sz="2000" dirty="0"/>
              <a:t>A. In order to safeguard life, health and property, to promote the public welfare, and to establish and maintain a high standard of integrity and practice, the following rules of professional conduct shall be binding on every licensee. These rules of professional conduct deal primarily with the relationship between licensees and the public, and should not be construed as a substitute for codes of ethics of the various professional and technical societies.</a:t>
            </a:r>
            <a:br>
              <a:rPr lang="en-US" sz="2000" dirty="0"/>
            </a:br>
            <a:br>
              <a:rPr lang="en-US" sz="2000" dirty="0"/>
            </a:br>
            <a:r>
              <a:rPr lang="en-US" sz="2000" dirty="0"/>
              <a:t>B. All licensees under the licensure law are charged with having knowledge of the</a:t>
            </a:r>
            <a:br>
              <a:rPr lang="en-US" sz="2000" dirty="0"/>
            </a:br>
            <a:r>
              <a:rPr lang="en-US" sz="2000" dirty="0"/>
              <a:t>existence of these rules of professional conduct, and shall be deemed to be familiar with their provisions and to understand them.</a:t>
            </a:r>
            <a:br>
              <a:rPr lang="en-US" sz="2000" dirty="0"/>
            </a:br>
            <a:br>
              <a:rPr lang="en-US" sz="2000" dirty="0"/>
            </a:br>
            <a:r>
              <a:rPr lang="en-US" sz="2000" dirty="0"/>
              <a:t>C. In this Chapter, the term licensee shall mean any professional engineer, professional land surveyor, engineer intern, land surveyor intern, or firm holding a license or certificate issued by this board.</a:t>
            </a:r>
          </a:p>
        </p:txBody>
      </p:sp>
    </p:spTree>
    <p:extLst>
      <p:ext uri="{BB962C8B-B14F-4D97-AF65-F5344CB8AC3E}">
        <p14:creationId xmlns:p14="http://schemas.microsoft.com/office/powerpoint/2010/main" val="337314622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000" dirty="0"/>
              <a:t>§2503. Licensees</a:t>
            </a:r>
            <a:br>
              <a:rPr lang="en-US" sz="2000" dirty="0"/>
            </a:br>
            <a:br>
              <a:rPr lang="en-US" sz="2000" dirty="0"/>
            </a:br>
            <a:r>
              <a:rPr lang="en-US" sz="2000" dirty="0"/>
              <a:t>A. Licensees shall hold paramount the safety, health, property and welfare of the</a:t>
            </a:r>
            <a:br>
              <a:rPr lang="en-US" sz="2000" dirty="0"/>
            </a:br>
            <a:r>
              <a:rPr lang="en-US" sz="2000" dirty="0"/>
              <a:t>public in the performance of their professional duties. </a:t>
            </a:r>
            <a:br>
              <a:rPr lang="en-US" sz="2000" dirty="0"/>
            </a:br>
            <a:br>
              <a:rPr lang="en-US" sz="2000" dirty="0"/>
            </a:br>
            <a:r>
              <a:rPr lang="en-US" sz="2000" dirty="0"/>
              <a:t>B. Licensees shall at all times recognize that their primary obligation is to protect the safety, health, property, and welfare of the public. If their professional judgment is overruled by non-technical authority, they will clearly point out the consequences, notifying the proper authority of any observed conditions which endanger public safety, health, property and welfare.</a:t>
            </a:r>
            <a:br>
              <a:rPr lang="en-US" sz="2000" dirty="0"/>
            </a:br>
            <a:br>
              <a:rPr lang="en-US" sz="2000" dirty="0"/>
            </a:br>
            <a:r>
              <a:rPr lang="en-US" sz="2000" dirty="0"/>
              <a:t>C. Licensees shall approve and seal only those design documents and surveys which are safe for public health, property, and welfare, which are complete and accurate, which are in conformity with accepted engineering and land- surveying standards or practice, and which conform to applicable laws and ordinances.</a:t>
            </a:r>
          </a:p>
        </p:txBody>
      </p:sp>
    </p:spTree>
    <p:extLst>
      <p:ext uri="{BB962C8B-B14F-4D97-AF65-F5344CB8AC3E}">
        <p14:creationId xmlns:p14="http://schemas.microsoft.com/office/powerpoint/2010/main" val="162436809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5597930"/>
          </a:xfrm>
        </p:spPr>
        <p:txBody>
          <a:bodyPr/>
          <a:lstStyle/>
          <a:p>
            <a:r>
              <a:rPr lang="en-US" sz="2400" dirty="0"/>
              <a:t>§2503(C)(1-3)</a:t>
            </a:r>
            <a:br>
              <a:rPr lang="en-US" sz="2400" dirty="0"/>
            </a:br>
            <a:br>
              <a:rPr lang="en-US" sz="2400" dirty="0"/>
            </a:br>
            <a:r>
              <a:rPr lang="en-US" sz="2400" dirty="0"/>
              <a:t>1. Licensees shall comply fully with Chapter 27 (Use of Seals).</a:t>
            </a:r>
            <a:br>
              <a:rPr lang="en-US" sz="2400" dirty="0"/>
            </a:br>
            <a:br>
              <a:rPr lang="en-US" sz="2400" dirty="0"/>
            </a:br>
            <a:r>
              <a:rPr lang="en-US" sz="2400" dirty="0"/>
              <a:t>2. Except as permitted by §2701.A.3.b.ii.(a), licensees shall not seal the work of or take the professional responsibility for any documents related to engineering or land surveying not performed by the licensee or under the licensee's responsible charge.</a:t>
            </a:r>
            <a:br>
              <a:rPr lang="en-US" sz="2400" dirty="0"/>
            </a:br>
            <a:br>
              <a:rPr lang="en-US" sz="2400" dirty="0"/>
            </a:br>
            <a:r>
              <a:rPr lang="en-US" sz="2400" dirty="0"/>
              <a:t>3. Licensees may not accept the responsibility for, nor review, revise, sign, or seal drawings when such plans are begun by persons not properly licensed and qualified; or do any other act to enable either such licensees or the project owners, directly or indirectly, to evade the requirements of the licensure law.</a:t>
            </a:r>
          </a:p>
        </p:txBody>
      </p:sp>
    </p:spTree>
    <p:extLst>
      <p:ext uri="{BB962C8B-B14F-4D97-AF65-F5344CB8AC3E}">
        <p14:creationId xmlns:p14="http://schemas.microsoft.com/office/powerpoint/2010/main" val="256281898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826851"/>
            <a:ext cx="10515600" cy="4577171"/>
          </a:xfrm>
        </p:spPr>
        <p:txBody>
          <a:bodyPr/>
          <a:lstStyle/>
          <a:p>
            <a:pPr algn="ctr"/>
            <a:r>
              <a:rPr lang="en-US" b="1" i="1" u="sng" dirty="0"/>
              <a:t>Emerging Issue</a:t>
            </a:r>
            <a:r>
              <a:rPr lang="en-US" i="1" dirty="0"/>
              <a:t>:</a:t>
            </a:r>
            <a:br>
              <a:rPr lang="en-US" i="1" dirty="0"/>
            </a:br>
            <a:br>
              <a:rPr lang="en-US" i="1" dirty="0"/>
            </a:br>
            <a:r>
              <a:rPr lang="en-US" i="1" dirty="0"/>
              <a:t>Ethical Considerations for use of A.I. in Engineering</a:t>
            </a:r>
          </a:p>
        </p:txBody>
      </p:sp>
    </p:spTree>
    <p:extLst>
      <p:ext uri="{BB962C8B-B14F-4D97-AF65-F5344CB8AC3E}">
        <p14:creationId xmlns:p14="http://schemas.microsoft.com/office/powerpoint/2010/main" val="166459751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826851"/>
            <a:ext cx="10515600" cy="4577171"/>
          </a:xfrm>
        </p:spPr>
        <p:txBody>
          <a:bodyPr/>
          <a:lstStyle/>
          <a:p>
            <a:r>
              <a:rPr lang="en-US" b="1" i="1" u="sng" dirty="0"/>
              <a:t>General Concerns</a:t>
            </a:r>
            <a:r>
              <a:rPr lang="en-US" i="1" dirty="0"/>
              <a:t>:</a:t>
            </a:r>
            <a:br>
              <a:rPr lang="en-US" i="1" dirty="0"/>
            </a:br>
            <a:br>
              <a:rPr lang="en-US" i="1" dirty="0"/>
            </a:br>
            <a:r>
              <a:rPr lang="en-US" i="1" dirty="0"/>
              <a:t>1) Lack of Transparency</a:t>
            </a:r>
            <a:br>
              <a:rPr lang="en-US" i="1" dirty="0"/>
            </a:br>
            <a:r>
              <a:rPr lang="en-US" i="1" dirty="0"/>
              <a:t>2) Bias/Discrimination</a:t>
            </a:r>
            <a:br>
              <a:rPr lang="en-US" i="1" dirty="0"/>
            </a:br>
            <a:r>
              <a:rPr lang="en-US" i="1" dirty="0"/>
              <a:t>3) Privacy</a:t>
            </a:r>
            <a:br>
              <a:rPr lang="en-US" i="1" dirty="0"/>
            </a:br>
            <a:r>
              <a:rPr lang="en-US" i="1" dirty="0"/>
              <a:t>4) Ethical Issues</a:t>
            </a:r>
            <a:br>
              <a:rPr lang="en-US" i="1" dirty="0"/>
            </a:br>
            <a:r>
              <a:rPr lang="en-US" i="1" dirty="0"/>
              <a:t>5) Security/Manipulation</a:t>
            </a:r>
          </a:p>
        </p:txBody>
      </p:sp>
    </p:spTree>
    <p:extLst>
      <p:ext uri="{BB962C8B-B14F-4D97-AF65-F5344CB8AC3E}">
        <p14:creationId xmlns:p14="http://schemas.microsoft.com/office/powerpoint/2010/main" val="306417730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826851"/>
            <a:ext cx="10515600" cy="4577171"/>
          </a:xfrm>
        </p:spPr>
        <p:txBody>
          <a:bodyPr/>
          <a:lstStyle/>
          <a:p>
            <a:r>
              <a:rPr lang="en-US" b="1" i="1" u="sng" dirty="0"/>
              <a:t>General Concerns</a:t>
            </a:r>
            <a:r>
              <a:rPr lang="en-US" i="1" dirty="0"/>
              <a:t>:</a:t>
            </a:r>
            <a:br>
              <a:rPr lang="en-US" i="1" dirty="0"/>
            </a:br>
            <a:br>
              <a:rPr lang="en-US" i="1" dirty="0"/>
            </a:br>
            <a:r>
              <a:rPr lang="en-US" i="1" dirty="0"/>
              <a:t>6) Overdependence</a:t>
            </a:r>
            <a:br>
              <a:rPr lang="en-US" i="1" dirty="0"/>
            </a:br>
            <a:r>
              <a:rPr lang="en-US" i="1" dirty="0"/>
              <a:t>7) Job Displacement</a:t>
            </a:r>
            <a:br>
              <a:rPr lang="en-US" i="1" dirty="0"/>
            </a:br>
            <a:r>
              <a:rPr lang="en-US" i="1" dirty="0"/>
              <a:t>8) Legal/Regulatory Issues</a:t>
            </a:r>
            <a:br>
              <a:rPr lang="en-US" i="1" dirty="0"/>
            </a:br>
            <a:r>
              <a:rPr lang="en-US" i="1" dirty="0"/>
              <a:t>9) Loss of Human Connection </a:t>
            </a:r>
            <a:br>
              <a:rPr lang="en-US" i="1" dirty="0"/>
            </a:br>
            <a:r>
              <a:rPr lang="en-US" i="1" dirty="0"/>
              <a:t>10) Unintended Consequences </a:t>
            </a:r>
            <a:br>
              <a:rPr lang="en-US" i="1" dirty="0"/>
            </a:br>
            <a:endParaRPr lang="en-US" i="1" dirty="0"/>
          </a:p>
        </p:txBody>
      </p:sp>
    </p:spTree>
    <p:extLst>
      <p:ext uri="{BB962C8B-B14F-4D97-AF65-F5344CB8AC3E}">
        <p14:creationId xmlns:p14="http://schemas.microsoft.com/office/powerpoint/2010/main" val="287128515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58263"/>
            <a:ext cx="10515600" cy="5750168"/>
          </a:xfrm>
        </p:spPr>
        <p:txBody>
          <a:bodyPr/>
          <a:lstStyle/>
          <a:p>
            <a:r>
              <a:rPr lang="en-US" b="1" i="1" u="sng" dirty="0"/>
              <a:t>Specific to Engineering</a:t>
            </a:r>
            <a:r>
              <a:rPr lang="en-US" i="1" dirty="0"/>
              <a:t>:</a:t>
            </a:r>
            <a:br>
              <a:rPr lang="en-US" i="1" dirty="0"/>
            </a:br>
            <a:br>
              <a:rPr lang="en-US" i="1" dirty="0"/>
            </a:br>
            <a:r>
              <a:rPr lang="en-US" i="1" dirty="0"/>
              <a:t>1) Cost/Benefit of Efficiency</a:t>
            </a:r>
            <a:br>
              <a:rPr lang="en-US" i="1" dirty="0"/>
            </a:br>
            <a:r>
              <a:rPr lang="en-US" sz="3200" i="1" dirty="0"/>
              <a:t>The “Automation” Issue </a:t>
            </a:r>
            <a:br>
              <a:rPr lang="en-US" i="1" dirty="0"/>
            </a:br>
            <a:br>
              <a:rPr lang="en-US" i="1" dirty="0"/>
            </a:br>
            <a:r>
              <a:rPr lang="en-US" i="1" dirty="0"/>
              <a:t>2) Calculation vs. Cognition</a:t>
            </a:r>
            <a:br>
              <a:rPr lang="en-US" i="1" dirty="0"/>
            </a:br>
            <a:r>
              <a:rPr kumimoji="0" lang="en-US" sz="3200" b="0" i="1" u="none" strike="noStrike" kern="1200" cap="none" spc="0" normalizeH="0" baseline="0" noProof="0" dirty="0">
                <a:ln>
                  <a:noFill/>
                </a:ln>
                <a:solidFill>
                  <a:srgbClr val="EBEBEB"/>
                </a:solidFill>
                <a:effectLst/>
                <a:uLnTx/>
                <a:uFillTx/>
                <a:latin typeface="Century Gothic" panose="020B0502020202020204"/>
                <a:ea typeface="+mj-ea"/>
                <a:cs typeface="+mj-cs"/>
              </a:rPr>
              <a:t>The “Discretion” Issue</a:t>
            </a:r>
            <a:br>
              <a:rPr kumimoji="0" lang="en-US" sz="3200" b="0" i="1" u="none" strike="noStrike" kern="1200" cap="none" spc="0" normalizeH="0" baseline="0" noProof="0" dirty="0">
                <a:ln>
                  <a:noFill/>
                </a:ln>
                <a:solidFill>
                  <a:srgbClr val="EBEBEB"/>
                </a:solidFill>
                <a:effectLst/>
                <a:uLnTx/>
                <a:uFillTx/>
                <a:latin typeface="Century Gothic" panose="020B0502020202020204"/>
                <a:ea typeface="+mj-ea"/>
                <a:cs typeface="+mj-cs"/>
              </a:rPr>
            </a:br>
            <a:br>
              <a:rPr lang="en-US" i="1" dirty="0"/>
            </a:br>
            <a:r>
              <a:rPr lang="en-US" i="1" dirty="0"/>
              <a:t>3) Creativity </a:t>
            </a:r>
            <a:br>
              <a:rPr lang="en-US" i="1" dirty="0"/>
            </a:br>
            <a:endParaRPr lang="en-US" i="1" dirty="0"/>
          </a:p>
        </p:txBody>
      </p:sp>
    </p:spTree>
    <p:extLst>
      <p:ext uri="{BB962C8B-B14F-4D97-AF65-F5344CB8AC3E}">
        <p14:creationId xmlns:p14="http://schemas.microsoft.com/office/powerpoint/2010/main" val="225254688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showMasterSp="0">
  <p:cSld>
    <p:bg>
      <p:bgPr>
        <a:gradFill>
          <a:gsLst>
            <a:gs pos="0">
              <a:srgbClr val="FF0000"/>
            </a:gs>
            <a:gs pos="74000">
              <a:schemeClr val="accent6">
                <a:lumMod val="60000"/>
                <a:lumOff val="40000"/>
              </a:schemeClr>
            </a:gs>
            <a:gs pos="91500">
              <a:srgbClr val="E87048"/>
            </a:gs>
            <a:gs pos="87250">
              <a:srgbClr val="DCA86C"/>
            </a:gs>
            <a:gs pos="100000">
              <a:srgbClr val="FF0000">
                <a:alpha val="64000"/>
                <a:lumMod val="46000"/>
              </a:srgbClr>
            </a:gs>
          </a:gsLst>
          <a:lin ang="5400000" scaled="1"/>
        </a:gradFill>
        <a:effectLst/>
      </p:bgPr>
    </p:bg>
    <p:spTree>
      <p:nvGrpSpPr>
        <p:cNvPr id="1" name=""/>
        <p:cNvGrpSpPr/>
        <p:nvPr/>
      </p:nvGrpSpPr>
      <p:grpSpPr>
        <a:xfrm>
          <a:off x="0" y="0"/>
          <a:ext cx="0" cy="0"/>
          <a:chOff x="0" y="0"/>
          <a:chExt cx="0" cy="0"/>
        </a:xfrm>
      </p:grpSpPr>
      <p:pic>
        <p:nvPicPr>
          <p:cNvPr id="4" name="Picture 3" descr="A poster with text overlay&#10;&#10;Description automatically generated">
            <a:extLst>
              <a:ext uri="{FF2B5EF4-FFF2-40B4-BE49-F238E27FC236}">
                <a16:creationId xmlns:a16="http://schemas.microsoft.com/office/drawing/2014/main" id="{3F295232-C7D5-DF87-EB7D-3B7AD602944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5652000"/>
          </a:xfrm>
          <a:prstGeom prst="rect">
            <a:avLst/>
          </a:prstGeom>
        </p:spPr>
      </p:pic>
      <p:sp>
        <p:nvSpPr>
          <p:cNvPr id="8" name="Title 1">
            <a:extLst>
              <a:ext uri="{FF2B5EF4-FFF2-40B4-BE49-F238E27FC236}">
                <a16:creationId xmlns:a16="http://schemas.microsoft.com/office/drawing/2014/main" id="{2720236D-56DF-E45C-D52E-0B392C6324FD}"/>
              </a:ext>
            </a:extLst>
          </p:cNvPr>
          <p:cNvSpPr txBox="1">
            <a:spLocks/>
          </p:cNvSpPr>
          <p:nvPr/>
        </p:nvSpPr>
        <p:spPr>
          <a:xfrm>
            <a:off x="1049866" y="5652000"/>
            <a:ext cx="10092267" cy="943876"/>
          </a:xfrm>
          <a:prstGeom prst="rect">
            <a:avLst/>
          </a:prstGeom>
          <a:effectLst/>
        </p:spPr>
        <p:txBody>
          <a:bodyPr vert="horz" lIns="91440" tIns="45720" rIns="91440" bIns="45720" rtlCol="0" anchor="b">
            <a:noAutofit/>
          </a:bodyPr>
          <a:lst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5400" b="1" dirty="0">
                <a:solidFill>
                  <a:schemeClr val="tx1"/>
                </a:solidFill>
                <a:effectLst>
                  <a:glow rad="38100">
                    <a:schemeClr val="bg1">
                      <a:lumMod val="65000"/>
                      <a:lumOff val="35000"/>
                      <a:alpha val="50000"/>
                    </a:schemeClr>
                  </a:glow>
                  <a:outerShdw blurRad="28575" dist="31750" dir="13200000" algn="tl" rotWithShape="0">
                    <a:srgbClr val="000000">
                      <a:alpha val="25000"/>
                    </a:srgbClr>
                  </a:outerShdw>
                </a:effectLst>
              </a:rPr>
              <a:t>Join us for the Reception &amp; Rally</a:t>
            </a:r>
            <a:endParaRPr lang="en-US" sz="5400" dirty="0">
              <a:solidFill>
                <a:schemeClr val="tx1"/>
              </a:solidFill>
              <a:effectLst>
                <a:glow rad="38100">
                  <a:schemeClr val="bg1">
                    <a:lumMod val="65000"/>
                    <a:lumOff val="35000"/>
                    <a:alpha val="50000"/>
                  </a:schemeClr>
                </a:glow>
                <a:outerShdw blurRad="28575" dist="31750" dir="13200000" algn="tl" rotWithShape="0">
                  <a:srgbClr val="000000">
                    <a:alpha val="25000"/>
                  </a:srgbClr>
                </a:outerShdw>
              </a:effectLst>
            </a:endParaRPr>
          </a:p>
        </p:txBody>
      </p:sp>
    </p:spTree>
    <p:extLst>
      <p:ext uri="{BB962C8B-B14F-4D97-AF65-F5344CB8AC3E}">
        <p14:creationId xmlns:p14="http://schemas.microsoft.com/office/powerpoint/2010/main" val="543115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theme/_rels/theme7.xml.rels><?xml version="1.0" encoding="UTF-8" standalone="yes"?>
<Relationships xmlns="http://schemas.openxmlformats.org/package/2006/relationships"><Relationship Id="rId1" Type="http://schemas.openxmlformats.org/officeDocument/2006/relationships/image" Target="../media/image18.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3_Custom Design">
  <a:themeElements>
    <a:clrScheme name="Diversions">
      <a:dk1>
        <a:srgbClr val="000000"/>
      </a:dk1>
      <a:lt1>
        <a:srgbClr val="FFFFFF"/>
      </a:lt1>
      <a:dk2>
        <a:srgbClr val="003F4C"/>
      </a:dk2>
      <a:lt2>
        <a:srgbClr val="E9EAE9"/>
      </a:lt2>
      <a:accent1>
        <a:srgbClr val="00A8C8"/>
      </a:accent1>
      <a:accent2>
        <a:srgbClr val="66C9DD"/>
      </a:accent2>
      <a:accent3>
        <a:srgbClr val="559543"/>
      </a:accent3>
      <a:accent4>
        <a:srgbClr val="6CBE63"/>
      </a:accent4>
      <a:accent5>
        <a:srgbClr val="AADDEB"/>
      </a:accent5>
      <a:accent6>
        <a:srgbClr val="00849D"/>
      </a:accent6>
      <a:hlink>
        <a:srgbClr val="00A8C8"/>
      </a:hlink>
      <a:folHlink>
        <a:srgbClr val="00A8C8"/>
      </a:folHlink>
    </a:clrScheme>
    <a:fontScheme name="Franklin Gothic">
      <a:majorFont>
        <a:latin typeface="Franklin Gothic Medium" panose="020B0603020102020204"/>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panose="020B0503020102020204"/>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1"/>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tailEnd type="arrow" w="med" len="sm"/>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Federal Del. Briefing_022021_FINAL" id="{BB260E89-6896-AF40-9B79-94C56DD55FA1}" vid="{EEFA30BD-EC52-294F-AF58-61523154B8B4}"/>
    </a:ext>
  </a:extLst>
</a:theme>
</file>

<file path=ppt/theme/theme3.xml><?xml version="1.0" encoding="utf-8"?>
<a:theme xmlns:a="http://schemas.openxmlformats.org/drawingml/2006/main" name="12_Custom Design">
  <a:themeElements>
    <a:clrScheme name="Diversions">
      <a:dk1>
        <a:srgbClr val="000000"/>
      </a:dk1>
      <a:lt1>
        <a:srgbClr val="FFFFFF"/>
      </a:lt1>
      <a:dk2>
        <a:srgbClr val="003F4C"/>
      </a:dk2>
      <a:lt2>
        <a:srgbClr val="E9EAE9"/>
      </a:lt2>
      <a:accent1>
        <a:srgbClr val="00A8C8"/>
      </a:accent1>
      <a:accent2>
        <a:srgbClr val="66C9DD"/>
      </a:accent2>
      <a:accent3>
        <a:srgbClr val="559543"/>
      </a:accent3>
      <a:accent4>
        <a:srgbClr val="6CBE63"/>
      </a:accent4>
      <a:accent5>
        <a:srgbClr val="AADDEB"/>
      </a:accent5>
      <a:accent6>
        <a:srgbClr val="00849D"/>
      </a:accent6>
      <a:hlink>
        <a:srgbClr val="00A8C8"/>
      </a:hlink>
      <a:folHlink>
        <a:srgbClr val="00A8C8"/>
      </a:folHlink>
    </a:clrScheme>
    <a:fontScheme name="Franklin Gothic">
      <a:majorFont>
        <a:latin typeface="Franklin Gothic Medium" panose="020B0603020102020204"/>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panose="020B0503020102020204"/>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1"/>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tailEnd type="arrow" w="med" len="sm"/>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Federal Del. Briefing_022021_FINAL" id="{BB260E89-6896-AF40-9B79-94C56DD55FA1}" vid="{EEFA30BD-EC52-294F-AF58-61523154B8B4}"/>
    </a:ext>
  </a:extLst>
</a:theme>
</file>

<file path=ppt/theme/theme4.xml><?xml version="1.0" encoding="utf-8"?>
<a:theme xmlns:a="http://schemas.openxmlformats.org/drawingml/2006/main" name="11_Custom Design">
  <a:themeElements>
    <a:clrScheme name="Diversions">
      <a:dk1>
        <a:srgbClr val="000000"/>
      </a:dk1>
      <a:lt1>
        <a:srgbClr val="FFFFFF"/>
      </a:lt1>
      <a:dk2>
        <a:srgbClr val="003F4C"/>
      </a:dk2>
      <a:lt2>
        <a:srgbClr val="E9EAE9"/>
      </a:lt2>
      <a:accent1>
        <a:srgbClr val="00A8C8"/>
      </a:accent1>
      <a:accent2>
        <a:srgbClr val="66C9DD"/>
      </a:accent2>
      <a:accent3>
        <a:srgbClr val="559543"/>
      </a:accent3>
      <a:accent4>
        <a:srgbClr val="6CBE63"/>
      </a:accent4>
      <a:accent5>
        <a:srgbClr val="AADDEB"/>
      </a:accent5>
      <a:accent6>
        <a:srgbClr val="00849D"/>
      </a:accent6>
      <a:hlink>
        <a:srgbClr val="00A8C8"/>
      </a:hlink>
      <a:folHlink>
        <a:srgbClr val="00A8C8"/>
      </a:folHlink>
    </a:clrScheme>
    <a:fontScheme name="Franklin Gothic">
      <a:majorFont>
        <a:latin typeface="Franklin Gothic Medium" panose="020B0603020102020204"/>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panose="020B0503020102020204"/>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1"/>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tailEnd type="arrow" w="med" len="sm"/>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Federal Del. Briefing_022021_FINAL" id="{BB260E89-6896-AF40-9B79-94C56DD55FA1}" vid="{EEFA30BD-EC52-294F-AF58-61523154B8B4}"/>
    </a:ext>
  </a:extLst>
</a:theme>
</file>

<file path=ppt/theme/theme5.xml><?xml version="1.0" encoding="utf-8"?>
<a:theme xmlns:a="http://schemas.openxmlformats.org/drawingml/2006/main" name="17_Custom Design">
  <a:themeElements>
    <a:clrScheme name="Diversions">
      <a:dk1>
        <a:srgbClr val="000000"/>
      </a:dk1>
      <a:lt1>
        <a:srgbClr val="FFFFFF"/>
      </a:lt1>
      <a:dk2>
        <a:srgbClr val="003F4C"/>
      </a:dk2>
      <a:lt2>
        <a:srgbClr val="E9EAE9"/>
      </a:lt2>
      <a:accent1>
        <a:srgbClr val="00A8C8"/>
      </a:accent1>
      <a:accent2>
        <a:srgbClr val="66C9DD"/>
      </a:accent2>
      <a:accent3>
        <a:srgbClr val="559543"/>
      </a:accent3>
      <a:accent4>
        <a:srgbClr val="6CBE63"/>
      </a:accent4>
      <a:accent5>
        <a:srgbClr val="AADDEB"/>
      </a:accent5>
      <a:accent6>
        <a:srgbClr val="00849D"/>
      </a:accent6>
      <a:hlink>
        <a:srgbClr val="00A8C8"/>
      </a:hlink>
      <a:folHlink>
        <a:srgbClr val="00A8C8"/>
      </a:folHlink>
    </a:clrScheme>
    <a:fontScheme name="Franklin Gothic">
      <a:majorFont>
        <a:latin typeface="Franklin Gothic Medium" panose="020B0603020102020204"/>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panose="020B0503020102020204"/>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1"/>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tailEnd type="arrow" w="med" len="sm"/>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1805</TotalTime>
  <Words>3526</Words>
  <Application>Microsoft Office PowerPoint</Application>
  <PresentationFormat>Widescreen</PresentationFormat>
  <Paragraphs>368</Paragraphs>
  <Slides>68</Slides>
  <Notes>28</Notes>
  <HiddenSlides>0</HiddenSlides>
  <MMClips>0</MMClips>
  <ScaleCrop>false</ScaleCrop>
  <HeadingPairs>
    <vt:vector size="8" baseType="variant">
      <vt:variant>
        <vt:lpstr>Fonts Used</vt:lpstr>
      </vt:variant>
      <vt:variant>
        <vt:i4>17</vt:i4>
      </vt:variant>
      <vt:variant>
        <vt:lpstr>Theme</vt:lpstr>
      </vt:variant>
      <vt:variant>
        <vt:i4>7</vt:i4>
      </vt:variant>
      <vt:variant>
        <vt:lpstr>Embedded OLE Servers</vt:lpstr>
      </vt:variant>
      <vt:variant>
        <vt:i4>1</vt:i4>
      </vt:variant>
      <vt:variant>
        <vt:lpstr>Slide Titles</vt:lpstr>
      </vt:variant>
      <vt:variant>
        <vt:i4>68</vt:i4>
      </vt:variant>
    </vt:vector>
  </HeadingPairs>
  <TitlesOfParts>
    <vt:vector size="93" baseType="lpstr">
      <vt:lpstr>Microsoft YaHei UI</vt:lpstr>
      <vt:lpstr>Aptos ExtraBold</vt:lpstr>
      <vt:lpstr>Aptos SemiBold</vt:lpstr>
      <vt:lpstr>Arial</vt:lpstr>
      <vt:lpstr>Baskerville Old Face</vt:lpstr>
      <vt:lpstr>Calibri</vt:lpstr>
      <vt:lpstr>Century Gothic</vt:lpstr>
      <vt:lpstr>Engravers MT</vt:lpstr>
      <vt:lpstr>Franklin Gothic Book</vt:lpstr>
      <vt:lpstr>Franklin Gothic Demi</vt:lpstr>
      <vt:lpstr>Franklin Gothic Heavy</vt:lpstr>
      <vt:lpstr>Franklin Gothic Medium</vt:lpstr>
      <vt:lpstr>Franklin Gothic Medium Cond</vt:lpstr>
      <vt:lpstr>Imprint MT Shadow</vt:lpstr>
      <vt:lpstr>System Font Regular</vt:lpstr>
      <vt:lpstr>Times New Roman</vt:lpstr>
      <vt:lpstr>Wingdings 3</vt:lpstr>
      <vt:lpstr>Office Theme</vt:lpstr>
      <vt:lpstr>13_Custom Design</vt:lpstr>
      <vt:lpstr>12_Custom Design</vt:lpstr>
      <vt:lpstr>11_Custom Design</vt:lpstr>
      <vt:lpstr>17_Custom Design</vt:lpstr>
      <vt:lpstr>Office Theme</vt:lpstr>
      <vt:lpstr>Ion</vt:lpstr>
      <vt:lpstr>Document</vt:lpstr>
      <vt:lpstr>PowerPoint Presentation</vt:lpstr>
      <vt:lpstr>CHAD POCHE ACECL Chairman of the Board</vt:lpstr>
      <vt:lpstr>Transportation Outlook</vt:lpstr>
      <vt:lpstr>DOTD Update  Barry Keeling Deputy Secretary </vt:lpstr>
      <vt:lpstr>Topics for Today</vt:lpstr>
      <vt:lpstr>PowerPoint Presentation</vt:lpstr>
      <vt:lpstr>PowerPoint Presentation</vt:lpstr>
      <vt:lpstr>PowerPoint Presentation</vt:lpstr>
      <vt:lpstr>PowerPoint Presentation</vt:lpstr>
      <vt:lpstr>PowerPoint Presentation</vt:lpstr>
      <vt:lpstr>FY 24-25 $3.1B Executive Budget  Including Capital Outlay &amp; Other Uses of TTF</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Tyler Gray Secretary, Department of Energy and Natural Resources</vt:lpstr>
      <vt:lpstr>State Facilities Program Outlook</vt:lpstr>
      <vt:lpstr>PowerPoint Presentation</vt:lpstr>
      <vt:lpstr>National Post Election Outlook</vt:lpstr>
      <vt:lpstr>Coastal Outlook</vt:lpstr>
      <vt:lpstr>PowerPoint Presentation</vt:lpstr>
      <vt:lpstr>U.S. Corps of Engineers</vt:lpstr>
      <vt:lpstr>Ethics, Laws and Rules for Louisiana Professional Engineers</vt:lpstr>
      <vt:lpstr>Ethics, Laws and Rules for Louisiana Professional Engineers</vt:lpstr>
      <vt:lpstr>“Education without values, as useful as it is, seems rather to make man a more clever devil.”   ―  C.S. Lewis</vt:lpstr>
      <vt:lpstr>“The word "good" has many meanings. For example, if a man were to shoot his grandmother at a range of five hundred yards, I should call him a good shot, but not necessarily a good man.”   ―  G. K. Chesterton</vt:lpstr>
      <vt:lpstr>“There may be times when we are powerless to prevent injustice, but there must never be a time when we fail to protest.”   ―  Elie Wiesel</vt:lpstr>
      <vt:lpstr>Defining Professional Ethics: What is a Professional?  *Center for the Study of Ethics in the Profession, Illinois Institute of Technology http://ethics.iit.edu/teaching/professional-ethics  </vt:lpstr>
      <vt:lpstr>HISTORY  "Profess": a public declaration, vow on entering a religious order. a commitment (vows) to serve for a good end.  16th century: commitment to learned pursuits (three learned professions are divinity, law, and medicine, then the military); being an authority on a body of knowledge, belonging to an occupation; being skilled, being a fractioned, not an amateur.  19th century (late): "New professions have come into existence, and the old professions are more esteemed" Oxford English Dictionary) (1)</vt:lpstr>
      <vt:lpstr>OCCUPATION AND PROFESSION  An Occupational Group:  1) Delivers important services  2) Makes a commitment to serve the public  3) Claims a special relationship to the marketplace, not merely in the rough and tumble; distinguished from a trade.</vt:lpstr>
      <vt:lpstr>An Occupation Becomes a Profession when:  1) A group of individuals sharing the same occupation organize to work in a morally permissible way, or to work to support a moral ideal. (i.e. Doctors organize to cure the sick, librarians organize to promote access to information, etc.)   2) Members set and follow special standards for carrying on their occupational work.</vt:lpstr>
      <vt:lpstr>*At least one of these standards must go beyond what law, the marketplace, ordinary morality (what a ordinary moral person must do) and public opinion demand. (i.e. a good mercenary only needs to fulfill the terms of his contract, a good, professional soldier must serve his country honorably, even when ordinary morality, law, and public opinion do not require it.)  *These special standards are morally binding to “professed” members of the profession. If a member freely declares (or professes) herself to be part of a profession, she is voluntarily implying that she will follow these special moral codes. If the majority of members of a profession follow the standards, the profession will have a good reputation and members will generally benefit; if the majority of members violate these voluntary standards, professed members of a profession will be at a disadvantage or at the least receive no benefit from declaring a profession. </vt:lpstr>
      <vt:lpstr>A Professional is a member of an occupational group (characterized above) who:  1) Sees other members, including those employed elsewhere, as peers/colleagues  2) Exercises judgment in the performance of occupational tasks and follows relevant professional standards.  3) Accepts the profession's agreement to work in a morally permissible way (often expressed as a code of ethics) as determining in part the obligations of the role.</vt:lpstr>
      <vt:lpstr>Ethics in Engineering </vt:lpstr>
      <vt:lpstr>- NPSE Code of Ethics</vt:lpstr>
      <vt:lpstr>Louisiana Engineering Law  and the “Rules of the Board”</vt:lpstr>
      <vt:lpstr> </vt:lpstr>
      <vt:lpstr> LRS 37:681 through 37:703 establishes and delineates the powers of the Professional Engineering and Land Surveying Board.   Under this law, the Louisiana Board is responsible for reviewing applications, administering examinations, licensing qualified applicants, and regulating the practice of engineering throughout the state.  These statutes were last updated in November of 2008. Today, we will be looking at LRS 37:698, which covers professional conduct and responsibility.</vt:lpstr>
      <vt:lpstr>LAPELS is an administrative body authorized by the legislature to make and enforce the rules governing the profession of engineering</vt:lpstr>
      <vt:lpstr> The LRS is supplemented by the rules in the Louisiana Administrative Code (LAC).   Title 46, Professional and Occupational Standards, Part LXI. Professional Engineers and Land Surveyors.  LAC’s counter part in the federal system is the Code of Federal Regulations.</vt:lpstr>
      <vt:lpstr>Louisiana Board of Disciplinary Process   Under LRS 37:698, the Board has the authority to take disciplinary action against any licensee or certificate holder who is found by the Board to be guilty of any acts or offenses under laws and rules of the engineering profession.  That disciplinary action can include reprimand, probation, suspension, revocation of license or certificate, refusal to renew license or certificate, or fine.</vt:lpstr>
      <vt:lpstr>37:698. Disciplinary proceedings against licensees and certificate holders  (1) Any fraud, deceit, material misstatement…in applying for a license or certificate.  (2) Any fraud, deceit, gross negligence, material misrepresentation, gross incompetence, or gross misconduct in the practice of engineering or land surveying.  </vt:lpstr>
      <vt:lpstr>(6) Violation of any provision of this Chapter or any rules or regulations adopted and promulgated by the board. (In one case study this applied to sealing documents not prepared by licensee)  (7) The refusal of the licensing authority of another state, territory, or district of the United States to issue or renew a license, permit, or certificate to practice engineering or land surveying, or the revocation or suspension or other restriction imposed on a license…provided that the reason for the action taken by the other licensing authority was recognized by the Louisiana board as a ground for disciplinary action at the time the action was taken   (18) prohibits licensees from practicing when not qualified, i.e. no past experience.</vt:lpstr>
      <vt:lpstr>Title 46, Part LXI: Professional Engineers and Land Surveyors  Chapter 25 Professional Conduct:  §2501. Scope; Knowledge; Definition of Licensee  § 2503. Licensees  § 2505. Services    </vt:lpstr>
      <vt:lpstr>§2501. Scope; Knowledge; Definition of Licensee  A. In order to safeguard life, health and property, to promote the public welfare, and to establish and maintain a high standard of integrity and practice, the following rules of professional conduct shall be binding on every licensee. These rules of professional conduct deal primarily with the relationship between licensees and the public, and should not be construed as a substitute for codes of ethics of the various professional and technical societies.  B. All licensees under the licensure law are charged with having knowledge of the existence of these rules of professional conduct, and shall be deemed to be familiar with their provisions and to understand them.  C. In this Chapter, the term licensee shall mean any professional engineer, professional land surveyor, engineer intern, land surveyor intern, or firm holding a license or certificate issued by this board.</vt:lpstr>
      <vt:lpstr>§2503. Licensees  A. Licensees shall hold paramount the safety, health, property and welfare of the public in the performance of their professional duties.   B. Licensees shall at all times recognize that their primary obligation is to protect the safety, health, property, and welfare of the public. If their professional judgment is overruled by non-technical authority, they will clearly point out the consequences, notifying the proper authority of any observed conditions which endanger public safety, health, property and welfare.  C. Licensees shall approve and seal only those design documents and surveys which are safe for public health, property, and welfare, which are complete and accurate, which are in conformity with accepted engineering and land- surveying standards or practice, and which conform to applicable laws and ordinances.</vt:lpstr>
      <vt:lpstr>§2503(C)(1-3)  1. Licensees shall comply fully with Chapter 27 (Use of Seals).  2. Except as permitted by §2701.A.3.b.ii.(a), licensees shall not seal the work of or take the professional responsibility for any documents related to engineering or land surveying not performed by the licensee or under the licensee's responsible charge.  3. Licensees may not accept the responsibility for, nor review, revise, sign, or seal drawings when such plans are begun by persons not properly licensed and qualified; or do any other act to enable either such licensees or the project owners, directly or indirectly, to evade the requirements of the licensure law.</vt:lpstr>
      <vt:lpstr>Emerging Issue:  Ethical Considerations for use of A.I. in Engineering</vt:lpstr>
      <vt:lpstr>General Concerns:  1) Lack of Transparency 2) Bias/Discrimination 3) Privacy 4) Ethical Issues 5) Security/Manipulation</vt:lpstr>
      <vt:lpstr>General Concerns:  6) Overdependence 7) Job Displacement 8) Legal/Regulatory Issues 9) Loss of Human Connection  10) Unintended Consequences  </vt:lpstr>
      <vt:lpstr>Specific to Engineering:  1) Cost/Benefit of Efficiency The “Automation” Issue   2) Calculation vs. Cognition The “Discretion” Issue  3) Creativity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Haleigh Gray</dc:creator>
  <cp:lastModifiedBy>Janet Landry</cp:lastModifiedBy>
  <cp:revision>103</cp:revision>
  <dcterms:created xsi:type="dcterms:W3CDTF">2020-11-02T19:24:30Z</dcterms:created>
  <dcterms:modified xsi:type="dcterms:W3CDTF">2024-12-04T19:47:22Z</dcterms:modified>
</cp:coreProperties>
</file>