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60" r:id="rId1"/>
  </p:sldMasterIdLst>
  <p:notesMasterIdLst>
    <p:notesMasterId r:id="rId16"/>
  </p:notesMasterIdLst>
  <p:sldIdLst>
    <p:sldId id="305" r:id="rId2"/>
    <p:sldId id="1726328269" r:id="rId3"/>
    <p:sldId id="1726328249" r:id="rId4"/>
    <p:sldId id="1726328283" r:id="rId5"/>
    <p:sldId id="1726328250" r:id="rId6"/>
    <p:sldId id="1726328284" r:id="rId7"/>
    <p:sldId id="1726328290" r:id="rId8"/>
    <p:sldId id="1726328292" r:id="rId9"/>
    <p:sldId id="1726328293" r:id="rId10"/>
    <p:sldId id="1726328260" r:id="rId11"/>
    <p:sldId id="1726328287" r:id="rId12"/>
    <p:sldId id="1726328285" r:id="rId13"/>
    <p:sldId id="1726328291" r:id="rId14"/>
    <p:sldId id="1726328289" r:id="rId15"/>
  </p:sldIdLst>
  <p:sldSz cx="12192000" cy="6858000"/>
  <p:notesSz cx="6858000" cy="9144000"/>
  <p:embeddedFontLst>
    <p:embeddedFont>
      <p:font typeface="Lato" panose="020F0502020204030203" pitchFamily="34" charset="0"/>
      <p:regular r:id="rId17"/>
      <p:bold r:id="rId18"/>
      <p:italic r:id="rId19"/>
      <p:boldItalic r:id="rId20"/>
    </p:embeddedFont>
    <p:embeddedFont>
      <p:font typeface="Montserrat" panose="00000500000000000000" pitchFamily="2" charset="0"/>
      <p:regular r:id="rId21"/>
      <p:bold r:id="rId22"/>
      <p:italic r:id="rId23"/>
      <p:boldItalic r:id="rId24"/>
    </p:embeddedFont>
    <p:embeddedFont>
      <p:font typeface="Open Sans" panose="020B0606030504020204" pitchFamily="34" charset="0"/>
      <p:regular r:id="rId25"/>
      <p:bold r:id="rId26"/>
      <p:italic r:id="rId27"/>
      <p:boldItalic r:id="rId28"/>
    </p:embeddedFont>
    <p:embeddedFont>
      <p:font typeface="Segoe UI" panose="020B0502040204020203" pitchFamily="34" charset="0"/>
      <p:regular r:id="rId29"/>
      <p:bold r:id="rId30"/>
      <p:italic r:id="rId31"/>
      <p:boldItalic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D2D7831-13B5-282E-4F26-B81920462CC7}" name="Sandy Lynch" initials="" userId="S::slynch@acec.org::f5b7ef64-ad1f-4ae2-bd1e-44e123d3ab56" providerId="AD"/>
  <p188:author id="{705CD55C-62BB-ACB7-308E-8789909ADA30}" name="Jeff Urbanchuk" initials="JU" userId="S::jurbanchuk@acec.org::9132ef43-fb8d-4e12-ab79-b63ae7f698fb" providerId="AD"/>
  <p188:author id="{1977DEB8-B83F-5807-17F5-FE12067CEBCC}" name="Steve Hall" initials="SH" userId="S::shall@acec.org::c864468f-0a8d-4133-80a7-02c11b652153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3036"/>
    <a:srgbClr val="EEB2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7DF3C-3954-4D7E-AB99-503DCFBC7637}" v="6" dt="2025-11-18T21:09:04.7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n="63" d="100"/>
          <a:sy n="63" d="100"/>
        </p:scale>
        <p:origin x="9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9" Type="http://schemas.microsoft.com/office/2018/10/relationships/authors" Target="authors.xml"/><Relationship Id="rId21" Type="http://schemas.openxmlformats.org/officeDocument/2006/relationships/font" Target="fonts/font5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rdan Baugh" userId="62215ffb-f1f2-48b9-a6ee-e3edbc543f4b" providerId="ADAL" clId="{AB27DF3C-3954-4D7E-AB99-503DCFBC7637}"/>
    <pc:docChg chg="undo redo custSel addSld delSld modSld">
      <pc:chgData name="Jordan Baugh" userId="62215ffb-f1f2-48b9-a6ee-e3edbc543f4b" providerId="ADAL" clId="{AB27DF3C-3954-4D7E-AB99-503DCFBC7637}" dt="2025-11-19T16:41:07.202" v="4204" actId="20577"/>
      <pc:docMkLst>
        <pc:docMk/>
      </pc:docMkLst>
      <pc:sldChg chg="modSp mod">
        <pc:chgData name="Jordan Baugh" userId="62215ffb-f1f2-48b9-a6ee-e3edbc543f4b" providerId="ADAL" clId="{AB27DF3C-3954-4D7E-AB99-503DCFBC7637}" dt="2025-11-18T17:01:50.062" v="98" actId="20577"/>
        <pc:sldMkLst>
          <pc:docMk/>
          <pc:sldMk cId="3271515136" sldId="305"/>
        </pc:sldMkLst>
        <pc:spChg chg="mod">
          <ac:chgData name="Jordan Baugh" userId="62215ffb-f1f2-48b9-a6ee-e3edbc543f4b" providerId="ADAL" clId="{AB27DF3C-3954-4D7E-AB99-503DCFBC7637}" dt="2025-11-18T17:01:35.949" v="17" actId="20577"/>
          <ac:spMkLst>
            <pc:docMk/>
            <pc:sldMk cId="3271515136" sldId="305"/>
            <ac:spMk id="4" creationId="{B75A33A9-7C00-FE4F-5452-3972FE849E0A}"/>
          </ac:spMkLst>
        </pc:spChg>
        <pc:spChg chg="mod">
          <ac:chgData name="Jordan Baugh" userId="62215ffb-f1f2-48b9-a6ee-e3edbc543f4b" providerId="ADAL" clId="{AB27DF3C-3954-4D7E-AB99-503DCFBC7637}" dt="2025-11-18T17:01:50.062" v="98" actId="20577"/>
          <ac:spMkLst>
            <pc:docMk/>
            <pc:sldMk cId="3271515136" sldId="305"/>
            <ac:spMk id="5" creationId="{5FB2F118-76A0-03AB-32E5-70829483C568}"/>
          </ac:spMkLst>
        </pc:spChg>
      </pc:sldChg>
      <pc:sldChg chg="modSp mod">
        <pc:chgData name="Jordan Baugh" userId="62215ffb-f1f2-48b9-a6ee-e3edbc543f4b" providerId="ADAL" clId="{AB27DF3C-3954-4D7E-AB99-503DCFBC7637}" dt="2025-11-19T16:40:23.811" v="4192" actId="20577"/>
        <pc:sldMkLst>
          <pc:docMk/>
          <pc:sldMk cId="1217170664" sldId="1726328250"/>
        </pc:sldMkLst>
        <pc:spChg chg="mod">
          <ac:chgData name="Jordan Baugh" userId="62215ffb-f1f2-48b9-a6ee-e3edbc543f4b" providerId="ADAL" clId="{AB27DF3C-3954-4D7E-AB99-503DCFBC7637}" dt="2025-11-19T16:40:23.811" v="4192" actId="20577"/>
          <ac:spMkLst>
            <pc:docMk/>
            <pc:sldMk cId="1217170664" sldId="1726328250"/>
            <ac:spMk id="11" creationId="{5415BAC2-AA78-3694-51D4-03433D23A1B5}"/>
          </ac:spMkLst>
        </pc:spChg>
      </pc:sldChg>
      <pc:sldChg chg="modSp mod">
        <pc:chgData name="Jordan Baugh" userId="62215ffb-f1f2-48b9-a6ee-e3edbc543f4b" providerId="ADAL" clId="{AB27DF3C-3954-4D7E-AB99-503DCFBC7637}" dt="2025-11-18T17:02:42.488" v="283" actId="20577"/>
        <pc:sldMkLst>
          <pc:docMk/>
          <pc:sldMk cId="2854508873" sldId="1726328269"/>
        </pc:sldMkLst>
        <pc:spChg chg="mod">
          <ac:chgData name="Jordan Baugh" userId="62215ffb-f1f2-48b9-a6ee-e3edbc543f4b" providerId="ADAL" clId="{AB27DF3C-3954-4D7E-AB99-503DCFBC7637}" dt="2025-11-18T17:02:42.488" v="283" actId="20577"/>
          <ac:spMkLst>
            <pc:docMk/>
            <pc:sldMk cId="2854508873" sldId="1726328269"/>
            <ac:spMk id="11" creationId="{C9EA15E5-1E08-57A3-9233-DEF3BA268C4E}"/>
          </ac:spMkLst>
        </pc:spChg>
      </pc:sldChg>
      <pc:sldChg chg="modSp mod">
        <pc:chgData name="Jordan Baugh" userId="62215ffb-f1f2-48b9-a6ee-e3edbc543f4b" providerId="ADAL" clId="{AB27DF3C-3954-4D7E-AB99-503DCFBC7637}" dt="2025-11-18T20:37:47.256" v="2610" actId="20577"/>
        <pc:sldMkLst>
          <pc:docMk/>
          <pc:sldMk cId="1711196394" sldId="1726328283"/>
        </pc:sldMkLst>
        <pc:spChg chg="mod">
          <ac:chgData name="Jordan Baugh" userId="62215ffb-f1f2-48b9-a6ee-e3edbc543f4b" providerId="ADAL" clId="{AB27DF3C-3954-4D7E-AB99-503DCFBC7637}" dt="2025-11-18T20:37:47.256" v="2610" actId="20577"/>
          <ac:spMkLst>
            <pc:docMk/>
            <pc:sldMk cId="1711196394" sldId="1726328283"/>
            <ac:spMk id="11" creationId="{D7DEEC76-E9C7-CF4D-1AD7-43EC96F618FE}"/>
          </ac:spMkLst>
        </pc:spChg>
      </pc:sldChg>
      <pc:sldChg chg="modSp mod">
        <pc:chgData name="Jordan Baugh" userId="62215ffb-f1f2-48b9-a6ee-e3edbc543f4b" providerId="ADAL" clId="{AB27DF3C-3954-4D7E-AB99-503DCFBC7637}" dt="2025-11-18T21:08:24.248" v="4125" actId="14100"/>
        <pc:sldMkLst>
          <pc:docMk/>
          <pc:sldMk cId="4145211808" sldId="1726328284"/>
        </pc:sldMkLst>
        <pc:spChg chg="mod">
          <ac:chgData name="Jordan Baugh" userId="62215ffb-f1f2-48b9-a6ee-e3edbc543f4b" providerId="ADAL" clId="{AB27DF3C-3954-4D7E-AB99-503DCFBC7637}" dt="2025-11-18T21:08:24.248" v="4125" actId="14100"/>
          <ac:spMkLst>
            <pc:docMk/>
            <pc:sldMk cId="4145211808" sldId="1726328284"/>
            <ac:spMk id="11" creationId="{FE8C6D91-E759-EF88-0E49-2ACDB9BB6988}"/>
          </ac:spMkLst>
        </pc:spChg>
      </pc:sldChg>
      <pc:sldChg chg="modSp mod">
        <pc:chgData name="Jordan Baugh" userId="62215ffb-f1f2-48b9-a6ee-e3edbc543f4b" providerId="ADAL" clId="{AB27DF3C-3954-4D7E-AB99-503DCFBC7637}" dt="2025-11-18T20:54:02.734" v="3255" actId="20577"/>
        <pc:sldMkLst>
          <pc:docMk/>
          <pc:sldMk cId="872483635" sldId="1726328287"/>
        </pc:sldMkLst>
        <pc:spChg chg="mod">
          <ac:chgData name="Jordan Baugh" userId="62215ffb-f1f2-48b9-a6ee-e3edbc543f4b" providerId="ADAL" clId="{AB27DF3C-3954-4D7E-AB99-503DCFBC7637}" dt="2025-11-18T20:54:02.734" v="3255" actId="20577"/>
          <ac:spMkLst>
            <pc:docMk/>
            <pc:sldMk cId="872483635" sldId="1726328287"/>
            <ac:spMk id="11" creationId="{23910E66-9343-E28D-AD81-DFCFFDBC2147}"/>
          </ac:spMkLst>
        </pc:spChg>
      </pc:sldChg>
      <pc:sldChg chg="modSp mod">
        <pc:chgData name="Jordan Baugh" userId="62215ffb-f1f2-48b9-a6ee-e3edbc543f4b" providerId="ADAL" clId="{AB27DF3C-3954-4D7E-AB99-503DCFBC7637}" dt="2025-11-19T16:41:07.202" v="4204" actId="20577"/>
        <pc:sldMkLst>
          <pc:docMk/>
          <pc:sldMk cId="3881441460" sldId="1726328289"/>
        </pc:sldMkLst>
        <pc:spChg chg="mod">
          <ac:chgData name="Jordan Baugh" userId="62215ffb-f1f2-48b9-a6ee-e3edbc543f4b" providerId="ADAL" clId="{AB27DF3C-3954-4D7E-AB99-503DCFBC7637}" dt="2025-11-19T16:41:03.353" v="4203" actId="20577"/>
          <ac:spMkLst>
            <pc:docMk/>
            <pc:sldMk cId="3881441460" sldId="1726328289"/>
            <ac:spMk id="10" creationId="{29B22459-F954-F291-EDE6-9C0C51308042}"/>
          </ac:spMkLst>
        </pc:spChg>
        <pc:spChg chg="mod">
          <ac:chgData name="Jordan Baugh" userId="62215ffb-f1f2-48b9-a6ee-e3edbc543f4b" providerId="ADAL" clId="{AB27DF3C-3954-4D7E-AB99-503DCFBC7637}" dt="2025-11-19T16:41:07.202" v="4204" actId="20577"/>
          <ac:spMkLst>
            <pc:docMk/>
            <pc:sldMk cId="3881441460" sldId="1726328289"/>
            <ac:spMk id="11" creationId="{859683D7-CE05-EC1F-1CBF-1BEEF25C1618}"/>
          </ac:spMkLst>
        </pc:spChg>
      </pc:sldChg>
      <pc:sldChg chg="modSp add mod">
        <pc:chgData name="Jordan Baugh" userId="62215ffb-f1f2-48b9-a6ee-e3edbc543f4b" providerId="ADAL" clId="{AB27DF3C-3954-4D7E-AB99-503DCFBC7637}" dt="2025-11-18T18:40:17.330" v="2601" actId="313"/>
        <pc:sldMkLst>
          <pc:docMk/>
          <pc:sldMk cId="847135202" sldId="1726328290"/>
        </pc:sldMkLst>
        <pc:spChg chg="mod">
          <ac:chgData name="Jordan Baugh" userId="62215ffb-f1f2-48b9-a6ee-e3edbc543f4b" providerId="ADAL" clId="{AB27DF3C-3954-4D7E-AB99-503DCFBC7637}" dt="2025-11-18T17:11:43.560" v="1229" actId="1076"/>
          <ac:spMkLst>
            <pc:docMk/>
            <pc:sldMk cId="847135202" sldId="1726328290"/>
            <ac:spMk id="10" creationId="{8CF9895B-2710-8784-2AD1-D4550572CFB1}"/>
          </ac:spMkLst>
        </pc:spChg>
        <pc:spChg chg="mod">
          <ac:chgData name="Jordan Baugh" userId="62215ffb-f1f2-48b9-a6ee-e3edbc543f4b" providerId="ADAL" clId="{AB27DF3C-3954-4D7E-AB99-503DCFBC7637}" dt="2025-11-18T18:40:17.330" v="2601" actId="313"/>
          <ac:spMkLst>
            <pc:docMk/>
            <pc:sldMk cId="847135202" sldId="1726328290"/>
            <ac:spMk id="11" creationId="{27415C93-0244-7279-6741-5FDCEAF90D47}"/>
          </ac:spMkLst>
        </pc:spChg>
      </pc:sldChg>
      <pc:sldChg chg="modSp add mod">
        <pc:chgData name="Jordan Baugh" userId="62215ffb-f1f2-48b9-a6ee-e3edbc543f4b" providerId="ADAL" clId="{AB27DF3C-3954-4D7E-AB99-503DCFBC7637}" dt="2025-11-18T21:00:09.977" v="3962" actId="20577"/>
        <pc:sldMkLst>
          <pc:docMk/>
          <pc:sldMk cId="3086016817" sldId="1726328291"/>
        </pc:sldMkLst>
        <pc:spChg chg="mod">
          <ac:chgData name="Jordan Baugh" userId="62215ffb-f1f2-48b9-a6ee-e3edbc543f4b" providerId="ADAL" clId="{AB27DF3C-3954-4D7E-AB99-503DCFBC7637}" dt="2025-11-18T20:59:49.693" v="3959" actId="20577"/>
          <ac:spMkLst>
            <pc:docMk/>
            <pc:sldMk cId="3086016817" sldId="1726328291"/>
            <ac:spMk id="10" creationId="{72767842-0FDB-537F-43A3-85B7112B45BD}"/>
          </ac:spMkLst>
        </pc:spChg>
        <pc:spChg chg="mod">
          <ac:chgData name="Jordan Baugh" userId="62215ffb-f1f2-48b9-a6ee-e3edbc543f4b" providerId="ADAL" clId="{AB27DF3C-3954-4D7E-AB99-503DCFBC7637}" dt="2025-11-18T21:00:09.977" v="3962" actId="20577"/>
          <ac:spMkLst>
            <pc:docMk/>
            <pc:sldMk cId="3086016817" sldId="1726328291"/>
            <ac:spMk id="11" creationId="{6C374A54-F742-7274-C252-2DA01C1B997E}"/>
          </ac:spMkLst>
        </pc:spChg>
      </pc:sldChg>
      <pc:sldChg chg="modSp new add del mod">
        <pc:chgData name="Jordan Baugh" userId="62215ffb-f1f2-48b9-a6ee-e3edbc543f4b" providerId="ADAL" clId="{AB27DF3C-3954-4D7E-AB99-503DCFBC7637}" dt="2025-11-18T20:40:10.823" v="2634" actId="680"/>
        <pc:sldMkLst>
          <pc:docMk/>
          <pc:sldMk cId="92195509" sldId="1726328292"/>
        </pc:sldMkLst>
        <pc:spChg chg="mod">
          <ac:chgData name="Jordan Baugh" userId="62215ffb-f1f2-48b9-a6ee-e3edbc543f4b" providerId="ADAL" clId="{AB27DF3C-3954-4D7E-AB99-503DCFBC7637}" dt="2025-11-18T20:40:05.751" v="2631" actId="20577"/>
          <ac:spMkLst>
            <pc:docMk/>
            <pc:sldMk cId="92195509" sldId="1726328292"/>
            <ac:spMk id="3" creationId="{A52554F3-044D-506E-50B8-AE76E9687CD1}"/>
          </ac:spMkLst>
        </pc:spChg>
      </pc:sldChg>
      <pc:sldChg chg="modSp add del mod">
        <pc:chgData name="Jordan Baugh" userId="62215ffb-f1f2-48b9-a6ee-e3edbc543f4b" providerId="ADAL" clId="{AB27DF3C-3954-4D7E-AB99-503DCFBC7637}" dt="2025-11-18T20:45:05.374" v="3053" actId="2696"/>
        <pc:sldMkLst>
          <pc:docMk/>
          <pc:sldMk cId="100505750" sldId="1726328292"/>
        </pc:sldMkLst>
        <pc:spChg chg="mod">
          <ac:chgData name="Jordan Baugh" userId="62215ffb-f1f2-48b9-a6ee-e3edbc543f4b" providerId="ADAL" clId="{AB27DF3C-3954-4D7E-AB99-503DCFBC7637}" dt="2025-11-18T20:44:58.057" v="3052" actId="20577"/>
          <ac:spMkLst>
            <pc:docMk/>
            <pc:sldMk cId="100505750" sldId="1726328292"/>
            <ac:spMk id="10" creationId="{6E162EAF-A026-8337-3C70-4692C69B3925}"/>
          </ac:spMkLst>
        </pc:spChg>
        <pc:spChg chg="mod">
          <ac:chgData name="Jordan Baugh" userId="62215ffb-f1f2-48b9-a6ee-e3edbc543f4b" providerId="ADAL" clId="{AB27DF3C-3954-4D7E-AB99-503DCFBC7637}" dt="2025-11-18T20:42:22.796" v="2799" actId="20577"/>
          <ac:spMkLst>
            <pc:docMk/>
            <pc:sldMk cId="100505750" sldId="1726328292"/>
            <ac:spMk id="11" creationId="{5FE2F26F-3A86-6123-8F81-A08834405974}"/>
          </ac:spMkLst>
        </pc:spChg>
      </pc:sldChg>
      <pc:sldChg chg="add del">
        <pc:chgData name="Jordan Baugh" userId="62215ffb-f1f2-48b9-a6ee-e3edbc543f4b" providerId="ADAL" clId="{AB27DF3C-3954-4D7E-AB99-503DCFBC7637}" dt="2025-11-18T20:39:42.569" v="2612" actId="2696"/>
        <pc:sldMkLst>
          <pc:docMk/>
          <pc:sldMk cId="3710566380" sldId="1726328292"/>
        </pc:sldMkLst>
      </pc:sldChg>
      <pc:sldChg chg="modSp add mod">
        <pc:chgData name="Jordan Baugh" userId="62215ffb-f1f2-48b9-a6ee-e3edbc543f4b" providerId="ADAL" clId="{AB27DF3C-3954-4D7E-AB99-503DCFBC7637}" dt="2025-11-18T21:09:53.296" v="4132" actId="5793"/>
        <pc:sldMkLst>
          <pc:docMk/>
          <pc:sldMk cId="3812265998" sldId="1726328292"/>
        </pc:sldMkLst>
        <pc:spChg chg="mod">
          <ac:chgData name="Jordan Baugh" userId="62215ffb-f1f2-48b9-a6ee-e3edbc543f4b" providerId="ADAL" clId="{AB27DF3C-3954-4D7E-AB99-503DCFBC7637}" dt="2025-11-18T20:47:30.008" v="3137" actId="20577"/>
          <ac:spMkLst>
            <pc:docMk/>
            <pc:sldMk cId="3812265998" sldId="1726328292"/>
            <ac:spMk id="10" creationId="{56EFE240-3704-C094-B12E-A0501B621029}"/>
          </ac:spMkLst>
        </pc:spChg>
        <pc:spChg chg="mod">
          <ac:chgData name="Jordan Baugh" userId="62215ffb-f1f2-48b9-a6ee-e3edbc543f4b" providerId="ADAL" clId="{AB27DF3C-3954-4D7E-AB99-503DCFBC7637}" dt="2025-11-18T21:09:53.296" v="4132" actId="5793"/>
          <ac:spMkLst>
            <pc:docMk/>
            <pc:sldMk cId="3812265998" sldId="1726328292"/>
            <ac:spMk id="11" creationId="{FE67B54B-A590-1809-4368-E2E4CDE88A15}"/>
          </ac:spMkLst>
        </pc:spChg>
      </pc:sldChg>
      <pc:sldChg chg="modSp add mod">
        <pc:chgData name="Jordan Baugh" userId="62215ffb-f1f2-48b9-a6ee-e3edbc543f4b" providerId="ADAL" clId="{AB27DF3C-3954-4D7E-AB99-503DCFBC7637}" dt="2025-11-18T21:10:09.077" v="4133" actId="2711"/>
        <pc:sldMkLst>
          <pc:docMk/>
          <pc:sldMk cId="964839800" sldId="1726328293"/>
        </pc:sldMkLst>
        <pc:spChg chg="mod">
          <ac:chgData name="Jordan Baugh" userId="62215ffb-f1f2-48b9-a6ee-e3edbc543f4b" providerId="ADAL" clId="{AB27DF3C-3954-4D7E-AB99-503DCFBC7637}" dt="2025-11-18T21:10:09.077" v="4133" actId="2711"/>
          <ac:spMkLst>
            <pc:docMk/>
            <pc:sldMk cId="964839800" sldId="1726328293"/>
            <ac:spMk id="11" creationId="{8BDFDB55-6BB3-9E8D-73C9-D8E97D09F43B}"/>
          </ac:spMkLst>
        </pc:spChg>
      </pc:sldChg>
      <pc:sldChg chg="addSp delSp modSp add del mod">
        <pc:chgData name="Jordan Baugh" userId="62215ffb-f1f2-48b9-a6ee-e3edbc543f4b" providerId="ADAL" clId="{AB27DF3C-3954-4D7E-AB99-503DCFBC7637}" dt="2025-11-18T21:02:49.310" v="3963" actId="2696"/>
        <pc:sldMkLst>
          <pc:docMk/>
          <pc:sldMk cId="964149595" sldId="1726328294"/>
        </pc:sldMkLst>
        <pc:spChg chg="mod">
          <ac:chgData name="Jordan Baugh" userId="62215ffb-f1f2-48b9-a6ee-e3edbc543f4b" providerId="ADAL" clId="{AB27DF3C-3954-4D7E-AB99-503DCFBC7637}" dt="2025-11-18T20:52:01.325" v="3229" actId="20577"/>
          <ac:spMkLst>
            <pc:docMk/>
            <pc:sldMk cId="964149595" sldId="1726328294"/>
            <ac:spMk id="10" creationId="{1C04F7FE-8041-864C-A08B-7C505FC4771F}"/>
          </ac:spMkLst>
        </pc:spChg>
        <pc:spChg chg="del mod">
          <ac:chgData name="Jordan Baugh" userId="62215ffb-f1f2-48b9-a6ee-e3edbc543f4b" providerId="ADAL" clId="{AB27DF3C-3954-4D7E-AB99-503DCFBC7637}" dt="2025-11-18T20:50:43.980" v="3194"/>
          <ac:spMkLst>
            <pc:docMk/>
            <pc:sldMk cId="964149595" sldId="1726328294"/>
            <ac:spMk id="11" creationId="{4925465A-9041-9B5C-66B0-DB71EE6B1FDB}"/>
          </ac:spMkLst>
        </pc:spChg>
        <pc:graphicFrameChg chg="add mod">
          <ac:chgData name="Jordan Baugh" userId="62215ffb-f1f2-48b9-a6ee-e3edbc543f4b" providerId="ADAL" clId="{AB27DF3C-3954-4D7E-AB99-503DCFBC7637}" dt="2025-11-18T20:50:43.980" v="3194"/>
          <ac:graphicFrameMkLst>
            <pc:docMk/>
            <pc:sldMk cId="964149595" sldId="1726328294"/>
            <ac:graphicFrameMk id="2" creationId="{AE62C9F5-19A8-30FF-0AF4-553EE9E7F61F}"/>
          </ac:graphicFrameMkLst>
        </pc:graphicFrameChg>
      </pc:sldChg>
      <pc:sldChg chg="modSp add del mod">
        <pc:chgData name="Jordan Baugh" userId="62215ffb-f1f2-48b9-a6ee-e3edbc543f4b" providerId="ADAL" clId="{AB27DF3C-3954-4D7E-AB99-503DCFBC7637}" dt="2025-11-18T21:07:14.870" v="4020" actId="2696"/>
        <pc:sldMkLst>
          <pc:docMk/>
          <pc:sldMk cId="3810320367" sldId="1726328294"/>
        </pc:sldMkLst>
        <pc:spChg chg="mod">
          <ac:chgData name="Jordan Baugh" userId="62215ffb-f1f2-48b9-a6ee-e3edbc543f4b" providerId="ADAL" clId="{AB27DF3C-3954-4D7E-AB99-503DCFBC7637}" dt="2025-11-18T21:03:11.255" v="3975" actId="20577"/>
          <ac:spMkLst>
            <pc:docMk/>
            <pc:sldMk cId="3810320367" sldId="1726328294"/>
            <ac:spMk id="10" creationId="{2BCAC5A1-62E4-CFF0-CD0C-612AF87675C6}"/>
          </ac:spMkLst>
        </pc:spChg>
        <pc:spChg chg="mod">
          <ac:chgData name="Jordan Baugh" userId="62215ffb-f1f2-48b9-a6ee-e3edbc543f4b" providerId="ADAL" clId="{AB27DF3C-3954-4D7E-AB99-503DCFBC7637}" dt="2025-11-18T21:04:32.541" v="3977" actId="20577"/>
          <ac:spMkLst>
            <pc:docMk/>
            <pc:sldMk cId="3810320367" sldId="1726328294"/>
            <ac:spMk id="11" creationId="{190AA2F0-BB83-CA86-F03B-FE9919F4AD7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9B7205-D329-4199-B5EE-3475F7890924}" type="datetimeFigureOut">
              <a:t>11/18/2025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7757A6-0F20-43F0-8241-F79E16124BA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104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4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40.jpe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1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05E53E5-1230-D34A-7673-44FFDA390E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35605" y="0"/>
            <a:ext cx="7856395" cy="685875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752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88986A3-50E1-AEF8-919A-EB18D1389F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1C019FC-688A-49B7-A660-17E9D901FBD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534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05E53E5-1230-D34A-7673-44FFDA390E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35605" y="0"/>
            <a:ext cx="9983328" cy="685875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752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88986A3-50E1-AEF8-919A-EB18D1389F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1C019FC-688A-49B7-A660-17E9D901FBD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078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F9433F-4100-E691-143B-1D70C274A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18284" y="-1504"/>
            <a:ext cx="8273716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752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B985BAE-F8C2-D208-B414-B7FFD3B37A6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C1B22CA-6D26-1EF0-A6A5-87E4B72974D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785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F9433F-4100-E691-143B-1D70C274A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18284" y="-1504"/>
            <a:ext cx="8273716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752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B985BAE-F8C2-D208-B414-B7FFD3B37A6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C1B22CA-6D26-1EF0-A6A5-87E4B72974D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225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F9433F-4100-E691-143B-1D70C274A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18284" y="-1504"/>
            <a:ext cx="8273716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752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B985BAE-F8C2-D208-B414-B7FFD3B37A6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C1B22CA-6D26-1EF0-A6A5-87E4B72974D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404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F9433F-4100-E691-143B-1D70C274A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18284" y="-1503"/>
            <a:ext cx="8273716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752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B985BAE-F8C2-D208-B414-B7FFD3B37A6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C1B22CA-6D26-1EF0-A6A5-87E4B72974D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28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F9433F-4100-E691-143B-1D70C274A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18284" y="-1504"/>
            <a:ext cx="8273716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752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B985BAE-F8C2-D208-B414-B7FFD3B37A6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C1B22CA-6D26-1EF0-A6A5-87E4B72974D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229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DF9B00-F3FC-13F5-0EDC-731E6A4688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39815" y="-1504"/>
            <a:ext cx="10152186" cy="68595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0B52A8-4BA7-9A10-B6F1-432B77AFA3C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97486E-67B2-FAE6-F7CB-BF858A55C53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258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DF9B00-F3FC-13F5-0EDC-731E6A4688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39815" y="-1504"/>
            <a:ext cx="10152186" cy="68595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0B52A8-4BA7-9A10-B6F1-432B77AFA3C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97486E-67B2-FAE6-F7CB-BF858A55C53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036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DF9B00-F3FC-13F5-0EDC-731E6A4688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6771" b="-11"/>
          <a:stretch>
            <a:fillRect/>
          </a:stretch>
        </p:blipFill>
        <p:spPr>
          <a:xfrm>
            <a:off x="2039815" y="-1504"/>
            <a:ext cx="10152186" cy="68595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0B52A8-4BA7-9A10-B6F1-432B77AFA3C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97486E-67B2-FAE6-F7CB-BF858A55C53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126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DF9B00-F3FC-13F5-0EDC-731E6A4688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949" b="-11"/>
          <a:stretch>
            <a:fillRect/>
          </a:stretch>
        </p:blipFill>
        <p:spPr>
          <a:xfrm>
            <a:off x="2039814" y="-1504"/>
            <a:ext cx="10152186" cy="68595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0B52A8-4BA7-9A10-B6F1-432B77AFA3C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97486E-67B2-FAE6-F7CB-BF858A55C53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7781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DF9B00-F3FC-13F5-0EDC-731E6A4688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8630" t="-22"/>
          <a:stretch>
            <a:fillRect/>
          </a:stretch>
        </p:blipFill>
        <p:spPr>
          <a:xfrm>
            <a:off x="2039815" y="-1504"/>
            <a:ext cx="10152186" cy="68595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0B52A8-4BA7-9A10-B6F1-432B77AFA3C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97486E-67B2-FAE6-F7CB-BF858A55C53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6264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DF9B00-F3FC-13F5-0EDC-731E6A4688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39814" y="0"/>
            <a:ext cx="10152186" cy="68595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0B52A8-4BA7-9A10-B6F1-432B77AFA3C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97486E-67B2-FAE6-F7CB-BF858A55C53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922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DF9B00-F3FC-13F5-0EDC-731E6A4688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39814" y="-2255"/>
            <a:ext cx="10152186" cy="68595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0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0B52A8-4BA7-9A10-B6F1-432B77AFA3C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97486E-67B2-FAE6-F7CB-BF858A55C53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4940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DF9B00-F3FC-13F5-0EDC-731E6A4688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7897" t="-22"/>
          <a:stretch>
            <a:fillRect/>
          </a:stretch>
        </p:blipFill>
        <p:spPr>
          <a:xfrm>
            <a:off x="2039815" y="-1504"/>
            <a:ext cx="10152186" cy="68595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0B52A8-4BA7-9A10-B6F1-432B77AFA3C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97486E-67B2-FAE6-F7CB-BF858A55C53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710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DF9B00-F3FC-13F5-0EDC-731E6A4688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39815" y="-1504"/>
            <a:ext cx="10152186" cy="68595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0B52A8-4BA7-9A10-B6F1-432B77AFA3C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97486E-67B2-FAE6-F7CB-BF858A55C53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7130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DF9B00-F3FC-13F5-0EDC-731E6A4688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80727" y="-2255"/>
            <a:ext cx="7811273" cy="68595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0B52A8-4BA7-9A10-B6F1-432B77AFA3C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97486E-67B2-FAE6-F7CB-BF858A55C53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5665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DF9B00-F3FC-13F5-0EDC-731E6A4688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80727" y="-2255"/>
            <a:ext cx="7811273" cy="68595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0B52A8-4BA7-9A10-B6F1-432B77AFA3C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97486E-67B2-FAE6-F7CB-BF858A55C53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9094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DF9B00-F3FC-13F5-0EDC-731E6A4688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80727" y="-2255"/>
            <a:ext cx="7811273" cy="68595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0B52A8-4BA7-9A10-B6F1-432B77AFA3C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97486E-67B2-FAE6-F7CB-BF858A55C53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4271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DF9B00-F3FC-13F5-0EDC-731E6A4688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80727" y="-2255"/>
            <a:ext cx="7811273" cy="685950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115CB5-AC4F-5671-2CE6-D43CD34A1D38}"/>
              </a:ext>
            </a:extLst>
          </p:cNvPr>
          <p:cNvSpPr/>
          <p:nvPr userDrawn="1"/>
        </p:nvSpPr>
        <p:spPr>
          <a:xfrm>
            <a:off x="0" y="-1"/>
            <a:ext cx="9737558" cy="6858001"/>
          </a:xfrm>
          <a:prstGeom prst="rect">
            <a:avLst/>
          </a:prstGeom>
          <a:gradFill flip="none" rotWithShape="1">
            <a:gsLst>
              <a:gs pos="49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A30EE4-1D22-999E-D0DF-4890041B90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8229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031BAD-998C-8A77-CCD9-ACE9217714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3170360"/>
            <a:ext cx="7379368" cy="1621667"/>
          </a:xfrm>
        </p:spPr>
        <p:txBody>
          <a:bodyPr anchor="b">
            <a:normAutofit/>
          </a:bodyPr>
          <a:lstStyle>
            <a:lvl1pPr algn="ctr">
              <a:defRPr sz="4800" b="0" i="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SLIDE TITLE PLACEHOLDER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A71C-CBA8-E026-505E-299916BB9B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5044692"/>
            <a:ext cx="7379368" cy="382297"/>
          </a:xfrm>
        </p:spPr>
        <p:txBody>
          <a:bodyPr>
            <a:normAutofit/>
          </a:bodyPr>
          <a:lstStyle>
            <a:lvl1pPr marL="0" indent="0" algn="ctr">
              <a:buNone/>
              <a:defRPr sz="1800" spc="300">
                <a:solidFill>
                  <a:srgbClr val="243037"/>
                </a:solidFill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0B52A8-4BA7-9A10-B6F1-432B77AFA3C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97486E-67B2-FAE6-F7CB-BF858A55C53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45105" y="1296028"/>
            <a:ext cx="4689157" cy="162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5957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FBA1AFC-D401-3CC2-4A53-87A043178D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bg1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2924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E22B10AF-C931-CAD0-B2D2-4B3C647AA4A8}"/>
              </a:ext>
            </a:extLst>
          </p:cNvPr>
          <p:cNvSpPr/>
          <p:nvPr userDrawn="1"/>
        </p:nvSpPr>
        <p:spPr>
          <a:xfrm>
            <a:off x="5010912" y="0"/>
            <a:ext cx="718108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04161E-8587-62F4-9383-AE36A3C896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6218256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CD0A2CE-8B2E-16D8-7DC1-2A17D12D2E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0892" y="1801811"/>
            <a:ext cx="3759200" cy="1325563"/>
          </a:xfrm>
        </p:spPr>
        <p:txBody>
          <a:bodyPr/>
          <a:lstStyle>
            <a:lvl1pPr>
              <a:defRPr spc="3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TABLE OF CONTENTS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1A6DE525-AEA3-0941-B815-23075C83C7D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889148" y="1801812"/>
            <a:ext cx="660400" cy="3254375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01</a:t>
            </a:r>
          </a:p>
          <a:p>
            <a:pPr lvl="0"/>
            <a:r>
              <a:rPr lang="en-US"/>
              <a:t>02</a:t>
            </a:r>
          </a:p>
          <a:p>
            <a:pPr lvl="0"/>
            <a:r>
              <a:rPr lang="en-US"/>
              <a:t>03</a:t>
            </a:r>
          </a:p>
          <a:p>
            <a:pPr lvl="0"/>
            <a:r>
              <a:rPr lang="en-US"/>
              <a:t>04</a:t>
            </a:r>
          </a:p>
          <a:p>
            <a:pPr lvl="0"/>
            <a:r>
              <a:rPr lang="en-US"/>
              <a:t>05</a:t>
            </a:r>
          </a:p>
          <a:p>
            <a:pPr lvl="0"/>
            <a:r>
              <a:rPr lang="en-US"/>
              <a:t>06</a:t>
            </a:r>
          </a:p>
          <a:p>
            <a:pPr lvl="0"/>
            <a:r>
              <a:rPr lang="en-US"/>
              <a:t>07</a:t>
            </a:r>
          </a:p>
          <a:p>
            <a:pPr lvl="0"/>
            <a:r>
              <a:rPr lang="en-US"/>
              <a:t>08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E4589C60-D11A-DB5C-03D6-3F2326B8439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87040" y="1801811"/>
            <a:ext cx="3773092" cy="325437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Section Title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Section Title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Section Title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Section Title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Section Title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Section Title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Section Title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77D79C-217D-641E-4E14-DDF4E98A41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268124-BDBE-E952-AE30-D08309C4CC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4724017" y="6305609"/>
            <a:ext cx="1153526" cy="398928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7F53EF-2B13-8A30-45B2-FBDF76FD98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bg1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5B4B3F9-D1E5-23ED-AC96-FB7D4B9FEC49}"/>
              </a:ext>
            </a:extLst>
          </p:cNvPr>
          <p:cNvSpPr/>
          <p:nvPr userDrawn="1"/>
        </p:nvSpPr>
        <p:spPr>
          <a:xfrm>
            <a:off x="6073141" y="6257788"/>
            <a:ext cx="45719" cy="460765"/>
          </a:xfrm>
          <a:prstGeom prst="rect">
            <a:avLst/>
          </a:prstGeom>
          <a:solidFill>
            <a:srgbClr val="EEB2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2101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907B4-D900-4230-5C53-874D2D1AA7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0" i="0" spc="300">
                <a:latin typeface="Montserrat" pitchFamily="2" charset="77"/>
              </a:defRPr>
            </a:lvl1pPr>
          </a:lstStyle>
          <a:p>
            <a:r>
              <a:rPr lang="en-US"/>
              <a:t>Title Placeholder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1E39F4-A4D7-8EE1-DCC4-269898CF1DA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10515600" cy="4172839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latin typeface="Montserrat" pitchFamily="2" charset="77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Text Placeholder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BEC1C14-FC7F-E8FD-7AAD-C05A92FA5D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bg1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3005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Slide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5F754B-E7C1-64D3-8907-1726DC9C58F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4303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0907B4-D900-4230-5C53-874D2D1AA7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r>
              <a:rPr lang="en-US"/>
              <a:t>Title Placeholder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1E39F4-A4D7-8EE1-DCC4-269898CF1DA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10515600" cy="402653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Text Placeholder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2C7407D-D5A4-5922-5A06-22FDA50A429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982549"/>
            <a:ext cx="12192000" cy="875451"/>
          </a:xfrm>
          <a:prstGeom prst="rect">
            <a:avLst/>
          </a:prstGeom>
        </p:spPr>
      </p:pic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A2D0612C-B622-5E90-AD0F-53EB3A0AAD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rgbClr val="233036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FB42B06-641F-70DB-3E2B-E89D19E32AE4}"/>
              </a:ext>
            </a:extLst>
          </p:cNvPr>
          <p:cNvSpPr/>
          <p:nvPr userDrawn="1"/>
        </p:nvSpPr>
        <p:spPr>
          <a:xfrm>
            <a:off x="6073141" y="6257788"/>
            <a:ext cx="45719" cy="460765"/>
          </a:xfrm>
          <a:prstGeom prst="rect">
            <a:avLst/>
          </a:prstGeom>
          <a:solidFill>
            <a:srgbClr val="EEB2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BD3527-928C-E713-7EE8-3617D65CECB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4724017" y="6305609"/>
            <a:ext cx="1153526" cy="39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9207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F0270F-57B4-E2EB-B6EC-ABF701BF67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218276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EBA719C-0E97-BADA-0D7B-FB08BB73FE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 algn="ctr">
              <a:defRPr sz="4400" spc="300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r>
              <a:rPr lang="en-US"/>
              <a:t>TITLE PLACEHOLDER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256D53FC-836A-59C0-D33D-76BC7A1AC57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762035" y="4222750"/>
            <a:ext cx="2791080" cy="152986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</a:t>
            </a:r>
          </a:p>
        </p:txBody>
      </p:sp>
      <p:sp>
        <p:nvSpPr>
          <p:cNvPr id="6" name="Text Placeholder 15">
            <a:extLst>
              <a:ext uri="{FF2B5EF4-FFF2-40B4-BE49-F238E27FC236}">
                <a16:creationId xmlns:a16="http://schemas.microsoft.com/office/drawing/2014/main" id="{CB918BCE-6F5F-6E85-C07E-985C34324D3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719074" y="4222750"/>
            <a:ext cx="2791080" cy="1529868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</a:t>
            </a:r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22F41B84-EDBF-63F8-5DEA-CA9012EDFED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38885" y="4222750"/>
            <a:ext cx="2791080" cy="1529868"/>
          </a:xfrm>
        </p:spPr>
        <p:txBody>
          <a:bodyPr>
            <a:noAutofit/>
          </a:bodyPr>
          <a:lstStyle>
            <a:lvl1pPr marL="0" indent="0" algn="ctr">
              <a:buNone/>
              <a:defRPr sz="1400" b="0" i="0">
                <a:latin typeface="Montserrat" pitchFamily="2" charset="77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DD41778-BA43-FF5D-0AEB-C6A3D90434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bg1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Picture Placeholder 11">
            <a:extLst>
              <a:ext uri="{FF2B5EF4-FFF2-40B4-BE49-F238E27FC236}">
                <a16:creationId xmlns:a16="http://schemas.microsoft.com/office/drawing/2014/main" id="{B8588CF2-A819-328F-1A7F-2B10B67DF40A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169824" y="2254235"/>
            <a:ext cx="1729201" cy="1729201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latin typeface="Montserrat" pitchFamily="2" charset="77"/>
              </a:defRPr>
            </a:lvl1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Copy &amp; Paste Icon Here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4695511F-3888-A304-9308-1D3F12FD8752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5250013" y="2254235"/>
            <a:ext cx="1729201" cy="1729201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latin typeface="Montserrat" pitchFamily="2" charset="77"/>
              </a:defRPr>
            </a:lvl1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Copy &amp; Paste Icon Here</a:t>
            </a:r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F2BE2950-41CD-C489-FF85-0926C87697EB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9292974" y="2254235"/>
            <a:ext cx="1729201" cy="1729201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latin typeface="Montserrat" pitchFamily="2" charset="77"/>
              </a:defRPr>
            </a:lvl1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Copy &amp; Paste Icon Here</a:t>
            </a:r>
          </a:p>
        </p:txBody>
      </p:sp>
    </p:spTree>
    <p:extLst>
      <p:ext uri="{BB962C8B-B14F-4D97-AF65-F5344CB8AC3E}">
        <p14:creationId xmlns:p14="http://schemas.microsoft.com/office/powerpoint/2010/main" val="25855416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05E825BE-D413-0B28-E388-0147B02C508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88606" y="2254235"/>
            <a:ext cx="1729201" cy="1729201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latin typeface="Montserrat" pitchFamily="2" charset="77"/>
              </a:defRPr>
            </a:lvl1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Copy &amp; Paste Icon Here</a:t>
            </a:r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22F41B84-EDBF-63F8-5DEA-CA9012EDFED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63762" y="4177078"/>
            <a:ext cx="2378888" cy="152986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</a:t>
            </a:r>
          </a:p>
        </p:txBody>
      </p:sp>
      <p:sp>
        <p:nvSpPr>
          <p:cNvPr id="11" name="Picture Placeholder 11">
            <a:extLst>
              <a:ext uri="{FF2B5EF4-FFF2-40B4-BE49-F238E27FC236}">
                <a16:creationId xmlns:a16="http://schemas.microsoft.com/office/drawing/2014/main" id="{682648B3-CFEF-13A6-5AC2-A497FD09315D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800412" y="2254235"/>
            <a:ext cx="1729201" cy="1729201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latin typeface="Montserrat" pitchFamily="2" charset="77"/>
              </a:defRPr>
            </a:lvl1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Copy &amp; Paste Icon Here</a:t>
            </a:r>
          </a:p>
        </p:txBody>
      </p: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B7F9DAF1-F5CE-DF26-A3B6-1C656653954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459510" y="4177078"/>
            <a:ext cx="2411004" cy="152986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</a:t>
            </a:r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2217A872-A97D-1AA5-1187-8343620E89B9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712218" y="2254235"/>
            <a:ext cx="1729201" cy="1729201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latin typeface="Montserrat" pitchFamily="2" charset="77"/>
              </a:defRPr>
            </a:lvl1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Copy &amp; Paste Icon Here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A2DD624F-1525-674F-D7F5-A80F5F0BE52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45531" y="4177078"/>
            <a:ext cx="2464737" cy="152986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</a:t>
            </a:r>
          </a:p>
        </p:txBody>
      </p:sp>
      <p:sp>
        <p:nvSpPr>
          <p:cNvPr id="16" name="Picture Placeholder 11">
            <a:extLst>
              <a:ext uri="{FF2B5EF4-FFF2-40B4-BE49-F238E27FC236}">
                <a16:creationId xmlns:a16="http://schemas.microsoft.com/office/drawing/2014/main" id="{DCAC924B-5241-1063-B5FD-A57F0437BDBD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9624024" y="2266436"/>
            <a:ext cx="1729201" cy="1729201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latin typeface="Montserrat" pitchFamily="2" charset="77"/>
              </a:defRPr>
            </a:lvl1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Copy &amp; Paste Icon Here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D93552A1-49BA-EC11-A879-1557D1A2F05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295611" y="4177078"/>
            <a:ext cx="2386026" cy="1529868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4ED827-393F-4104-2E3B-445FAAF2D2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2182761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21070EC5-6484-E1A6-DC39-02A705301C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 algn="ctr">
              <a:defRPr sz="4400" spc="300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r>
              <a:rPr lang="en-US"/>
              <a:t>TITLE PLACEHOLDER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FE8C800-34B6-7FA9-A270-7B55AEE312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bg1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6547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05E825BE-D413-0B28-E388-0147B02C508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32868" y="2292976"/>
            <a:ext cx="1435244" cy="1435244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Montserrat" pitchFamily="2" charset="77"/>
              </a:defRPr>
            </a:lvl1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Copy &amp; Paste Icon Here</a:t>
            </a:r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22F41B84-EDBF-63F8-5DEA-CA9012EDFED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3228" y="4062778"/>
            <a:ext cx="1982148" cy="1325563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sp>
        <p:nvSpPr>
          <p:cNvPr id="22" name="Picture Placeholder 11">
            <a:extLst>
              <a:ext uri="{FF2B5EF4-FFF2-40B4-BE49-F238E27FC236}">
                <a16:creationId xmlns:a16="http://schemas.microsoft.com/office/drawing/2014/main" id="{73EC4935-1AFB-626F-3E5E-797A8F4205AF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055623" y="2292976"/>
            <a:ext cx="1435244" cy="1435244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Montserrat" pitchFamily="2" charset="77"/>
              </a:defRPr>
            </a:lvl1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Copy &amp; Paste Icon Here</a:t>
            </a:r>
          </a:p>
        </p:txBody>
      </p:sp>
      <p:sp>
        <p:nvSpPr>
          <p:cNvPr id="23" name="Text Placeholder 15">
            <a:extLst>
              <a:ext uri="{FF2B5EF4-FFF2-40B4-BE49-F238E27FC236}">
                <a16:creationId xmlns:a16="http://schemas.microsoft.com/office/drawing/2014/main" id="{93F81BFE-842E-59F1-267E-DD606D59417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775983" y="4062778"/>
            <a:ext cx="1982148" cy="1325563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sp>
        <p:nvSpPr>
          <p:cNvPr id="24" name="Picture Placeholder 11">
            <a:extLst>
              <a:ext uri="{FF2B5EF4-FFF2-40B4-BE49-F238E27FC236}">
                <a16:creationId xmlns:a16="http://schemas.microsoft.com/office/drawing/2014/main" id="{D58F8F94-220A-610A-6E34-1B0EFAC8DA7A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5378378" y="2292976"/>
            <a:ext cx="1435244" cy="1435244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Montserrat" pitchFamily="2" charset="77"/>
              </a:defRPr>
            </a:lvl1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Copy &amp; Paste Icon Here</a:t>
            </a:r>
          </a:p>
        </p:txBody>
      </p:sp>
      <p:sp>
        <p:nvSpPr>
          <p:cNvPr id="25" name="Text Placeholder 15">
            <a:extLst>
              <a:ext uri="{FF2B5EF4-FFF2-40B4-BE49-F238E27FC236}">
                <a16:creationId xmlns:a16="http://schemas.microsoft.com/office/drawing/2014/main" id="{B595B433-2F84-DE0E-42BB-A4E7B6E9E0C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098738" y="4062778"/>
            <a:ext cx="1982148" cy="1325563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sp>
        <p:nvSpPr>
          <p:cNvPr id="26" name="Picture Placeholder 11">
            <a:extLst>
              <a:ext uri="{FF2B5EF4-FFF2-40B4-BE49-F238E27FC236}">
                <a16:creationId xmlns:a16="http://schemas.microsoft.com/office/drawing/2014/main" id="{3BEFA8B3-1313-33BD-05E0-F8B5B6FB74E9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7701133" y="2292976"/>
            <a:ext cx="1435244" cy="1435244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Montserrat" pitchFamily="2" charset="77"/>
              </a:defRPr>
            </a:lvl1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Copy &amp; Paste Icon Here</a:t>
            </a:r>
          </a:p>
        </p:txBody>
      </p:sp>
      <p:sp>
        <p:nvSpPr>
          <p:cNvPr id="27" name="Text Placeholder 15">
            <a:extLst>
              <a:ext uri="{FF2B5EF4-FFF2-40B4-BE49-F238E27FC236}">
                <a16:creationId xmlns:a16="http://schemas.microsoft.com/office/drawing/2014/main" id="{FA8BB300-95FE-FC17-3D24-63EF18F0F1F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421493" y="4062778"/>
            <a:ext cx="1982148" cy="1325563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sp>
        <p:nvSpPr>
          <p:cNvPr id="28" name="Picture Placeholder 11">
            <a:extLst>
              <a:ext uri="{FF2B5EF4-FFF2-40B4-BE49-F238E27FC236}">
                <a16:creationId xmlns:a16="http://schemas.microsoft.com/office/drawing/2014/main" id="{EA67D769-4B2B-F7A3-EC5A-BCBE7D01BFE3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10023888" y="2292976"/>
            <a:ext cx="1435244" cy="1435244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Montserrat" pitchFamily="2" charset="77"/>
              </a:defRPr>
            </a:lvl1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Copy &amp; Paste Icon Here</a:t>
            </a:r>
          </a:p>
        </p:txBody>
      </p:sp>
      <p:sp>
        <p:nvSpPr>
          <p:cNvPr id="29" name="Text Placeholder 15">
            <a:extLst>
              <a:ext uri="{FF2B5EF4-FFF2-40B4-BE49-F238E27FC236}">
                <a16:creationId xmlns:a16="http://schemas.microsoft.com/office/drawing/2014/main" id="{5D206B7A-9D8D-A9FD-354D-31CD64B1361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744248" y="4062778"/>
            <a:ext cx="1982148" cy="1325563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430B1A-9AB9-6DFB-2C6C-E615B4D732B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2182761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4E2EC9A5-2E2D-24CC-8793-22100C802BD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 algn="ctr">
              <a:defRPr sz="4400" spc="300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r>
              <a:rPr lang="en-US"/>
              <a:t>TITLE PLACEHOLDER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66F7122-7270-EFC9-98D1-D8135B53DF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bg1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3780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85A06-1662-1EA6-18F5-7DF37C5ED0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38294" y="255397"/>
            <a:ext cx="6580632" cy="1325563"/>
          </a:xfrm>
        </p:spPr>
        <p:txBody>
          <a:bodyPr>
            <a:normAutofit/>
          </a:bodyPr>
          <a:lstStyle>
            <a:lvl1pPr algn="ctr">
              <a:defRPr sz="3600" spc="300">
                <a:latin typeface="Montserrat" pitchFamily="2" charset="77"/>
              </a:defRPr>
            </a:lvl1pPr>
          </a:lstStyle>
          <a:p>
            <a:r>
              <a:rPr lang="en-US"/>
              <a:t>TITLE PLACEHOLDER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27B696E-23A1-89F8-4D6F-5353DFD5FFC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138294" y="1810258"/>
            <a:ext cx="6580632" cy="4202113"/>
          </a:xfrm>
        </p:spPr>
        <p:txBody>
          <a:bodyPr/>
          <a:lstStyle>
            <a:lvl1pPr>
              <a:defRPr>
                <a:latin typeface="Montserrat" pitchFamily="2" charset="77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0" name="Picture Placeholder 3">
            <a:extLst>
              <a:ext uri="{FF2B5EF4-FFF2-40B4-BE49-F238E27FC236}">
                <a16:creationId xmlns:a16="http://schemas.microsoft.com/office/drawing/2014/main" id="{B2C0B76B-D235-386B-7F4C-86E6D9597B8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09966" y="270889"/>
            <a:ext cx="4432515" cy="5741482"/>
          </a:xfr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en-US"/>
          </a:p>
          <a:p>
            <a:r>
              <a:rPr lang="en-US"/>
              <a:t>Click icon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C214AF7-CBA1-C59D-5FDA-909413AC4E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bg1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8739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3 Icon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85A06-1662-1EA6-18F5-7DF37C5ED0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38294" y="255397"/>
            <a:ext cx="6580632" cy="1325563"/>
          </a:xfrm>
        </p:spPr>
        <p:txBody>
          <a:bodyPr>
            <a:normAutofit/>
          </a:bodyPr>
          <a:lstStyle>
            <a:lvl1pPr algn="ctr">
              <a:defRPr sz="3600" spc="300">
                <a:latin typeface="Montserrat" pitchFamily="2" charset="77"/>
              </a:defRPr>
            </a:lvl1pPr>
          </a:lstStyle>
          <a:p>
            <a:r>
              <a:rPr lang="en-US"/>
              <a:t>TITLE PLACEHOLDER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49A726EF-B0D1-1468-559C-31F88FF2DBC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138294" y="1885334"/>
            <a:ext cx="1216025" cy="121443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Copy &amp; Paste Icon Here</a:t>
            </a:r>
          </a:p>
          <a:p>
            <a:endParaRPr lang="en-US"/>
          </a:p>
        </p:txBody>
      </p:sp>
      <p:sp>
        <p:nvSpPr>
          <p:cNvPr id="11" name="Picture Placeholder 4">
            <a:extLst>
              <a:ext uri="{FF2B5EF4-FFF2-40B4-BE49-F238E27FC236}">
                <a16:creationId xmlns:a16="http://schemas.microsoft.com/office/drawing/2014/main" id="{277455C7-1C06-A247-A08B-B4CF7E2EF47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138293" y="3366115"/>
            <a:ext cx="1216025" cy="121443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Copy &amp; Paste Icon Here</a:t>
            </a:r>
          </a:p>
          <a:p>
            <a:endParaRPr lang="en-US"/>
          </a:p>
        </p:txBody>
      </p:sp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D1BA2F0D-5E9D-41F1-4CC6-D573AAEC3F2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138294" y="4846897"/>
            <a:ext cx="1216025" cy="121443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Copy &amp; Paste Icon Here</a:t>
            </a:r>
          </a:p>
          <a:p>
            <a:endParaRPr lang="en-US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1F5D33C-B133-297B-4154-566BF6516B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87400" y="2124252"/>
            <a:ext cx="5031523" cy="736600"/>
          </a:xfrm>
        </p:spPr>
        <p:txBody>
          <a:bodyPr>
            <a:no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7E33F859-8707-28FC-FBAC-143DC7E5660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87399" y="3605033"/>
            <a:ext cx="5031523" cy="736600"/>
          </a:xfrm>
        </p:spPr>
        <p:txBody>
          <a:bodyPr>
            <a:no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4EF7D55E-438F-B6CB-B560-DB7F18CF2D2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87402" y="5085815"/>
            <a:ext cx="5031523" cy="736600"/>
          </a:xfrm>
        </p:spPr>
        <p:txBody>
          <a:bodyPr>
            <a:no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978BD24B-0B77-782C-5B05-34A0F791F38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09966" y="270889"/>
            <a:ext cx="4432515" cy="5741482"/>
          </a:xfr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en-US"/>
          </a:p>
          <a:p>
            <a:r>
              <a:rPr lang="en-US"/>
              <a:t>Click icon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E9AA9A3F-5ADD-35E4-2545-768036352A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bg1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824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4 Icon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85A06-1662-1EA6-18F5-7DF37C5ED0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38294" y="255397"/>
            <a:ext cx="6580632" cy="1124673"/>
          </a:xfrm>
        </p:spPr>
        <p:txBody>
          <a:bodyPr>
            <a:normAutofit/>
          </a:bodyPr>
          <a:lstStyle>
            <a:lvl1pPr algn="ctr">
              <a:defRPr sz="3600" spc="300">
                <a:latin typeface="Montserrat" pitchFamily="2" charset="77"/>
              </a:defRPr>
            </a:lvl1pPr>
          </a:lstStyle>
          <a:p>
            <a:r>
              <a:rPr lang="en-US"/>
              <a:t>TITLE PLACEHOLDER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49A726EF-B0D1-1468-559C-31F88FF2DBC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138295" y="1687523"/>
            <a:ext cx="957705" cy="975518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Copy &amp; Paste Icon Here</a:t>
            </a:r>
          </a:p>
          <a:p>
            <a:endParaRPr lang="en-US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1F5D33C-B133-297B-4154-566BF6516B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32558" y="1925537"/>
            <a:ext cx="5386364" cy="499490"/>
          </a:xfrm>
        </p:spPr>
        <p:txBody>
          <a:bodyPr>
            <a:no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endParaRPr lang="en-US"/>
          </a:p>
        </p:txBody>
      </p:sp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EA992BF1-2AF2-EC31-F961-80B9BCC5D42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138295" y="2820287"/>
            <a:ext cx="957705" cy="975518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Copy &amp; Paste Icon Here</a:t>
            </a:r>
          </a:p>
          <a:p>
            <a:endParaRPr lang="en-US"/>
          </a:p>
        </p:txBody>
      </p:sp>
      <p:sp>
        <p:nvSpPr>
          <p:cNvPr id="8" name="Picture Placeholder 4">
            <a:extLst>
              <a:ext uri="{FF2B5EF4-FFF2-40B4-BE49-F238E27FC236}">
                <a16:creationId xmlns:a16="http://schemas.microsoft.com/office/drawing/2014/main" id="{3E608AD2-0D55-CBF3-3362-1F83AE72CB3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138295" y="3953051"/>
            <a:ext cx="957705" cy="975518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Copy &amp; Paste Icon Here</a:t>
            </a:r>
          </a:p>
          <a:p>
            <a:endParaRPr lang="en-US"/>
          </a:p>
        </p:txBody>
      </p:sp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225CF7D7-50DD-689C-E4C6-B54E4CC7574B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138295" y="5085815"/>
            <a:ext cx="957705" cy="975518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Copy &amp; Paste Icon Here</a:t>
            </a:r>
          </a:p>
          <a:p>
            <a:endParaRPr lang="en-US"/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4C1F7DD2-6052-6A4F-96F3-5EBDCB2C5BD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332558" y="3058301"/>
            <a:ext cx="5386364" cy="499490"/>
          </a:xfrm>
        </p:spPr>
        <p:txBody>
          <a:bodyPr>
            <a:no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endParaRPr lang="en-US"/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C6783AF0-5E6A-B052-A22C-B38AC297E38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32558" y="4192267"/>
            <a:ext cx="5386364" cy="499490"/>
          </a:xfrm>
        </p:spPr>
        <p:txBody>
          <a:bodyPr>
            <a:no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endParaRPr lang="en-US"/>
          </a:p>
        </p:txBody>
      </p:sp>
      <p:sp>
        <p:nvSpPr>
          <p:cNvPr id="17" name="Text Placeholder 13">
            <a:extLst>
              <a:ext uri="{FF2B5EF4-FFF2-40B4-BE49-F238E27FC236}">
                <a16:creationId xmlns:a16="http://schemas.microsoft.com/office/drawing/2014/main" id="{49BAEAF4-C641-7732-E550-30638D8A560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32558" y="5311384"/>
            <a:ext cx="5386364" cy="499490"/>
          </a:xfrm>
        </p:spPr>
        <p:txBody>
          <a:bodyPr>
            <a:no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endParaRPr lang="en-US"/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DE68CBD2-38D5-F835-091A-C99FDE69C2E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09966" y="270889"/>
            <a:ext cx="4432515" cy="5741482"/>
          </a:xfrm>
        </p:spPr>
        <p:txBody>
          <a:bodyPr/>
          <a:lstStyle>
            <a:lvl1pPr marL="0" indent="0">
              <a:buNone/>
              <a:defRPr>
                <a:latin typeface="Montserrat" pitchFamily="2" charset="77"/>
              </a:defRPr>
            </a:lvl1pPr>
          </a:lstStyle>
          <a:p>
            <a:endParaRPr lang="en-US"/>
          </a:p>
          <a:p>
            <a:r>
              <a:rPr lang="en-US"/>
              <a:t>Click icon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472A29A-E5CC-F1C6-8759-2D9AB5ED57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bg1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0757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er Slide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erson pointing at a tablet&#10;&#10;Description automatically generated">
            <a:extLst>
              <a:ext uri="{FF2B5EF4-FFF2-40B4-BE49-F238E27FC236}">
                <a16:creationId xmlns:a16="http://schemas.microsoft.com/office/drawing/2014/main" id="{2A96BC31-746E-C774-190A-A310299AF43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4A98E5-72A6-C5CC-D0AB-BD8DC789B57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43037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C80A7A-3634-896C-305E-E5C085D639A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6517" y="2412101"/>
            <a:ext cx="7478712" cy="695752"/>
          </a:xfrm>
        </p:spPr>
        <p:txBody>
          <a:bodyPr>
            <a:normAutofit/>
          </a:bodyPr>
          <a:lstStyle>
            <a:lvl1pPr marL="0" indent="0">
              <a:buNone/>
              <a:defRPr sz="4000" spc="3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 PLACEHOLDER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2527043-6713-C1E3-0C9D-DDD5DB72579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6517" y="3429000"/>
            <a:ext cx="7478712" cy="1521302"/>
          </a:xfrm>
        </p:spPr>
        <p:txBody>
          <a:bodyPr>
            <a:normAutofit/>
          </a:bodyPr>
          <a:lstStyle>
            <a:lvl1pPr marL="0" indent="0">
              <a:buNone/>
              <a:defRPr sz="3200" spc="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</a:t>
            </a: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445974C-64A3-6254-74DE-B9CFFE26DB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bg1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1BC4A11-873D-E2A8-EAC1-C227AE5DA0A7}"/>
              </a:ext>
            </a:extLst>
          </p:cNvPr>
          <p:cNvSpPr/>
          <p:nvPr userDrawn="1"/>
        </p:nvSpPr>
        <p:spPr>
          <a:xfrm>
            <a:off x="6073141" y="6257788"/>
            <a:ext cx="45719" cy="460765"/>
          </a:xfrm>
          <a:prstGeom prst="rect">
            <a:avLst/>
          </a:prstGeom>
          <a:solidFill>
            <a:srgbClr val="EEB2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4CB4AFE-8FC1-D44E-CC27-61DD4F9B35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4724017" y="6305609"/>
            <a:ext cx="1153526" cy="39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1364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reaker Slide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erson in a helmet holding a clipboard&#10;&#10;AI-generated content may be incorrect.">
            <a:extLst>
              <a:ext uri="{FF2B5EF4-FFF2-40B4-BE49-F238E27FC236}">
                <a16:creationId xmlns:a16="http://schemas.microsoft.com/office/drawing/2014/main" id="{C1EDDEF4-2646-9201-1FE6-72E159C96EB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4A98E5-72A6-C5CC-D0AB-BD8DC789B57D}"/>
              </a:ext>
            </a:extLst>
          </p:cNvPr>
          <p:cNvSpPr/>
          <p:nvPr userDrawn="1"/>
        </p:nvSpPr>
        <p:spPr>
          <a:xfrm>
            <a:off x="-22859" y="0"/>
            <a:ext cx="12192000" cy="6858000"/>
          </a:xfrm>
          <a:prstGeom prst="rect">
            <a:avLst/>
          </a:prstGeom>
          <a:solidFill>
            <a:srgbClr val="243037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C80A7A-3634-896C-305E-E5C085D639A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6517" y="671791"/>
            <a:ext cx="7478712" cy="695752"/>
          </a:xfrm>
        </p:spPr>
        <p:txBody>
          <a:bodyPr>
            <a:normAutofit/>
          </a:bodyPr>
          <a:lstStyle>
            <a:lvl1pPr marL="0" indent="0">
              <a:buNone/>
              <a:defRPr sz="4000" spc="3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 PLACEHOLDER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2527043-6713-C1E3-0C9D-DDD5DB72579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6517" y="1688690"/>
            <a:ext cx="7478712" cy="1521302"/>
          </a:xfrm>
        </p:spPr>
        <p:txBody>
          <a:bodyPr>
            <a:normAutofit/>
          </a:bodyPr>
          <a:lstStyle>
            <a:lvl1pPr marL="0" indent="0">
              <a:buNone/>
              <a:defRPr sz="3200" spc="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</a:t>
            </a: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445974C-64A3-6254-74DE-B9CFFE26DB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bg1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1BC4A11-873D-E2A8-EAC1-C227AE5DA0A7}"/>
              </a:ext>
            </a:extLst>
          </p:cNvPr>
          <p:cNvSpPr/>
          <p:nvPr userDrawn="1"/>
        </p:nvSpPr>
        <p:spPr>
          <a:xfrm>
            <a:off x="6073141" y="6257788"/>
            <a:ext cx="45719" cy="460765"/>
          </a:xfrm>
          <a:prstGeom prst="rect">
            <a:avLst/>
          </a:prstGeom>
          <a:solidFill>
            <a:srgbClr val="EEB2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A6A8DC-5B20-638C-0264-B227E6D2944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4724017" y="6305609"/>
            <a:ext cx="1153526" cy="39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9135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reaker Slide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1EDDEF4-2646-9201-1FE6-72E159C96EB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6EB2FEB-F0A8-8B2A-8045-C83D0895CC22}"/>
              </a:ext>
            </a:extLst>
          </p:cNvPr>
          <p:cNvSpPr/>
          <p:nvPr userDrawn="1"/>
        </p:nvSpPr>
        <p:spPr>
          <a:xfrm>
            <a:off x="-22859" y="0"/>
            <a:ext cx="12192000" cy="6858000"/>
          </a:xfrm>
          <a:prstGeom prst="rect">
            <a:avLst/>
          </a:prstGeom>
          <a:solidFill>
            <a:srgbClr val="243037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C80A7A-3634-896C-305E-E5C085D639A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6517" y="671791"/>
            <a:ext cx="7478712" cy="695752"/>
          </a:xfrm>
        </p:spPr>
        <p:txBody>
          <a:bodyPr>
            <a:normAutofit/>
          </a:bodyPr>
          <a:lstStyle>
            <a:lvl1pPr marL="0" indent="0">
              <a:buNone/>
              <a:defRPr sz="4000" spc="3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 PLACEHOLDER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2527043-6713-C1E3-0C9D-DDD5DB72579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6517" y="1688690"/>
            <a:ext cx="7478712" cy="1521302"/>
          </a:xfrm>
        </p:spPr>
        <p:txBody>
          <a:bodyPr>
            <a:normAutofit/>
          </a:bodyPr>
          <a:lstStyle>
            <a:lvl1pPr marL="0" indent="0">
              <a:buNone/>
              <a:defRPr sz="3200" spc="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</a:t>
            </a: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445974C-64A3-6254-74DE-B9CFFE26DB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bg1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1BC4A11-873D-E2A8-EAC1-C227AE5DA0A7}"/>
              </a:ext>
            </a:extLst>
          </p:cNvPr>
          <p:cNvSpPr/>
          <p:nvPr userDrawn="1"/>
        </p:nvSpPr>
        <p:spPr>
          <a:xfrm>
            <a:off x="6073141" y="6257788"/>
            <a:ext cx="45719" cy="460765"/>
          </a:xfrm>
          <a:prstGeom prst="rect">
            <a:avLst/>
          </a:prstGeom>
          <a:solidFill>
            <a:srgbClr val="EEB2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A6A8DC-5B20-638C-0264-B227E6D2944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4724017" y="6305609"/>
            <a:ext cx="1153526" cy="39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62767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reaker Slide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1EDDEF4-2646-9201-1FE6-72E159C96EB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6EB2FEB-F0A8-8B2A-8045-C83D0895CC2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43037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C80A7A-3634-896C-305E-E5C085D639A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6517" y="671791"/>
            <a:ext cx="7478712" cy="695752"/>
          </a:xfrm>
        </p:spPr>
        <p:txBody>
          <a:bodyPr>
            <a:normAutofit/>
          </a:bodyPr>
          <a:lstStyle>
            <a:lvl1pPr marL="0" indent="0">
              <a:buNone/>
              <a:defRPr sz="4000" spc="3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 PLACEHOLDER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2527043-6713-C1E3-0C9D-DDD5DB72579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6517" y="1688690"/>
            <a:ext cx="7478712" cy="1521302"/>
          </a:xfrm>
        </p:spPr>
        <p:txBody>
          <a:bodyPr>
            <a:normAutofit/>
          </a:bodyPr>
          <a:lstStyle>
            <a:lvl1pPr marL="0" indent="0">
              <a:buNone/>
              <a:defRPr sz="3200" spc="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</a:t>
            </a: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445974C-64A3-6254-74DE-B9CFFE26DB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bg1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1BC4A11-873D-E2A8-EAC1-C227AE5DA0A7}"/>
              </a:ext>
            </a:extLst>
          </p:cNvPr>
          <p:cNvSpPr/>
          <p:nvPr userDrawn="1"/>
        </p:nvSpPr>
        <p:spPr>
          <a:xfrm>
            <a:off x="6073141" y="6257788"/>
            <a:ext cx="45719" cy="460765"/>
          </a:xfrm>
          <a:prstGeom prst="rect">
            <a:avLst/>
          </a:prstGeom>
          <a:solidFill>
            <a:srgbClr val="EEB2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A6A8DC-5B20-638C-0264-B227E6D2944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4724017" y="6305609"/>
            <a:ext cx="1153526" cy="39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5077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reaker Slide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building with columns and a dome&#10;&#10;Description automatically generated">
            <a:extLst>
              <a:ext uri="{FF2B5EF4-FFF2-40B4-BE49-F238E27FC236}">
                <a16:creationId xmlns:a16="http://schemas.microsoft.com/office/drawing/2014/main" id="{7A994151-9BD8-ABB8-5218-317D8D1C296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4A98E5-72A6-C5CC-D0AB-BD8DC789B57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3F0EB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C80A7A-3634-896C-305E-E5C085D639A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6517" y="2412101"/>
            <a:ext cx="7478712" cy="695752"/>
          </a:xfrm>
        </p:spPr>
        <p:txBody>
          <a:bodyPr>
            <a:normAutofit/>
          </a:bodyPr>
          <a:lstStyle>
            <a:lvl1pPr marL="0" indent="0">
              <a:buNone/>
              <a:defRPr sz="400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 PLACEHOLDER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2527043-6713-C1E3-0C9D-DDD5DB72579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6517" y="3429000"/>
            <a:ext cx="7478712" cy="1521302"/>
          </a:xfrm>
        </p:spPr>
        <p:txBody>
          <a:bodyPr>
            <a:normAutofit/>
          </a:bodyPr>
          <a:lstStyle>
            <a:lvl1pPr marL="0" indent="0">
              <a:buNone/>
              <a:defRPr sz="3200" spc="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AFE770F-04EF-D647-96E7-B9F7BD8895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4692136" y="6271806"/>
            <a:ext cx="1175236" cy="398928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A617924-B3DB-5225-E759-394BDB7672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rgbClr val="233036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7FF701C-7D22-82E0-FAA9-340CAA24CF3A}"/>
              </a:ext>
            </a:extLst>
          </p:cNvPr>
          <p:cNvSpPr/>
          <p:nvPr userDrawn="1"/>
        </p:nvSpPr>
        <p:spPr>
          <a:xfrm>
            <a:off x="6073141" y="6257788"/>
            <a:ext cx="45719" cy="460765"/>
          </a:xfrm>
          <a:prstGeom prst="rect">
            <a:avLst/>
          </a:prstGeom>
          <a:solidFill>
            <a:srgbClr val="EEB2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51154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reaker Slide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La Rambla, Barcelona with many buildings and trees&#10;&#10;AI-generated content may be incorrect.">
            <a:extLst>
              <a:ext uri="{FF2B5EF4-FFF2-40B4-BE49-F238E27FC236}">
                <a16:creationId xmlns:a16="http://schemas.microsoft.com/office/drawing/2014/main" id="{F67DFA29-9278-8497-2868-F0960802B5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4A98E5-72A6-C5CC-D0AB-BD8DC789B57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3F0EB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C80A7A-3634-896C-305E-E5C085D639A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6517" y="2412101"/>
            <a:ext cx="7478712" cy="695752"/>
          </a:xfrm>
        </p:spPr>
        <p:txBody>
          <a:bodyPr>
            <a:normAutofit/>
          </a:bodyPr>
          <a:lstStyle>
            <a:lvl1pPr marL="0" indent="0">
              <a:buNone/>
              <a:defRPr sz="400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TEXT PLACEHOLDER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12527043-6713-C1E3-0C9D-DDD5DB72579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6517" y="3429000"/>
            <a:ext cx="7478712" cy="1521302"/>
          </a:xfrm>
        </p:spPr>
        <p:txBody>
          <a:bodyPr>
            <a:normAutofit/>
          </a:bodyPr>
          <a:lstStyle>
            <a:lvl1pPr marL="0" indent="0">
              <a:buNone/>
              <a:defRPr sz="3200" spc="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AFE770F-04EF-D647-96E7-B9F7BD8895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4692136" y="6271806"/>
            <a:ext cx="1175236" cy="398928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A617924-B3DB-5225-E759-394BDB7672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rgbClr val="233036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7FF701C-7D22-82E0-FAA9-340CAA24CF3A}"/>
              </a:ext>
            </a:extLst>
          </p:cNvPr>
          <p:cNvSpPr/>
          <p:nvPr userDrawn="1"/>
        </p:nvSpPr>
        <p:spPr>
          <a:xfrm>
            <a:off x="6073141" y="6257788"/>
            <a:ext cx="45719" cy="460765"/>
          </a:xfrm>
          <a:prstGeom prst="rect">
            <a:avLst/>
          </a:prstGeom>
          <a:solidFill>
            <a:srgbClr val="EEB2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73282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slide - 4 time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961F08A-FDC7-14E9-CC86-2D36987C5723}"/>
              </a:ext>
            </a:extLst>
          </p:cNvPr>
          <p:cNvCxnSpPr>
            <a:cxnSpLocks/>
          </p:cNvCxnSpPr>
          <p:nvPr userDrawn="1"/>
        </p:nvCxnSpPr>
        <p:spPr>
          <a:xfrm>
            <a:off x="570186" y="3673503"/>
            <a:ext cx="1105162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nip Diagonal Corner Rectangle 4">
            <a:extLst>
              <a:ext uri="{FF2B5EF4-FFF2-40B4-BE49-F238E27FC236}">
                <a16:creationId xmlns:a16="http://schemas.microsoft.com/office/drawing/2014/main" id="{16793FC4-7E48-7120-1DE5-2760EBB3C90C}"/>
              </a:ext>
            </a:extLst>
          </p:cNvPr>
          <p:cNvSpPr/>
          <p:nvPr userDrawn="1"/>
        </p:nvSpPr>
        <p:spPr>
          <a:xfrm flipH="1">
            <a:off x="570186" y="3458897"/>
            <a:ext cx="1632858" cy="429208"/>
          </a:xfrm>
          <a:prstGeom prst="snip2DiagRect">
            <a:avLst/>
          </a:prstGeom>
          <a:solidFill>
            <a:srgbClr val="9EDC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nip Diagonal Corner Rectangle 5">
            <a:extLst>
              <a:ext uri="{FF2B5EF4-FFF2-40B4-BE49-F238E27FC236}">
                <a16:creationId xmlns:a16="http://schemas.microsoft.com/office/drawing/2014/main" id="{7A78492C-6AA4-204E-C165-51041844B3C5}"/>
              </a:ext>
            </a:extLst>
          </p:cNvPr>
          <p:cNvSpPr/>
          <p:nvPr userDrawn="1"/>
        </p:nvSpPr>
        <p:spPr>
          <a:xfrm flipH="1">
            <a:off x="3472860" y="3458897"/>
            <a:ext cx="1632858" cy="429208"/>
          </a:xfrm>
          <a:prstGeom prst="snip2DiagRect">
            <a:avLst/>
          </a:prstGeom>
          <a:solidFill>
            <a:srgbClr val="83B7D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nip Diagonal Corner Rectangle 6">
            <a:extLst>
              <a:ext uri="{FF2B5EF4-FFF2-40B4-BE49-F238E27FC236}">
                <a16:creationId xmlns:a16="http://schemas.microsoft.com/office/drawing/2014/main" id="{735EA7F2-20CE-3774-A07D-1F9E95DE840F}"/>
              </a:ext>
            </a:extLst>
          </p:cNvPr>
          <p:cNvSpPr/>
          <p:nvPr userDrawn="1"/>
        </p:nvSpPr>
        <p:spPr>
          <a:xfrm flipH="1">
            <a:off x="6382306" y="3458897"/>
            <a:ext cx="1632858" cy="429208"/>
          </a:xfrm>
          <a:prstGeom prst="snip2DiagRect">
            <a:avLst/>
          </a:prstGeom>
          <a:solidFill>
            <a:srgbClr val="668FA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nip Diagonal Corner Rectangle 7">
            <a:extLst>
              <a:ext uri="{FF2B5EF4-FFF2-40B4-BE49-F238E27FC236}">
                <a16:creationId xmlns:a16="http://schemas.microsoft.com/office/drawing/2014/main" id="{ACE56076-DC9D-36B7-21FC-C48D3D229B15}"/>
              </a:ext>
            </a:extLst>
          </p:cNvPr>
          <p:cNvSpPr/>
          <p:nvPr userDrawn="1"/>
        </p:nvSpPr>
        <p:spPr>
          <a:xfrm flipH="1">
            <a:off x="9287503" y="3458897"/>
            <a:ext cx="1632858" cy="429208"/>
          </a:xfrm>
          <a:prstGeom prst="snip2DiagRect">
            <a:avLst/>
          </a:prstGeom>
          <a:solidFill>
            <a:srgbClr val="537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F6F71BB-BA7A-A2BC-3691-6C45BF8FD5A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6968" y="3560253"/>
            <a:ext cx="1519294" cy="22649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latin typeface="Montserrat" pitchFamily="2" charset="77"/>
              </a:defRPr>
            </a:lvl1pPr>
            <a:lvl2pPr marL="457200" indent="0">
              <a:buNone/>
              <a:defRPr sz="1000">
                <a:latin typeface="Montserrat" pitchFamily="2" charset="77"/>
              </a:defRPr>
            </a:lvl2pPr>
            <a:lvl3pPr marL="914400" indent="0">
              <a:buNone/>
              <a:defRPr sz="1000">
                <a:latin typeface="Montserrat" pitchFamily="2" charset="77"/>
              </a:defRPr>
            </a:lvl3pPr>
            <a:lvl4pPr marL="1371600" indent="0">
              <a:buNone/>
              <a:defRPr sz="1000">
                <a:latin typeface="Montserrat" pitchFamily="2" charset="77"/>
              </a:defRPr>
            </a:lvl4pPr>
            <a:lvl5pPr marL="1828800" indent="0">
              <a:buNone/>
              <a:defRPr sz="1000">
                <a:latin typeface="Montserrat" pitchFamily="2" charset="77"/>
              </a:defRPr>
            </a:lvl5pPr>
          </a:lstStyle>
          <a:p>
            <a:pPr lvl="0"/>
            <a:r>
              <a:rPr lang="en-US"/>
              <a:t>Date, Year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FE04D487-C7F9-484B-6427-B1ED82318F2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529642" y="3560253"/>
            <a:ext cx="1519294" cy="22649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Montserrat" pitchFamily="2" charset="77"/>
              </a:defRPr>
            </a:lvl1pPr>
            <a:lvl2pPr marL="457200" indent="0">
              <a:buNone/>
              <a:defRPr sz="1000">
                <a:latin typeface="Montserrat" pitchFamily="2" charset="77"/>
              </a:defRPr>
            </a:lvl2pPr>
            <a:lvl3pPr marL="914400" indent="0">
              <a:buNone/>
              <a:defRPr sz="1000">
                <a:latin typeface="Montserrat" pitchFamily="2" charset="77"/>
              </a:defRPr>
            </a:lvl3pPr>
            <a:lvl4pPr marL="1371600" indent="0">
              <a:buNone/>
              <a:defRPr sz="1000">
                <a:latin typeface="Montserrat" pitchFamily="2" charset="77"/>
              </a:defRPr>
            </a:lvl4pPr>
            <a:lvl5pPr marL="1828800" indent="0">
              <a:buNone/>
              <a:defRPr sz="1000">
                <a:latin typeface="Montserrat" pitchFamily="2" charset="77"/>
              </a:defRPr>
            </a:lvl5pPr>
          </a:lstStyle>
          <a:p>
            <a:pPr lvl="0"/>
            <a:r>
              <a:rPr lang="en-US"/>
              <a:t>Date, Year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48C9D2E3-F646-4048-6E3F-4BD4B415170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439088" y="3560253"/>
            <a:ext cx="1519294" cy="22649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Montserrat" pitchFamily="2" charset="77"/>
              </a:defRPr>
            </a:lvl1pPr>
            <a:lvl2pPr marL="457200" indent="0">
              <a:buNone/>
              <a:defRPr sz="1000">
                <a:latin typeface="Montserrat" pitchFamily="2" charset="77"/>
              </a:defRPr>
            </a:lvl2pPr>
            <a:lvl3pPr marL="914400" indent="0">
              <a:buNone/>
              <a:defRPr sz="1000">
                <a:latin typeface="Montserrat" pitchFamily="2" charset="77"/>
              </a:defRPr>
            </a:lvl3pPr>
            <a:lvl4pPr marL="1371600" indent="0">
              <a:buNone/>
              <a:defRPr sz="1000">
                <a:latin typeface="Montserrat" pitchFamily="2" charset="77"/>
              </a:defRPr>
            </a:lvl4pPr>
            <a:lvl5pPr marL="1828800" indent="0">
              <a:buNone/>
              <a:defRPr sz="1000">
                <a:latin typeface="Montserrat" pitchFamily="2" charset="77"/>
              </a:defRPr>
            </a:lvl5pPr>
          </a:lstStyle>
          <a:p>
            <a:pPr lvl="0"/>
            <a:r>
              <a:rPr lang="en-US"/>
              <a:t>Date, Year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FE89E1A9-74E0-B69F-BBCE-2595DBBED50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344285" y="3560253"/>
            <a:ext cx="1519294" cy="22649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Montserrat" pitchFamily="2" charset="77"/>
              </a:defRPr>
            </a:lvl1pPr>
            <a:lvl2pPr marL="457200" indent="0">
              <a:buNone/>
              <a:defRPr sz="1000">
                <a:latin typeface="Montserrat" pitchFamily="2" charset="77"/>
              </a:defRPr>
            </a:lvl2pPr>
            <a:lvl3pPr marL="914400" indent="0">
              <a:buNone/>
              <a:defRPr sz="1000">
                <a:latin typeface="Montserrat" pitchFamily="2" charset="77"/>
              </a:defRPr>
            </a:lvl3pPr>
            <a:lvl4pPr marL="1371600" indent="0">
              <a:buNone/>
              <a:defRPr sz="1000">
                <a:latin typeface="Montserrat" pitchFamily="2" charset="77"/>
              </a:defRPr>
            </a:lvl4pPr>
            <a:lvl5pPr marL="1828800" indent="0">
              <a:buNone/>
              <a:defRPr sz="1000">
                <a:latin typeface="Montserrat" pitchFamily="2" charset="77"/>
              </a:defRPr>
            </a:lvl5pPr>
          </a:lstStyle>
          <a:p>
            <a:pPr lvl="0"/>
            <a:r>
              <a:rPr lang="en-US"/>
              <a:t>Date, Year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EE00DE3E-0D08-711D-CBFE-7DD659233FB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70186" y="4448792"/>
            <a:ext cx="1793004" cy="1029507"/>
          </a:xfrm>
        </p:spPr>
        <p:txBody>
          <a:bodyPr>
            <a:noAutofit/>
          </a:bodyPr>
          <a:lstStyle>
            <a:lvl1pPr marL="0" indent="0" algn="l">
              <a:buNone/>
              <a:defRPr sz="10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sp>
        <p:nvSpPr>
          <p:cNvPr id="19" name="Text Placeholder 15">
            <a:extLst>
              <a:ext uri="{FF2B5EF4-FFF2-40B4-BE49-F238E27FC236}">
                <a16:creationId xmlns:a16="http://schemas.microsoft.com/office/drawing/2014/main" id="{CEE0A2B5-A6AC-5534-C71A-D24D119C061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475283" y="4448792"/>
            <a:ext cx="1793004" cy="1029507"/>
          </a:xfrm>
        </p:spPr>
        <p:txBody>
          <a:bodyPr>
            <a:noAutofit/>
          </a:bodyPr>
          <a:lstStyle>
            <a:lvl1pPr marL="0" indent="0" algn="l">
              <a:buNone/>
              <a:defRPr sz="1000">
                <a:latin typeface="Montserrat" pitchFamily="2" charset="7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  <a:p>
            <a:pPr lvl="0"/>
            <a:r>
              <a:rPr lang="en-US" b="0" i="0">
                <a:solidFill>
                  <a:srgbClr val="000000"/>
                </a:solidFill>
                <a:effectLst/>
                <a:latin typeface="Open Sans" panose="020F0502020204030204" pitchFamily="34" charset="0"/>
              </a:rPr>
              <a:t>.</a:t>
            </a:r>
            <a:endParaRPr lang="en-US"/>
          </a:p>
        </p:txBody>
      </p:sp>
      <p:sp>
        <p:nvSpPr>
          <p:cNvPr id="20" name="Text Placeholder 15">
            <a:extLst>
              <a:ext uri="{FF2B5EF4-FFF2-40B4-BE49-F238E27FC236}">
                <a16:creationId xmlns:a16="http://schemas.microsoft.com/office/drawing/2014/main" id="{F40D9DD5-CCE5-E832-1139-A64CD8C1619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82306" y="4448792"/>
            <a:ext cx="1793004" cy="1029507"/>
          </a:xfrm>
        </p:spPr>
        <p:txBody>
          <a:bodyPr>
            <a:noAutofit/>
          </a:bodyPr>
          <a:lstStyle>
            <a:lvl1pPr marL="0" indent="0" algn="l">
              <a:buNone/>
              <a:defRPr sz="10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sp>
        <p:nvSpPr>
          <p:cNvPr id="21" name="Text Placeholder 15">
            <a:extLst>
              <a:ext uri="{FF2B5EF4-FFF2-40B4-BE49-F238E27FC236}">
                <a16:creationId xmlns:a16="http://schemas.microsoft.com/office/drawing/2014/main" id="{EFA96A00-5425-00AA-B542-CD1FB6AE41F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285080" y="4448792"/>
            <a:ext cx="1793004" cy="1029507"/>
          </a:xfrm>
        </p:spPr>
        <p:txBody>
          <a:bodyPr>
            <a:noAutofit/>
          </a:bodyPr>
          <a:lstStyle>
            <a:lvl1pPr marL="0" indent="0" algn="l">
              <a:buNone/>
              <a:defRPr sz="10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35021CC-3C5F-A77E-8941-5054AB237A96}"/>
              </a:ext>
            </a:extLst>
          </p:cNvPr>
          <p:cNvCxnSpPr>
            <a:stCxn id="5" idx="1"/>
          </p:cNvCxnSpPr>
          <p:nvPr userDrawn="1"/>
        </p:nvCxnSpPr>
        <p:spPr>
          <a:xfrm>
            <a:off x="1386615" y="3888105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BA16FC3-F096-77F8-FDD4-8635B56B840A}"/>
              </a:ext>
            </a:extLst>
          </p:cNvPr>
          <p:cNvCxnSpPr/>
          <p:nvPr userDrawn="1"/>
        </p:nvCxnSpPr>
        <p:spPr>
          <a:xfrm>
            <a:off x="4267252" y="3888105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08DC236-EF23-EC9A-551F-FBA86A141E9B}"/>
              </a:ext>
            </a:extLst>
          </p:cNvPr>
          <p:cNvCxnSpPr/>
          <p:nvPr userDrawn="1"/>
        </p:nvCxnSpPr>
        <p:spPr>
          <a:xfrm>
            <a:off x="7196171" y="3888105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BEEB66E0-BD23-47E4-5E0F-E399BDB032CC}"/>
              </a:ext>
            </a:extLst>
          </p:cNvPr>
          <p:cNvCxnSpPr/>
          <p:nvPr userDrawn="1"/>
        </p:nvCxnSpPr>
        <p:spPr>
          <a:xfrm>
            <a:off x="10085559" y="3888105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A332F2D-1B3C-1F7C-0461-F3CF6D801FE1}"/>
              </a:ext>
            </a:extLst>
          </p:cNvPr>
          <p:cNvCxnSpPr/>
          <p:nvPr userDrawn="1"/>
        </p:nvCxnSpPr>
        <p:spPr>
          <a:xfrm>
            <a:off x="1386615" y="2992553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59ACDA9D-5A70-5D8C-6BF5-2753D4AB31C5}"/>
              </a:ext>
            </a:extLst>
          </p:cNvPr>
          <p:cNvCxnSpPr/>
          <p:nvPr userDrawn="1"/>
        </p:nvCxnSpPr>
        <p:spPr>
          <a:xfrm>
            <a:off x="4267252" y="2992553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05D4BAB-E2B2-6F7D-9F93-A32AEBE74F62}"/>
              </a:ext>
            </a:extLst>
          </p:cNvPr>
          <p:cNvCxnSpPr/>
          <p:nvPr userDrawn="1"/>
        </p:nvCxnSpPr>
        <p:spPr>
          <a:xfrm>
            <a:off x="7196171" y="2992553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57A894D0-C898-A866-BFB3-7A121F26AFD4}"/>
              </a:ext>
            </a:extLst>
          </p:cNvPr>
          <p:cNvCxnSpPr/>
          <p:nvPr userDrawn="1"/>
        </p:nvCxnSpPr>
        <p:spPr>
          <a:xfrm>
            <a:off x="10085559" y="2992553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Text Placeholder 15">
            <a:extLst>
              <a:ext uri="{FF2B5EF4-FFF2-40B4-BE49-F238E27FC236}">
                <a16:creationId xmlns:a16="http://schemas.microsoft.com/office/drawing/2014/main" id="{FAACE576-0900-F279-1346-6B61D8B5E1C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70185" y="2579595"/>
            <a:ext cx="1632847" cy="359573"/>
          </a:xfrm>
        </p:spPr>
        <p:txBody>
          <a:bodyPr>
            <a:noAutofit/>
          </a:bodyPr>
          <a:lstStyle>
            <a:lvl1pPr marL="0" indent="0" algn="l">
              <a:buNone/>
              <a:defRPr sz="1000" b="1" i="0">
                <a:latin typeface="Montserrat" pitchFamily="2" charset="77"/>
              </a:defRPr>
            </a:lvl1pPr>
          </a:lstStyle>
          <a:p>
            <a:pPr lvl="0"/>
            <a:r>
              <a:rPr lang="en-US"/>
              <a:t>Header Placeholder Lorem Ipsum</a:t>
            </a:r>
          </a:p>
        </p:txBody>
      </p:sp>
      <p:sp>
        <p:nvSpPr>
          <p:cNvPr id="41" name="Text Placeholder 15">
            <a:extLst>
              <a:ext uri="{FF2B5EF4-FFF2-40B4-BE49-F238E27FC236}">
                <a16:creationId xmlns:a16="http://schemas.microsoft.com/office/drawing/2014/main" id="{EAEB92C9-0C37-9CB5-68A2-62F56C93DA4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72023" y="2579595"/>
            <a:ext cx="1632847" cy="359573"/>
          </a:xfrm>
        </p:spPr>
        <p:txBody>
          <a:bodyPr>
            <a:noAutofit/>
          </a:bodyPr>
          <a:lstStyle>
            <a:lvl1pPr marL="0" indent="0" algn="l">
              <a:buNone/>
              <a:defRPr sz="1000" b="1" i="0">
                <a:latin typeface="Montserrat" pitchFamily="2" charset="77"/>
              </a:defRPr>
            </a:lvl1pPr>
          </a:lstStyle>
          <a:p>
            <a:pPr lvl="0"/>
            <a:r>
              <a:rPr lang="en-US"/>
              <a:t>Header Placeholder Lorem Ipsum</a:t>
            </a:r>
          </a:p>
        </p:txBody>
      </p:sp>
      <p:sp>
        <p:nvSpPr>
          <p:cNvPr id="42" name="Text Placeholder 15">
            <a:extLst>
              <a:ext uri="{FF2B5EF4-FFF2-40B4-BE49-F238E27FC236}">
                <a16:creationId xmlns:a16="http://schemas.microsoft.com/office/drawing/2014/main" id="{21FAAA2B-B9BC-B4B6-A70B-9727BA520FE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380632" y="2579595"/>
            <a:ext cx="1632847" cy="359573"/>
          </a:xfrm>
        </p:spPr>
        <p:txBody>
          <a:bodyPr>
            <a:noAutofit/>
          </a:bodyPr>
          <a:lstStyle>
            <a:lvl1pPr marL="0" indent="0" algn="l">
              <a:buNone/>
              <a:defRPr sz="1000" b="1" i="0">
                <a:latin typeface="Montserrat" pitchFamily="2" charset="77"/>
              </a:defRPr>
            </a:lvl1pPr>
          </a:lstStyle>
          <a:p>
            <a:pPr lvl="0"/>
            <a:r>
              <a:rPr lang="en-US"/>
              <a:t>Header Placeholder Lorem Ipsum</a:t>
            </a:r>
          </a:p>
        </p:txBody>
      </p:sp>
      <p:sp>
        <p:nvSpPr>
          <p:cNvPr id="43" name="Text Placeholder 15">
            <a:extLst>
              <a:ext uri="{FF2B5EF4-FFF2-40B4-BE49-F238E27FC236}">
                <a16:creationId xmlns:a16="http://schemas.microsoft.com/office/drawing/2014/main" id="{F85ED901-AA6D-DAC8-C552-445A1355AC3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287514" y="2579595"/>
            <a:ext cx="1632847" cy="359573"/>
          </a:xfrm>
        </p:spPr>
        <p:txBody>
          <a:bodyPr>
            <a:noAutofit/>
          </a:bodyPr>
          <a:lstStyle>
            <a:lvl1pPr marL="0" indent="0" algn="l">
              <a:buNone/>
              <a:defRPr sz="1000" b="1" i="0">
                <a:latin typeface="Montserrat" pitchFamily="2" charset="77"/>
              </a:defRPr>
            </a:lvl1pPr>
          </a:lstStyle>
          <a:p>
            <a:pPr lvl="0"/>
            <a:r>
              <a:rPr lang="en-US"/>
              <a:t>Header Placeholder Lorem Ipsum</a:t>
            </a:r>
          </a:p>
        </p:txBody>
      </p:sp>
      <p:sp>
        <p:nvSpPr>
          <p:cNvPr id="46" name="Title 1">
            <a:extLst>
              <a:ext uri="{FF2B5EF4-FFF2-40B4-BE49-F238E27FC236}">
                <a16:creationId xmlns:a16="http://schemas.microsoft.com/office/drawing/2014/main" id="{24187C07-752E-72E1-44BE-37602AA9B1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 algn="ctr">
              <a:defRPr sz="440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TITLE PLACEHOLDER</a:t>
            </a:r>
          </a:p>
        </p:txBody>
      </p:sp>
    </p:spTree>
    <p:extLst>
      <p:ext uri="{BB962C8B-B14F-4D97-AF65-F5344CB8AC3E}">
        <p14:creationId xmlns:p14="http://schemas.microsoft.com/office/powerpoint/2010/main" val="124134523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slide - 5 time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961F08A-FDC7-14E9-CC86-2D36987C5723}"/>
              </a:ext>
            </a:extLst>
          </p:cNvPr>
          <p:cNvCxnSpPr>
            <a:cxnSpLocks/>
          </p:cNvCxnSpPr>
          <p:nvPr userDrawn="1"/>
        </p:nvCxnSpPr>
        <p:spPr>
          <a:xfrm>
            <a:off x="570186" y="3673503"/>
            <a:ext cx="1105162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nip Diagonal Corner Rectangle 4">
            <a:extLst>
              <a:ext uri="{FF2B5EF4-FFF2-40B4-BE49-F238E27FC236}">
                <a16:creationId xmlns:a16="http://schemas.microsoft.com/office/drawing/2014/main" id="{16793FC4-7E48-7120-1DE5-2760EBB3C90C}"/>
              </a:ext>
            </a:extLst>
          </p:cNvPr>
          <p:cNvSpPr/>
          <p:nvPr userDrawn="1"/>
        </p:nvSpPr>
        <p:spPr>
          <a:xfrm flipH="1">
            <a:off x="570186" y="3458897"/>
            <a:ext cx="1632858" cy="429208"/>
          </a:xfrm>
          <a:prstGeom prst="snip2DiagRect">
            <a:avLst/>
          </a:prstGeom>
          <a:solidFill>
            <a:srgbClr val="9EDC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nip Diagonal Corner Rectangle 5">
            <a:extLst>
              <a:ext uri="{FF2B5EF4-FFF2-40B4-BE49-F238E27FC236}">
                <a16:creationId xmlns:a16="http://schemas.microsoft.com/office/drawing/2014/main" id="{7A78492C-6AA4-204E-C165-51041844B3C5}"/>
              </a:ext>
            </a:extLst>
          </p:cNvPr>
          <p:cNvSpPr/>
          <p:nvPr userDrawn="1"/>
        </p:nvSpPr>
        <p:spPr>
          <a:xfrm flipH="1">
            <a:off x="2812199" y="3458897"/>
            <a:ext cx="1632858" cy="429208"/>
          </a:xfrm>
          <a:prstGeom prst="snip2DiagRect">
            <a:avLst/>
          </a:prstGeom>
          <a:solidFill>
            <a:srgbClr val="83B7D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nip Diagonal Corner Rectangle 6">
            <a:extLst>
              <a:ext uri="{FF2B5EF4-FFF2-40B4-BE49-F238E27FC236}">
                <a16:creationId xmlns:a16="http://schemas.microsoft.com/office/drawing/2014/main" id="{735EA7F2-20CE-3774-A07D-1F9E95DE840F}"/>
              </a:ext>
            </a:extLst>
          </p:cNvPr>
          <p:cNvSpPr/>
          <p:nvPr userDrawn="1"/>
        </p:nvSpPr>
        <p:spPr>
          <a:xfrm flipH="1">
            <a:off x="5054212" y="3458897"/>
            <a:ext cx="1632858" cy="429208"/>
          </a:xfrm>
          <a:prstGeom prst="snip2DiagRect">
            <a:avLst/>
          </a:prstGeom>
          <a:solidFill>
            <a:srgbClr val="668FA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nip Diagonal Corner Rectangle 7">
            <a:extLst>
              <a:ext uri="{FF2B5EF4-FFF2-40B4-BE49-F238E27FC236}">
                <a16:creationId xmlns:a16="http://schemas.microsoft.com/office/drawing/2014/main" id="{ACE56076-DC9D-36B7-21FC-C48D3D229B15}"/>
              </a:ext>
            </a:extLst>
          </p:cNvPr>
          <p:cNvSpPr/>
          <p:nvPr userDrawn="1"/>
        </p:nvSpPr>
        <p:spPr>
          <a:xfrm flipH="1">
            <a:off x="7296225" y="3458897"/>
            <a:ext cx="1632858" cy="429208"/>
          </a:xfrm>
          <a:prstGeom prst="snip2DiagRect">
            <a:avLst/>
          </a:prstGeom>
          <a:solidFill>
            <a:srgbClr val="537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nip Diagonal Corner Rectangle 8">
            <a:extLst>
              <a:ext uri="{FF2B5EF4-FFF2-40B4-BE49-F238E27FC236}">
                <a16:creationId xmlns:a16="http://schemas.microsoft.com/office/drawing/2014/main" id="{556C4904-B584-1212-D2B5-0BE81CFEBED6}"/>
              </a:ext>
            </a:extLst>
          </p:cNvPr>
          <p:cNvSpPr/>
          <p:nvPr userDrawn="1"/>
        </p:nvSpPr>
        <p:spPr>
          <a:xfrm flipH="1">
            <a:off x="9538236" y="3458897"/>
            <a:ext cx="1632858" cy="429208"/>
          </a:xfrm>
          <a:prstGeom prst="snip2DiagRect">
            <a:avLst/>
          </a:prstGeom>
          <a:solidFill>
            <a:srgbClr val="24303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F6F71BB-BA7A-A2BC-3691-6C45BF8FD5A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6968" y="3560253"/>
            <a:ext cx="1519294" cy="22649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latin typeface="Montserrat" pitchFamily="2" charset="77"/>
              </a:defRPr>
            </a:lvl1pPr>
            <a:lvl2pPr marL="457200" indent="0">
              <a:buNone/>
              <a:defRPr sz="1000">
                <a:latin typeface="Montserrat" pitchFamily="2" charset="77"/>
              </a:defRPr>
            </a:lvl2pPr>
            <a:lvl3pPr marL="914400" indent="0">
              <a:buNone/>
              <a:defRPr sz="1000">
                <a:latin typeface="Montserrat" pitchFamily="2" charset="77"/>
              </a:defRPr>
            </a:lvl3pPr>
            <a:lvl4pPr marL="1371600" indent="0">
              <a:buNone/>
              <a:defRPr sz="1000">
                <a:latin typeface="Montserrat" pitchFamily="2" charset="77"/>
              </a:defRPr>
            </a:lvl4pPr>
            <a:lvl5pPr marL="1828800" indent="0">
              <a:buNone/>
              <a:defRPr sz="1000">
                <a:latin typeface="Montserrat" pitchFamily="2" charset="77"/>
              </a:defRPr>
            </a:lvl5pPr>
          </a:lstStyle>
          <a:p>
            <a:pPr lvl="0"/>
            <a:r>
              <a:rPr lang="en-US"/>
              <a:t>Date, Year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FE04D487-C7F9-484B-6427-B1ED82318F2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8981" y="3560253"/>
            <a:ext cx="1519294" cy="22649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Montserrat" pitchFamily="2" charset="77"/>
              </a:defRPr>
            </a:lvl1pPr>
            <a:lvl2pPr marL="457200" indent="0">
              <a:buNone/>
              <a:defRPr sz="1000">
                <a:latin typeface="Montserrat" pitchFamily="2" charset="77"/>
              </a:defRPr>
            </a:lvl2pPr>
            <a:lvl3pPr marL="914400" indent="0">
              <a:buNone/>
              <a:defRPr sz="1000">
                <a:latin typeface="Montserrat" pitchFamily="2" charset="77"/>
              </a:defRPr>
            </a:lvl3pPr>
            <a:lvl4pPr marL="1371600" indent="0">
              <a:buNone/>
              <a:defRPr sz="1000">
                <a:latin typeface="Montserrat" pitchFamily="2" charset="77"/>
              </a:defRPr>
            </a:lvl4pPr>
            <a:lvl5pPr marL="1828800" indent="0">
              <a:buNone/>
              <a:defRPr sz="1000">
                <a:latin typeface="Montserrat" pitchFamily="2" charset="77"/>
              </a:defRPr>
            </a:lvl5pPr>
          </a:lstStyle>
          <a:p>
            <a:pPr lvl="0"/>
            <a:r>
              <a:rPr lang="en-US"/>
              <a:t>Date, Year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48C9D2E3-F646-4048-6E3F-4BD4B415170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10994" y="3560253"/>
            <a:ext cx="1519294" cy="22649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Montserrat" pitchFamily="2" charset="77"/>
              </a:defRPr>
            </a:lvl1pPr>
            <a:lvl2pPr marL="457200" indent="0">
              <a:buNone/>
              <a:defRPr sz="1000">
                <a:latin typeface="Montserrat" pitchFamily="2" charset="77"/>
              </a:defRPr>
            </a:lvl2pPr>
            <a:lvl3pPr marL="914400" indent="0">
              <a:buNone/>
              <a:defRPr sz="1000">
                <a:latin typeface="Montserrat" pitchFamily="2" charset="77"/>
              </a:defRPr>
            </a:lvl3pPr>
            <a:lvl4pPr marL="1371600" indent="0">
              <a:buNone/>
              <a:defRPr sz="1000">
                <a:latin typeface="Montserrat" pitchFamily="2" charset="77"/>
              </a:defRPr>
            </a:lvl4pPr>
            <a:lvl5pPr marL="1828800" indent="0">
              <a:buNone/>
              <a:defRPr sz="1000">
                <a:latin typeface="Montserrat" pitchFamily="2" charset="77"/>
              </a:defRPr>
            </a:lvl5pPr>
          </a:lstStyle>
          <a:p>
            <a:pPr lvl="0"/>
            <a:r>
              <a:rPr lang="en-US"/>
              <a:t>Date, Year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FE89E1A9-74E0-B69F-BBCE-2595DBBED50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53007" y="3560253"/>
            <a:ext cx="1519294" cy="22649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Montserrat" pitchFamily="2" charset="77"/>
              </a:defRPr>
            </a:lvl1pPr>
            <a:lvl2pPr marL="457200" indent="0">
              <a:buNone/>
              <a:defRPr sz="1000">
                <a:latin typeface="Montserrat" pitchFamily="2" charset="77"/>
              </a:defRPr>
            </a:lvl2pPr>
            <a:lvl3pPr marL="914400" indent="0">
              <a:buNone/>
              <a:defRPr sz="1000">
                <a:latin typeface="Montserrat" pitchFamily="2" charset="77"/>
              </a:defRPr>
            </a:lvl3pPr>
            <a:lvl4pPr marL="1371600" indent="0">
              <a:buNone/>
              <a:defRPr sz="1000">
                <a:latin typeface="Montserrat" pitchFamily="2" charset="77"/>
              </a:defRPr>
            </a:lvl4pPr>
            <a:lvl5pPr marL="1828800" indent="0">
              <a:buNone/>
              <a:defRPr sz="1000">
                <a:latin typeface="Montserrat" pitchFamily="2" charset="77"/>
              </a:defRPr>
            </a:lvl5pPr>
          </a:lstStyle>
          <a:p>
            <a:pPr lvl="0"/>
            <a:r>
              <a:rPr lang="en-US"/>
              <a:t>Date, Year</a:t>
            </a:r>
          </a:p>
        </p:txBody>
      </p:sp>
      <p:sp>
        <p:nvSpPr>
          <p:cNvPr id="17" name="Text Placeholder 11">
            <a:extLst>
              <a:ext uri="{FF2B5EF4-FFF2-40B4-BE49-F238E27FC236}">
                <a16:creationId xmlns:a16="http://schemas.microsoft.com/office/drawing/2014/main" id="{EE4769EA-647A-6FCE-959F-8D282908B43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595018" y="3560253"/>
            <a:ext cx="1519294" cy="22649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Montserrat" pitchFamily="2" charset="77"/>
              </a:defRPr>
            </a:lvl1pPr>
            <a:lvl2pPr marL="457200" indent="0">
              <a:buNone/>
              <a:defRPr sz="1000">
                <a:latin typeface="Montserrat" pitchFamily="2" charset="77"/>
              </a:defRPr>
            </a:lvl2pPr>
            <a:lvl3pPr marL="914400" indent="0">
              <a:buNone/>
              <a:defRPr sz="1000">
                <a:latin typeface="Montserrat" pitchFamily="2" charset="77"/>
              </a:defRPr>
            </a:lvl3pPr>
            <a:lvl4pPr marL="1371600" indent="0">
              <a:buNone/>
              <a:defRPr sz="1000">
                <a:latin typeface="Montserrat" pitchFamily="2" charset="77"/>
              </a:defRPr>
            </a:lvl4pPr>
            <a:lvl5pPr marL="1828800" indent="0">
              <a:buNone/>
              <a:defRPr sz="1000">
                <a:latin typeface="Montserrat" pitchFamily="2" charset="77"/>
              </a:defRPr>
            </a:lvl5pPr>
          </a:lstStyle>
          <a:p>
            <a:pPr lvl="0"/>
            <a:r>
              <a:rPr lang="en-US"/>
              <a:t>Date, Year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EE00DE3E-0D08-711D-CBFE-7DD659233FB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70186" y="4448792"/>
            <a:ext cx="1793004" cy="1029507"/>
          </a:xfrm>
        </p:spPr>
        <p:txBody>
          <a:bodyPr>
            <a:noAutofit/>
          </a:bodyPr>
          <a:lstStyle>
            <a:lvl1pPr marL="0" indent="0" algn="l">
              <a:buNone/>
              <a:defRPr sz="10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sp>
        <p:nvSpPr>
          <p:cNvPr id="19" name="Text Placeholder 15">
            <a:extLst>
              <a:ext uri="{FF2B5EF4-FFF2-40B4-BE49-F238E27FC236}">
                <a16:creationId xmlns:a16="http://schemas.microsoft.com/office/drawing/2014/main" id="{CEE0A2B5-A6AC-5534-C71A-D24D119C061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814622" y="4448792"/>
            <a:ext cx="1793004" cy="1029507"/>
          </a:xfrm>
        </p:spPr>
        <p:txBody>
          <a:bodyPr>
            <a:noAutofit/>
          </a:bodyPr>
          <a:lstStyle>
            <a:lvl1pPr marL="0" indent="0" algn="l">
              <a:buNone/>
              <a:defRPr sz="10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sp>
        <p:nvSpPr>
          <p:cNvPr id="20" name="Text Placeholder 15">
            <a:extLst>
              <a:ext uri="{FF2B5EF4-FFF2-40B4-BE49-F238E27FC236}">
                <a16:creationId xmlns:a16="http://schemas.microsoft.com/office/drawing/2014/main" id="{F40D9DD5-CCE5-E832-1139-A64CD8C1619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054212" y="4448792"/>
            <a:ext cx="1793004" cy="1029507"/>
          </a:xfrm>
        </p:spPr>
        <p:txBody>
          <a:bodyPr>
            <a:noAutofit/>
          </a:bodyPr>
          <a:lstStyle>
            <a:lvl1pPr marL="0" indent="0" algn="l">
              <a:buNone/>
              <a:defRPr sz="10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sp>
        <p:nvSpPr>
          <p:cNvPr id="21" name="Text Placeholder 15">
            <a:extLst>
              <a:ext uri="{FF2B5EF4-FFF2-40B4-BE49-F238E27FC236}">
                <a16:creationId xmlns:a16="http://schemas.microsoft.com/office/drawing/2014/main" id="{EFA96A00-5425-00AA-B542-CD1FB6AE41F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293802" y="4448792"/>
            <a:ext cx="1793004" cy="1029507"/>
          </a:xfrm>
        </p:spPr>
        <p:txBody>
          <a:bodyPr>
            <a:noAutofit/>
          </a:bodyPr>
          <a:lstStyle>
            <a:lvl1pPr marL="0" indent="0" algn="l">
              <a:buNone/>
              <a:defRPr sz="10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sp>
        <p:nvSpPr>
          <p:cNvPr id="22" name="Text Placeholder 15">
            <a:extLst>
              <a:ext uri="{FF2B5EF4-FFF2-40B4-BE49-F238E27FC236}">
                <a16:creationId xmlns:a16="http://schemas.microsoft.com/office/drawing/2014/main" id="{D94AB04E-A62C-2BEB-6751-CD837F52292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544275" y="4448792"/>
            <a:ext cx="1793004" cy="1029507"/>
          </a:xfrm>
        </p:spPr>
        <p:txBody>
          <a:bodyPr>
            <a:noAutofit/>
          </a:bodyPr>
          <a:lstStyle>
            <a:lvl1pPr marL="0" indent="0" algn="l">
              <a:buNone/>
              <a:defRPr sz="10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35021CC-3C5F-A77E-8941-5054AB237A96}"/>
              </a:ext>
            </a:extLst>
          </p:cNvPr>
          <p:cNvCxnSpPr>
            <a:stCxn id="5" idx="1"/>
          </p:cNvCxnSpPr>
          <p:nvPr userDrawn="1"/>
        </p:nvCxnSpPr>
        <p:spPr>
          <a:xfrm>
            <a:off x="1386615" y="3888105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BA16FC3-F096-77F8-FDD4-8635B56B840A}"/>
              </a:ext>
            </a:extLst>
          </p:cNvPr>
          <p:cNvCxnSpPr/>
          <p:nvPr userDrawn="1"/>
        </p:nvCxnSpPr>
        <p:spPr>
          <a:xfrm>
            <a:off x="3606591" y="3888105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08DC236-EF23-EC9A-551F-FBA86A141E9B}"/>
              </a:ext>
            </a:extLst>
          </p:cNvPr>
          <p:cNvCxnSpPr/>
          <p:nvPr userDrawn="1"/>
        </p:nvCxnSpPr>
        <p:spPr>
          <a:xfrm>
            <a:off x="5868077" y="3888105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BEEB66E0-BD23-47E4-5E0F-E399BDB032CC}"/>
              </a:ext>
            </a:extLst>
          </p:cNvPr>
          <p:cNvCxnSpPr/>
          <p:nvPr userDrawn="1"/>
        </p:nvCxnSpPr>
        <p:spPr>
          <a:xfrm>
            <a:off x="8094281" y="3888105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25DC380-EF18-AE28-F4EE-B60D3091DA36}"/>
              </a:ext>
            </a:extLst>
          </p:cNvPr>
          <p:cNvCxnSpPr/>
          <p:nvPr userDrawn="1"/>
        </p:nvCxnSpPr>
        <p:spPr>
          <a:xfrm>
            <a:off x="10352696" y="3888105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A332F2D-1B3C-1F7C-0461-F3CF6D801FE1}"/>
              </a:ext>
            </a:extLst>
          </p:cNvPr>
          <p:cNvCxnSpPr/>
          <p:nvPr userDrawn="1"/>
        </p:nvCxnSpPr>
        <p:spPr>
          <a:xfrm>
            <a:off x="1386615" y="2992553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59ACDA9D-5A70-5D8C-6BF5-2753D4AB31C5}"/>
              </a:ext>
            </a:extLst>
          </p:cNvPr>
          <p:cNvCxnSpPr/>
          <p:nvPr userDrawn="1"/>
        </p:nvCxnSpPr>
        <p:spPr>
          <a:xfrm>
            <a:off x="3606591" y="2992553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05D4BAB-E2B2-6F7D-9F93-A32AEBE74F62}"/>
              </a:ext>
            </a:extLst>
          </p:cNvPr>
          <p:cNvCxnSpPr/>
          <p:nvPr userDrawn="1"/>
        </p:nvCxnSpPr>
        <p:spPr>
          <a:xfrm>
            <a:off x="5868077" y="2992553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57A894D0-C898-A866-BFB3-7A121F26AFD4}"/>
              </a:ext>
            </a:extLst>
          </p:cNvPr>
          <p:cNvCxnSpPr/>
          <p:nvPr userDrawn="1"/>
        </p:nvCxnSpPr>
        <p:spPr>
          <a:xfrm>
            <a:off x="8094281" y="2992553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10DB54A6-9D86-EF34-0455-C2E32C13E069}"/>
              </a:ext>
            </a:extLst>
          </p:cNvPr>
          <p:cNvCxnSpPr/>
          <p:nvPr userDrawn="1"/>
        </p:nvCxnSpPr>
        <p:spPr>
          <a:xfrm>
            <a:off x="10352696" y="2992553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Text Placeholder 15">
            <a:extLst>
              <a:ext uri="{FF2B5EF4-FFF2-40B4-BE49-F238E27FC236}">
                <a16:creationId xmlns:a16="http://schemas.microsoft.com/office/drawing/2014/main" id="{FAACE576-0900-F279-1346-6B61D8B5E1C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70185" y="2579595"/>
            <a:ext cx="1632847" cy="359573"/>
          </a:xfrm>
        </p:spPr>
        <p:txBody>
          <a:bodyPr>
            <a:noAutofit/>
          </a:bodyPr>
          <a:lstStyle>
            <a:lvl1pPr marL="0" indent="0" algn="l">
              <a:buNone/>
              <a:defRPr sz="1000" b="1" i="0">
                <a:latin typeface="Montserrat" pitchFamily="2" charset="77"/>
              </a:defRPr>
            </a:lvl1pPr>
          </a:lstStyle>
          <a:p>
            <a:pPr lvl="0"/>
            <a:r>
              <a:rPr lang="en-US"/>
              <a:t>Header Placeholder Lorem Ipsum</a:t>
            </a:r>
          </a:p>
        </p:txBody>
      </p:sp>
      <p:sp>
        <p:nvSpPr>
          <p:cNvPr id="41" name="Text Placeholder 15">
            <a:extLst>
              <a:ext uri="{FF2B5EF4-FFF2-40B4-BE49-F238E27FC236}">
                <a16:creationId xmlns:a16="http://schemas.microsoft.com/office/drawing/2014/main" id="{EAEB92C9-0C37-9CB5-68A2-62F56C93DA4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811362" y="2579595"/>
            <a:ext cx="1632847" cy="359573"/>
          </a:xfrm>
        </p:spPr>
        <p:txBody>
          <a:bodyPr>
            <a:noAutofit/>
          </a:bodyPr>
          <a:lstStyle>
            <a:lvl1pPr marL="0" indent="0" algn="l">
              <a:buNone/>
              <a:defRPr sz="1000" b="1" i="0">
                <a:latin typeface="Montserrat" pitchFamily="2" charset="77"/>
              </a:defRPr>
            </a:lvl1pPr>
          </a:lstStyle>
          <a:p>
            <a:pPr lvl="0"/>
            <a:r>
              <a:rPr lang="en-US"/>
              <a:t>Header Placeholder Lorem Ipsum</a:t>
            </a:r>
          </a:p>
        </p:txBody>
      </p:sp>
      <p:sp>
        <p:nvSpPr>
          <p:cNvPr id="42" name="Text Placeholder 15">
            <a:extLst>
              <a:ext uri="{FF2B5EF4-FFF2-40B4-BE49-F238E27FC236}">
                <a16:creationId xmlns:a16="http://schemas.microsoft.com/office/drawing/2014/main" id="{21FAAA2B-B9BC-B4B6-A70B-9727BA520FE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052538" y="2579595"/>
            <a:ext cx="1632847" cy="359573"/>
          </a:xfrm>
        </p:spPr>
        <p:txBody>
          <a:bodyPr>
            <a:noAutofit/>
          </a:bodyPr>
          <a:lstStyle>
            <a:lvl1pPr marL="0" indent="0" algn="l">
              <a:buNone/>
              <a:defRPr sz="1000" b="1" i="0">
                <a:latin typeface="Montserrat" pitchFamily="2" charset="77"/>
              </a:defRPr>
            </a:lvl1pPr>
          </a:lstStyle>
          <a:p>
            <a:pPr lvl="0"/>
            <a:r>
              <a:rPr lang="en-US"/>
              <a:t>Header Placeholder Lorem Ipsum</a:t>
            </a:r>
          </a:p>
        </p:txBody>
      </p:sp>
      <p:sp>
        <p:nvSpPr>
          <p:cNvPr id="43" name="Text Placeholder 15">
            <a:extLst>
              <a:ext uri="{FF2B5EF4-FFF2-40B4-BE49-F238E27FC236}">
                <a16:creationId xmlns:a16="http://schemas.microsoft.com/office/drawing/2014/main" id="{F85ED901-AA6D-DAC8-C552-445A1355AC3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296236" y="2579595"/>
            <a:ext cx="1632847" cy="359573"/>
          </a:xfrm>
        </p:spPr>
        <p:txBody>
          <a:bodyPr>
            <a:noAutofit/>
          </a:bodyPr>
          <a:lstStyle>
            <a:lvl1pPr marL="0" indent="0" algn="l">
              <a:buNone/>
              <a:defRPr sz="1000" b="1" i="0">
                <a:latin typeface="Montserrat" pitchFamily="2" charset="77"/>
              </a:defRPr>
            </a:lvl1pPr>
          </a:lstStyle>
          <a:p>
            <a:pPr lvl="0"/>
            <a:r>
              <a:rPr lang="en-US"/>
              <a:t>Header Placeholder Lorem Ipsum</a:t>
            </a:r>
          </a:p>
        </p:txBody>
      </p:sp>
      <p:sp>
        <p:nvSpPr>
          <p:cNvPr id="44" name="Text Placeholder 15">
            <a:extLst>
              <a:ext uri="{FF2B5EF4-FFF2-40B4-BE49-F238E27FC236}">
                <a16:creationId xmlns:a16="http://schemas.microsoft.com/office/drawing/2014/main" id="{7608A6BB-ACE7-127B-10F5-65C2CE829EB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545166" y="2579595"/>
            <a:ext cx="1632847" cy="359573"/>
          </a:xfrm>
        </p:spPr>
        <p:txBody>
          <a:bodyPr>
            <a:noAutofit/>
          </a:bodyPr>
          <a:lstStyle>
            <a:lvl1pPr marL="0" indent="0" algn="l">
              <a:buNone/>
              <a:defRPr sz="1000" b="1" i="0">
                <a:latin typeface="Montserrat" pitchFamily="2" charset="77"/>
              </a:defRPr>
            </a:lvl1pPr>
          </a:lstStyle>
          <a:p>
            <a:pPr lvl="0"/>
            <a:r>
              <a:rPr lang="en-US"/>
              <a:t>Header Placeholder Lorem Ipsum</a:t>
            </a:r>
          </a:p>
        </p:txBody>
      </p:sp>
      <p:sp>
        <p:nvSpPr>
          <p:cNvPr id="46" name="Title 1">
            <a:extLst>
              <a:ext uri="{FF2B5EF4-FFF2-40B4-BE49-F238E27FC236}">
                <a16:creationId xmlns:a16="http://schemas.microsoft.com/office/drawing/2014/main" id="{24187C07-752E-72E1-44BE-37602AA9B1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 algn="ctr">
              <a:defRPr sz="440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TITLE PLACEHOLDER</a:t>
            </a:r>
          </a:p>
        </p:txBody>
      </p:sp>
    </p:spTree>
    <p:extLst>
      <p:ext uri="{BB962C8B-B14F-4D97-AF65-F5344CB8AC3E}">
        <p14:creationId xmlns:p14="http://schemas.microsoft.com/office/powerpoint/2010/main" val="192505892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slide - 3 time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961F08A-FDC7-14E9-CC86-2D36987C5723}"/>
              </a:ext>
            </a:extLst>
          </p:cNvPr>
          <p:cNvCxnSpPr>
            <a:cxnSpLocks/>
          </p:cNvCxnSpPr>
          <p:nvPr userDrawn="1"/>
        </p:nvCxnSpPr>
        <p:spPr>
          <a:xfrm>
            <a:off x="570186" y="3673503"/>
            <a:ext cx="1105162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nip Diagonal Corner Rectangle 4">
            <a:extLst>
              <a:ext uri="{FF2B5EF4-FFF2-40B4-BE49-F238E27FC236}">
                <a16:creationId xmlns:a16="http://schemas.microsoft.com/office/drawing/2014/main" id="{16793FC4-7E48-7120-1DE5-2760EBB3C90C}"/>
              </a:ext>
            </a:extLst>
          </p:cNvPr>
          <p:cNvSpPr/>
          <p:nvPr userDrawn="1"/>
        </p:nvSpPr>
        <p:spPr>
          <a:xfrm flipH="1">
            <a:off x="570186" y="3458897"/>
            <a:ext cx="1632858" cy="429208"/>
          </a:xfrm>
          <a:prstGeom prst="snip2DiagRect">
            <a:avLst/>
          </a:prstGeom>
          <a:solidFill>
            <a:srgbClr val="9EDC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nip Diagonal Corner Rectangle 5">
            <a:extLst>
              <a:ext uri="{FF2B5EF4-FFF2-40B4-BE49-F238E27FC236}">
                <a16:creationId xmlns:a16="http://schemas.microsoft.com/office/drawing/2014/main" id="{7A78492C-6AA4-204E-C165-51041844B3C5}"/>
              </a:ext>
            </a:extLst>
          </p:cNvPr>
          <p:cNvSpPr/>
          <p:nvPr userDrawn="1"/>
        </p:nvSpPr>
        <p:spPr>
          <a:xfrm flipH="1">
            <a:off x="4737657" y="3458897"/>
            <a:ext cx="1632858" cy="429208"/>
          </a:xfrm>
          <a:prstGeom prst="snip2DiagRect">
            <a:avLst/>
          </a:prstGeom>
          <a:solidFill>
            <a:srgbClr val="83B7D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nip Diagonal Corner Rectangle 6">
            <a:extLst>
              <a:ext uri="{FF2B5EF4-FFF2-40B4-BE49-F238E27FC236}">
                <a16:creationId xmlns:a16="http://schemas.microsoft.com/office/drawing/2014/main" id="{735EA7F2-20CE-3774-A07D-1F9E95DE840F}"/>
              </a:ext>
            </a:extLst>
          </p:cNvPr>
          <p:cNvSpPr/>
          <p:nvPr userDrawn="1"/>
        </p:nvSpPr>
        <p:spPr>
          <a:xfrm flipH="1">
            <a:off x="8911735" y="3458897"/>
            <a:ext cx="1632858" cy="429208"/>
          </a:xfrm>
          <a:prstGeom prst="snip2DiagRect">
            <a:avLst/>
          </a:prstGeom>
          <a:solidFill>
            <a:srgbClr val="668FA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F6F71BB-BA7A-A2BC-3691-6C45BF8FD5A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6968" y="3560253"/>
            <a:ext cx="1519294" cy="22649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latin typeface="Montserrat" pitchFamily="2" charset="77"/>
              </a:defRPr>
            </a:lvl1pPr>
            <a:lvl2pPr marL="457200" indent="0">
              <a:buNone/>
              <a:defRPr sz="1000">
                <a:latin typeface="Montserrat" pitchFamily="2" charset="77"/>
              </a:defRPr>
            </a:lvl2pPr>
            <a:lvl3pPr marL="914400" indent="0">
              <a:buNone/>
              <a:defRPr sz="1000">
                <a:latin typeface="Montserrat" pitchFamily="2" charset="77"/>
              </a:defRPr>
            </a:lvl3pPr>
            <a:lvl4pPr marL="1371600" indent="0">
              <a:buNone/>
              <a:defRPr sz="1000">
                <a:latin typeface="Montserrat" pitchFamily="2" charset="77"/>
              </a:defRPr>
            </a:lvl4pPr>
            <a:lvl5pPr marL="1828800" indent="0">
              <a:buNone/>
              <a:defRPr sz="1000">
                <a:latin typeface="Montserrat" pitchFamily="2" charset="77"/>
              </a:defRPr>
            </a:lvl5pPr>
          </a:lstStyle>
          <a:p>
            <a:pPr lvl="0"/>
            <a:r>
              <a:rPr lang="en-US"/>
              <a:t>Date, Year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FE04D487-C7F9-484B-6427-B1ED82318F2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794439" y="3560253"/>
            <a:ext cx="1519294" cy="22649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Montserrat" pitchFamily="2" charset="77"/>
              </a:defRPr>
            </a:lvl1pPr>
            <a:lvl2pPr marL="457200" indent="0">
              <a:buNone/>
              <a:defRPr sz="1000">
                <a:latin typeface="Montserrat" pitchFamily="2" charset="77"/>
              </a:defRPr>
            </a:lvl2pPr>
            <a:lvl3pPr marL="914400" indent="0">
              <a:buNone/>
              <a:defRPr sz="1000">
                <a:latin typeface="Montserrat" pitchFamily="2" charset="77"/>
              </a:defRPr>
            </a:lvl3pPr>
            <a:lvl4pPr marL="1371600" indent="0">
              <a:buNone/>
              <a:defRPr sz="1000">
                <a:latin typeface="Montserrat" pitchFamily="2" charset="77"/>
              </a:defRPr>
            </a:lvl4pPr>
            <a:lvl5pPr marL="1828800" indent="0">
              <a:buNone/>
              <a:defRPr sz="1000">
                <a:latin typeface="Montserrat" pitchFamily="2" charset="77"/>
              </a:defRPr>
            </a:lvl5pPr>
          </a:lstStyle>
          <a:p>
            <a:pPr lvl="0"/>
            <a:r>
              <a:rPr lang="en-US"/>
              <a:t>Date, Year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48C9D2E3-F646-4048-6E3F-4BD4B415170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968517" y="3560253"/>
            <a:ext cx="1519294" cy="226495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Montserrat" pitchFamily="2" charset="77"/>
              </a:defRPr>
            </a:lvl1pPr>
            <a:lvl2pPr marL="457200" indent="0">
              <a:buNone/>
              <a:defRPr sz="1000">
                <a:latin typeface="Montserrat" pitchFamily="2" charset="77"/>
              </a:defRPr>
            </a:lvl2pPr>
            <a:lvl3pPr marL="914400" indent="0">
              <a:buNone/>
              <a:defRPr sz="1000">
                <a:latin typeface="Montserrat" pitchFamily="2" charset="77"/>
              </a:defRPr>
            </a:lvl3pPr>
            <a:lvl4pPr marL="1371600" indent="0">
              <a:buNone/>
              <a:defRPr sz="1000">
                <a:latin typeface="Montserrat" pitchFamily="2" charset="77"/>
              </a:defRPr>
            </a:lvl4pPr>
            <a:lvl5pPr marL="1828800" indent="0">
              <a:buNone/>
              <a:defRPr sz="1000">
                <a:latin typeface="Montserrat" pitchFamily="2" charset="77"/>
              </a:defRPr>
            </a:lvl5pPr>
          </a:lstStyle>
          <a:p>
            <a:pPr lvl="0"/>
            <a:r>
              <a:rPr lang="en-US"/>
              <a:t>Date, Year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EE00DE3E-0D08-711D-CBFE-7DD659233FB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70186" y="4448792"/>
            <a:ext cx="1793004" cy="1029507"/>
          </a:xfrm>
        </p:spPr>
        <p:txBody>
          <a:bodyPr>
            <a:noAutofit/>
          </a:bodyPr>
          <a:lstStyle>
            <a:lvl1pPr marL="0" indent="0" algn="l">
              <a:buNone/>
              <a:defRPr sz="10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sp>
        <p:nvSpPr>
          <p:cNvPr id="19" name="Text Placeholder 15">
            <a:extLst>
              <a:ext uri="{FF2B5EF4-FFF2-40B4-BE49-F238E27FC236}">
                <a16:creationId xmlns:a16="http://schemas.microsoft.com/office/drawing/2014/main" id="{CEE0A2B5-A6AC-5534-C71A-D24D119C061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40080" y="4448792"/>
            <a:ext cx="1793004" cy="1029507"/>
          </a:xfrm>
        </p:spPr>
        <p:txBody>
          <a:bodyPr>
            <a:noAutofit/>
          </a:bodyPr>
          <a:lstStyle>
            <a:lvl1pPr marL="0" indent="0" algn="l">
              <a:buNone/>
              <a:defRPr sz="10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sp>
        <p:nvSpPr>
          <p:cNvPr id="20" name="Text Placeholder 15">
            <a:extLst>
              <a:ext uri="{FF2B5EF4-FFF2-40B4-BE49-F238E27FC236}">
                <a16:creationId xmlns:a16="http://schemas.microsoft.com/office/drawing/2014/main" id="{F40D9DD5-CCE5-E832-1139-A64CD8C1619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911735" y="4448792"/>
            <a:ext cx="1793004" cy="1029507"/>
          </a:xfrm>
        </p:spPr>
        <p:txBody>
          <a:bodyPr>
            <a:noAutofit/>
          </a:bodyPr>
          <a:lstStyle>
            <a:lvl1pPr marL="0" indent="0" algn="l">
              <a:buNone/>
              <a:defRPr sz="1000">
                <a:latin typeface="Montserrat" pitchFamily="2" charset="77"/>
              </a:defRPr>
            </a:lvl1pPr>
          </a:lstStyle>
          <a:p>
            <a:pPr lvl="0"/>
            <a:r>
              <a:rPr lang="en-US"/>
              <a:t>Placeholder Text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consectetuer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diam </a:t>
            </a:r>
            <a:r>
              <a:rPr lang="en-US" err="1"/>
              <a:t>nonummy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</a:t>
            </a:r>
            <a:r>
              <a:rPr lang="en-US" err="1"/>
              <a:t>euismod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laoreet</a:t>
            </a:r>
            <a:r>
              <a:rPr lang="en-US"/>
              <a:t> dolore magna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35021CC-3C5F-A77E-8941-5054AB237A96}"/>
              </a:ext>
            </a:extLst>
          </p:cNvPr>
          <p:cNvCxnSpPr>
            <a:stCxn id="5" idx="1"/>
          </p:cNvCxnSpPr>
          <p:nvPr userDrawn="1"/>
        </p:nvCxnSpPr>
        <p:spPr>
          <a:xfrm>
            <a:off x="1386615" y="3888105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BA16FC3-F096-77F8-FDD4-8635B56B840A}"/>
              </a:ext>
            </a:extLst>
          </p:cNvPr>
          <p:cNvCxnSpPr/>
          <p:nvPr userDrawn="1"/>
        </p:nvCxnSpPr>
        <p:spPr>
          <a:xfrm>
            <a:off x="5532049" y="3888105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08DC236-EF23-EC9A-551F-FBA86A141E9B}"/>
              </a:ext>
            </a:extLst>
          </p:cNvPr>
          <p:cNvCxnSpPr/>
          <p:nvPr userDrawn="1"/>
        </p:nvCxnSpPr>
        <p:spPr>
          <a:xfrm>
            <a:off x="9725600" y="3888105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A332F2D-1B3C-1F7C-0461-F3CF6D801FE1}"/>
              </a:ext>
            </a:extLst>
          </p:cNvPr>
          <p:cNvCxnSpPr/>
          <p:nvPr userDrawn="1"/>
        </p:nvCxnSpPr>
        <p:spPr>
          <a:xfrm>
            <a:off x="1386615" y="2992553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59ACDA9D-5A70-5D8C-6BF5-2753D4AB31C5}"/>
              </a:ext>
            </a:extLst>
          </p:cNvPr>
          <p:cNvCxnSpPr/>
          <p:nvPr userDrawn="1"/>
        </p:nvCxnSpPr>
        <p:spPr>
          <a:xfrm>
            <a:off x="5532049" y="2992553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05D4BAB-E2B2-6F7D-9F93-A32AEBE74F62}"/>
              </a:ext>
            </a:extLst>
          </p:cNvPr>
          <p:cNvCxnSpPr/>
          <p:nvPr userDrawn="1"/>
        </p:nvCxnSpPr>
        <p:spPr>
          <a:xfrm>
            <a:off x="9725600" y="2992553"/>
            <a:ext cx="0" cy="466344"/>
          </a:xfrm>
          <a:prstGeom prst="line">
            <a:avLst/>
          </a:prstGeom>
          <a:ln w="9525"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Text Placeholder 15">
            <a:extLst>
              <a:ext uri="{FF2B5EF4-FFF2-40B4-BE49-F238E27FC236}">
                <a16:creationId xmlns:a16="http://schemas.microsoft.com/office/drawing/2014/main" id="{FAACE576-0900-F279-1346-6B61D8B5E1C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70185" y="2579595"/>
            <a:ext cx="1632847" cy="359573"/>
          </a:xfrm>
        </p:spPr>
        <p:txBody>
          <a:bodyPr>
            <a:noAutofit/>
          </a:bodyPr>
          <a:lstStyle>
            <a:lvl1pPr marL="0" indent="0" algn="l">
              <a:buNone/>
              <a:defRPr sz="1000" b="1" i="0">
                <a:latin typeface="Montserrat" pitchFamily="2" charset="77"/>
              </a:defRPr>
            </a:lvl1pPr>
          </a:lstStyle>
          <a:p>
            <a:pPr lvl="0"/>
            <a:r>
              <a:rPr lang="en-US"/>
              <a:t>Header Placeholder Lorem Ipsum</a:t>
            </a:r>
          </a:p>
        </p:txBody>
      </p:sp>
      <p:sp>
        <p:nvSpPr>
          <p:cNvPr id="41" name="Text Placeholder 15">
            <a:extLst>
              <a:ext uri="{FF2B5EF4-FFF2-40B4-BE49-F238E27FC236}">
                <a16:creationId xmlns:a16="http://schemas.microsoft.com/office/drawing/2014/main" id="{EAEB92C9-0C37-9CB5-68A2-62F56C93DA4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736820" y="2579595"/>
            <a:ext cx="1632847" cy="359573"/>
          </a:xfrm>
        </p:spPr>
        <p:txBody>
          <a:bodyPr>
            <a:noAutofit/>
          </a:bodyPr>
          <a:lstStyle>
            <a:lvl1pPr marL="0" indent="0" algn="l">
              <a:buNone/>
              <a:defRPr sz="1000" b="1" i="0">
                <a:latin typeface="Montserrat" pitchFamily="2" charset="77"/>
              </a:defRPr>
            </a:lvl1pPr>
          </a:lstStyle>
          <a:p>
            <a:pPr lvl="0"/>
            <a:r>
              <a:rPr lang="en-US"/>
              <a:t>Header Placeholder Lorem Ipsum</a:t>
            </a:r>
          </a:p>
        </p:txBody>
      </p:sp>
      <p:sp>
        <p:nvSpPr>
          <p:cNvPr id="42" name="Text Placeholder 15">
            <a:extLst>
              <a:ext uri="{FF2B5EF4-FFF2-40B4-BE49-F238E27FC236}">
                <a16:creationId xmlns:a16="http://schemas.microsoft.com/office/drawing/2014/main" id="{21FAAA2B-B9BC-B4B6-A70B-9727BA520FE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910061" y="2579595"/>
            <a:ext cx="1632847" cy="359573"/>
          </a:xfrm>
        </p:spPr>
        <p:txBody>
          <a:bodyPr>
            <a:noAutofit/>
          </a:bodyPr>
          <a:lstStyle>
            <a:lvl1pPr marL="0" indent="0" algn="l">
              <a:buNone/>
              <a:defRPr sz="1000" b="1" i="0">
                <a:latin typeface="Montserrat" pitchFamily="2" charset="77"/>
              </a:defRPr>
            </a:lvl1pPr>
          </a:lstStyle>
          <a:p>
            <a:pPr lvl="0"/>
            <a:r>
              <a:rPr lang="en-US"/>
              <a:t>Header Placeholder Lorem Ipsum</a:t>
            </a:r>
          </a:p>
        </p:txBody>
      </p:sp>
      <p:sp>
        <p:nvSpPr>
          <p:cNvPr id="46" name="Title 1">
            <a:extLst>
              <a:ext uri="{FF2B5EF4-FFF2-40B4-BE49-F238E27FC236}">
                <a16:creationId xmlns:a16="http://schemas.microsoft.com/office/drawing/2014/main" id="{24187C07-752E-72E1-44BE-37602AA9B1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 algn="ctr">
              <a:defRPr sz="4400" spc="300">
                <a:solidFill>
                  <a:srgbClr val="243037"/>
                </a:solidFill>
                <a:latin typeface="Montserrat" pitchFamily="2" charset="77"/>
              </a:defRPr>
            </a:lvl1pPr>
          </a:lstStyle>
          <a:p>
            <a:r>
              <a:rPr lang="en-US"/>
              <a:t>TITLE PLACEHOLDER</a:t>
            </a:r>
          </a:p>
        </p:txBody>
      </p:sp>
    </p:spTree>
    <p:extLst>
      <p:ext uri="{BB962C8B-B14F-4D97-AF65-F5344CB8AC3E}">
        <p14:creationId xmlns:p14="http://schemas.microsoft.com/office/powerpoint/2010/main" val="4666358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- Gen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8E80F51-71AE-D62D-FAD5-3B5066C65E3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55044" y="3529937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39A6EF-A387-F362-1A1D-53BD4C63C66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561138" y="3429000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DBBE1E-89BA-652E-C03A-20083A35DB2D}"/>
              </a:ext>
            </a:extLst>
          </p:cNvPr>
          <p:cNvSpPr txBox="1"/>
          <p:nvPr userDrawn="1"/>
        </p:nvSpPr>
        <p:spPr>
          <a:xfrm>
            <a:off x="787379" y="663037"/>
            <a:ext cx="7479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7200" spc="600">
                <a:solidFill>
                  <a:srgbClr val="243037"/>
                </a:solidFill>
                <a:effectLst/>
                <a:latin typeface="Montserrat" pitchFamily="2" charset="77"/>
              </a:rPr>
              <a:t>THANK YOU!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1F3101D-06A2-00CB-D116-24A965E61817}"/>
              </a:ext>
            </a:extLst>
          </p:cNvPr>
          <p:cNvCxnSpPr/>
          <p:nvPr userDrawn="1"/>
        </p:nvCxnSpPr>
        <p:spPr>
          <a:xfrm>
            <a:off x="864494" y="1934672"/>
            <a:ext cx="10463007" cy="0"/>
          </a:xfrm>
          <a:prstGeom prst="line">
            <a:avLst/>
          </a:prstGeom>
          <a:ln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B14A01-80DC-A3A7-1579-18982F85D9A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55044" y="4320997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CEA98A18-9404-D3C0-A3C6-2918049715C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561138" y="4220060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BE321953-F94F-0394-DAD0-85490E5AD8E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155044" y="5114816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FB80CD16-BE23-08D7-94DD-EC3127C804E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561138" y="5013879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22" name="Text Placeholder 5">
            <a:extLst>
              <a:ext uri="{FF2B5EF4-FFF2-40B4-BE49-F238E27FC236}">
                <a16:creationId xmlns:a16="http://schemas.microsoft.com/office/drawing/2014/main" id="{A1AB2FB9-DB29-0C8C-DE43-919256C0556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979267" y="3529937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982EC517-8F1B-4BF2-D917-373154800386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9385361" y="3429000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25" name="Text Placeholder 5">
            <a:extLst>
              <a:ext uri="{FF2B5EF4-FFF2-40B4-BE49-F238E27FC236}">
                <a16:creationId xmlns:a16="http://schemas.microsoft.com/office/drawing/2014/main" id="{23B9245F-0A8A-6B99-D75E-830FA2E6E83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979267" y="4320997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31" name="Picture Placeholder 2">
            <a:extLst>
              <a:ext uri="{FF2B5EF4-FFF2-40B4-BE49-F238E27FC236}">
                <a16:creationId xmlns:a16="http://schemas.microsoft.com/office/drawing/2014/main" id="{9169809E-81C2-6BD5-D686-1DA32F76779F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385361" y="4220060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</p:spTree>
    <p:extLst>
      <p:ext uri="{BB962C8B-B14F-4D97-AF65-F5344CB8AC3E}">
        <p14:creationId xmlns:p14="http://schemas.microsoft.com/office/powerpoint/2010/main" val="21847099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- Light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building with columns and a dome&#10;&#10;Description automatically generated">
            <a:extLst>
              <a:ext uri="{FF2B5EF4-FFF2-40B4-BE49-F238E27FC236}">
                <a16:creationId xmlns:a16="http://schemas.microsoft.com/office/drawing/2014/main" id="{CFBBC122-7C1A-1512-6E19-43D3B100FFF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1BEE207-9090-4AE2-5427-C9DEE833D3A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3F0EB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DBBE1E-89BA-652E-C03A-20083A35DB2D}"/>
              </a:ext>
            </a:extLst>
          </p:cNvPr>
          <p:cNvSpPr txBox="1"/>
          <p:nvPr userDrawn="1"/>
        </p:nvSpPr>
        <p:spPr>
          <a:xfrm>
            <a:off x="787379" y="663037"/>
            <a:ext cx="7479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7200" spc="600">
                <a:solidFill>
                  <a:srgbClr val="243037"/>
                </a:solidFill>
                <a:effectLst/>
                <a:latin typeface="Montserrat" pitchFamily="2" charset="77"/>
              </a:rPr>
              <a:t>THANK YOU!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1F3101D-06A2-00CB-D116-24A965E61817}"/>
              </a:ext>
            </a:extLst>
          </p:cNvPr>
          <p:cNvCxnSpPr/>
          <p:nvPr userDrawn="1"/>
        </p:nvCxnSpPr>
        <p:spPr>
          <a:xfrm>
            <a:off x="864494" y="1934672"/>
            <a:ext cx="10463007" cy="0"/>
          </a:xfrm>
          <a:prstGeom prst="line">
            <a:avLst/>
          </a:prstGeom>
          <a:ln>
            <a:solidFill>
              <a:srgbClr val="243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1432694B-C70E-BBF5-1FBD-595ABAF472B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55044" y="3964912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678B4036-F1B8-94B8-7740-6BC03487B2F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561138" y="3863975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1852AE-B4AC-075F-36C6-FF678C39E66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55044" y="4755972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A480F8F7-798F-6E2D-578D-3A2D7905F1B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561138" y="4655035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7F71BC02-B27E-D29D-6740-A509FC914C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155044" y="5549791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8BE94E2A-AD6C-9492-A406-82E13097C51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561138" y="5448854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168A43FC-DC06-EE21-6EF5-D5FA520920E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979267" y="3964912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971CADD1-3EC4-1C5D-EAF0-492B4A1B097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9385361" y="3863975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24" name="Text Placeholder 5">
            <a:extLst>
              <a:ext uri="{FF2B5EF4-FFF2-40B4-BE49-F238E27FC236}">
                <a16:creationId xmlns:a16="http://schemas.microsoft.com/office/drawing/2014/main" id="{A29001EA-DDCD-DCD0-1FC2-5C448F2B55F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979267" y="4755972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9ED5CFF3-C2B3-BA8B-3FB2-A0A05C3D3AFE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385361" y="4655035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</p:spTree>
    <p:extLst>
      <p:ext uri="{BB962C8B-B14F-4D97-AF65-F5344CB8AC3E}">
        <p14:creationId xmlns:p14="http://schemas.microsoft.com/office/powerpoint/2010/main" val="14952626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- Dark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building with columns and a dome&#10;&#10;Description automatically generated">
            <a:extLst>
              <a:ext uri="{FF2B5EF4-FFF2-40B4-BE49-F238E27FC236}">
                <a16:creationId xmlns:a16="http://schemas.microsoft.com/office/drawing/2014/main" id="{66F6AE9A-1AE1-EBF1-4C5B-AE5FEC61902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215954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63D2870-1826-D0E8-8EDD-6CB172280487}"/>
              </a:ext>
            </a:extLst>
          </p:cNvPr>
          <p:cNvSpPr/>
          <p:nvPr userDrawn="1"/>
        </p:nvSpPr>
        <p:spPr>
          <a:xfrm>
            <a:off x="23954" y="0"/>
            <a:ext cx="12192000" cy="6858000"/>
          </a:xfrm>
          <a:prstGeom prst="rect">
            <a:avLst/>
          </a:prstGeom>
          <a:solidFill>
            <a:srgbClr val="243037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DBBE1E-89BA-652E-C03A-20083A35DB2D}"/>
              </a:ext>
            </a:extLst>
          </p:cNvPr>
          <p:cNvSpPr txBox="1"/>
          <p:nvPr userDrawn="1"/>
        </p:nvSpPr>
        <p:spPr>
          <a:xfrm>
            <a:off x="787379" y="663037"/>
            <a:ext cx="7479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7200" spc="600">
                <a:solidFill>
                  <a:srgbClr val="F3F0EB"/>
                </a:solidFill>
                <a:effectLst/>
                <a:latin typeface="Montserrat" pitchFamily="2" charset="77"/>
              </a:rPr>
              <a:t>THANK YOU!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1F3101D-06A2-00CB-D116-24A965E61817}"/>
              </a:ext>
            </a:extLst>
          </p:cNvPr>
          <p:cNvCxnSpPr/>
          <p:nvPr userDrawn="1"/>
        </p:nvCxnSpPr>
        <p:spPr>
          <a:xfrm>
            <a:off x="864494" y="1934672"/>
            <a:ext cx="10463007" cy="0"/>
          </a:xfrm>
          <a:prstGeom prst="line">
            <a:avLst/>
          </a:prstGeom>
          <a:ln>
            <a:solidFill>
              <a:srgbClr val="F3F0E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CD40DE5E-4367-FAB0-3C09-0B336EEA006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55044" y="3964912"/>
            <a:ext cx="2029156" cy="30777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60B2787E-0E0B-131A-03E3-4A293468FFC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561138" y="3863975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5236650-15AB-E57D-4C2F-745B6ACD3E6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55044" y="4755972"/>
            <a:ext cx="2029156" cy="30777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FD302624-799D-E358-B741-E841B06C6AB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561138" y="4655035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CDCB71-3647-C79F-3490-8DA84966AA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155044" y="5549791"/>
            <a:ext cx="2029156" cy="30777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2A5C2BB3-9F6F-0678-43C8-052184BC004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561138" y="5448854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D026F109-DBBD-4239-A580-A05718A696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979267" y="3964912"/>
            <a:ext cx="2029156" cy="30777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AF7910B1-281A-C644-9A5D-5AEE34A27A01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9385361" y="3863975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24" name="Text Placeholder 5">
            <a:extLst>
              <a:ext uri="{FF2B5EF4-FFF2-40B4-BE49-F238E27FC236}">
                <a16:creationId xmlns:a16="http://schemas.microsoft.com/office/drawing/2014/main" id="{DE6E68F4-7625-82BC-6CE8-D9B43668C00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979267" y="4755972"/>
            <a:ext cx="2029156" cy="307772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FAE6670C-447C-54A0-C03A-B3B9AFB32E58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385361" y="4655035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</p:spTree>
    <p:extLst>
      <p:ext uri="{BB962C8B-B14F-4D97-AF65-F5344CB8AC3E}">
        <p14:creationId xmlns:p14="http://schemas.microsoft.com/office/powerpoint/2010/main" val="6732426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-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hard hat on a ledge&#10;&#10;AI-generated content may be incorrect.">
            <a:extLst>
              <a:ext uri="{FF2B5EF4-FFF2-40B4-BE49-F238E27FC236}">
                <a16:creationId xmlns:a16="http://schemas.microsoft.com/office/drawing/2014/main" id="{D7A22324-0965-B722-EB41-F02EE42A5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5736"/>
          <a:stretch/>
        </p:blipFill>
        <p:spPr>
          <a:xfrm>
            <a:off x="2208672" y="-1"/>
            <a:ext cx="9983328" cy="685875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9E33FDD-6DE1-B833-2019-9D0173718A52}"/>
              </a:ext>
            </a:extLst>
          </p:cNvPr>
          <p:cNvSpPr/>
          <p:nvPr userDrawn="1"/>
        </p:nvSpPr>
        <p:spPr>
          <a:xfrm>
            <a:off x="-1" y="-1"/>
            <a:ext cx="10998201" cy="6858001"/>
          </a:xfrm>
          <a:prstGeom prst="rect">
            <a:avLst/>
          </a:prstGeom>
          <a:gradFill flip="none" rotWithShape="1">
            <a:gsLst>
              <a:gs pos="55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DBBE1E-89BA-652E-C03A-20083A35DB2D}"/>
              </a:ext>
            </a:extLst>
          </p:cNvPr>
          <p:cNvSpPr txBox="1"/>
          <p:nvPr userDrawn="1"/>
        </p:nvSpPr>
        <p:spPr>
          <a:xfrm>
            <a:off x="787379" y="1654976"/>
            <a:ext cx="60109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6000" spc="300">
                <a:solidFill>
                  <a:srgbClr val="F3F0EB"/>
                </a:solidFill>
                <a:effectLst/>
                <a:latin typeface="Montserrat" pitchFamily="2" charset="77"/>
              </a:rPr>
              <a:t>THANK YOU!</a:t>
            </a:r>
          </a:p>
        </p:txBody>
      </p:sp>
      <p:sp>
        <p:nvSpPr>
          <p:cNvPr id="50" name="Text Placeholder 5">
            <a:extLst>
              <a:ext uri="{FF2B5EF4-FFF2-40B4-BE49-F238E27FC236}">
                <a16:creationId xmlns:a16="http://schemas.microsoft.com/office/drawing/2014/main" id="{EC8938CA-46DA-A536-D304-C26138BAD47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81285" y="338067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1" name="Picture Placeholder 2">
            <a:extLst>
              <a:ext uri="{FF2B5EF4-FFF2-40B4-BE49-F238E27FC236}">
                <a16:creationId xmlns:a16="http://schemas.microsoft.com/office/drawing/2014/main" id="{5B9CAEFE-8C8B-7F06-80B0-AEB74EDE7FF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87379" y="327973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2" name="Text Placeholder 5">
            <a:extLst>
              <a:ext uri="{FF2B5EF4-FFF2-40B4-BE49-F238E27FC236}">
                <a16:creationId xmlns:a16="http://schemas.microsoft.com/office/drawing/2014/main" id="{2C238708-C309-CD0C-D23F-495F5C4E12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81285" y="417173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3" name="Picture Placeholder 2">
            <a:extLst>
              <a:ext uri="{FF2B5EF4-FFF2-40B4-BE49-F238E27FC236}">
                <a16:creationId xmlns:a16="http://schemas.microsoft.com/office/drawing/2014/main" id="{9F6A0EE8-D991-A152-226F-E8294DD533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87379" y="407079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4" name="Text Placeholder 5">
            <a:extLst>
              <a:ext uri="{FF2B5EF4-FFF2-40B4-BE49-F238E27FC236}">
                <a16:creationId xmlns:a16="http://schemas.microsoft.com/office/drawing/2014/main" id="{A7FC1A6D-BB5A-5857-CF34-01E33720B5B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81285" y="4965549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5" name="Picture Placeholder 2">
            <a:extLst>
              <a:ext uri="{FF2B5EF4-FFF2-40B4-BE49-F238E27FC236}">
                <a16:creationId xmlns:a16="http://schemas.microsoft.com/office/drawing/2014/main" id="{AFDA472F-A26E-6428-D685-4C2D7046670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87379" y="4864612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6" name="Text Placeholder 5">
            <a:extLst>
              <a:ext uri="{FF2B5EF4-FFF2-40B4-BE49-F238E27FC236}">
                <a16:creationId xmlns:a16="http://schemas.microsoft.com/office/drawing/2014/main" id="{14A8CEEA-AA76-8A88-6DC3-C4D7FFC6ADD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5508" y="338067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7" name="Picture Placeholder 2">
            <a:extLst>
              <a:ext uri="{FF2B5EF4-FFF2-40B4-BE49-F238E27FC236}">
                <a16:creationId xmlns:a16="http://schemas.microsoft.com/office/drawing/2014/main" id="{D7777003-1FE1-C920-3CB0-F289BA93D73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611602" y="327973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8" name="Text Placeholder 5">
            <a:extLst>
              <a:ext uri="{FF2B5EF4-FFF2-40B4-BE49-F238E27FC236}">
                <a16:creationId xmlns:a16="http://schemas.microsoft.com/office/drawing/2014/main" id="{AAE7FE0A-3060-3A73-C253-3B25ECA9DD9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205508" y="417173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9" name="Picture Placeholder 2">
            <a:extLst>
              <a:ext uri="{FF2B5EF4-FFF2-40B4-BE49-F238E27FC236}">
                <a16:creationId xmlns:a16="http://schemas.microsoft.com/office/drawing/2014/main" id="{2361B6E5-697C-4918-0C02-D49CBF88EED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3611602" y="407079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85F945-5381-369E-57A4-78FB1B717A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5982549"/>
            <a:ext cx="12192000" cy="875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46318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hank you -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erson and person wearing hard hats looking at a tablet&#10;&#10;AI-generated content may be incorrect.">
            <a:extLst>
              <a:ext uri="{FF2B5EF4-FFF2-40B4-BE49-F238E27FC236}">
                <a16:creationId xmlns:a16="http://schemas.microsoft.com/office/drawing/2014/main" id="{58268D29-728C-C4FB-4D40-582F57BC06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527"/>
          <a:stretch/>
        </p:blipFill>
        <p:spPr>
          <a:xfrm>
            <a:off x="3918284" y="-1504"/>
            <a:ext cx="8273716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9E33FDD-6DE1-B833-2019-9D0173718A52}"/>
              </a:ext>
            </a:extLst>
          </p:cNvPr>
          <p:cNvSpPr/>
          <p:nvPr userDrawn="1"/>
        </p:nvSpPr>
        <p:spPr>
          <a:xfrm>
            <a:off x="-1" y="-1"/>
            <a:ext cx="10998201" cy="6858001"/>
          </a:xfrm>
          <a:prstGeom prst="rect">
            <a:avLst/>
          </a:prstGeom>
          <a:gradFill flip="none" rotWithShape="1">
            <a:gsLst>
              <a:gs pos="55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DBBE1E-89BA-652E-C03A-20083A35DB2D}"/>
              </a:ext>
            </a:extLst>
          </p:cNvPr>
          <p:cNvSpPr txBox="1"/>
          <p:nvPr userDrawn="1"/>
        </p:nvSpPr>
        <p:spPr>
          <a:xfrm>
            <a:off x="787379" y="1654976"/>
            <a:ext cx="60109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6000" spc="300">
                <a:solidFill>
                  <a:srgbClr val="F3F0EB"/>
                </a:solidFill>
                <a:effectLst/>
                <a:latin typeface="Montserrat" pitchFamily="2" charset="77"/>
              </a:rPr>
              <a:t>THANK YOU!</a:t>
            </a:r>
          </a:p>
        </p:txBody>
      </p:sp>
      <p:sp>
        <p:nvSpPr>
          <p:cNvPr id="50" name="Text Placeholder 5">
            <a:extLst>
              <a:ext uri="{FF2B5EF4-FFF2-40B4-BE49-F238E27FC236}">
                <a16:creationId xmlns:a16="http://schemas.microsoft.com/office/drawing/2014/main" id="{EC8938CA-46DA-A536-D304-C26138BAD47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81285" y="338067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1" name="Picture Placeholder 2">
            <a:extLst>
              <a:ext uri="{FF2B5EF4-FFF2-40B4-BE49-F238E27FC236}">
                <a16:creationId xmlns:a16="http://schemas.microsoft.com/office/drawing/2014/main" id="{5B9CAEFE-8C8B-7F06-80B0-AEB74EDE7FF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87379" y="327973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2" name="Text Placeholder 5">
            <a:extLst>
              <a:ext uri="{FF2B5EF4-FFF2-40B4-BE49-F238E27FC236}">
                <a16:creationId xmlns:a16="http://schemas.microsoft.com/office/drawing/2014/main" id="{2C238708-C309-CD0C-D23F-495F5C4E12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81285" y="417173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3" name="Picture Placeholder 2">
            <a:extLst>
              <a:ext uri="{FF2B5EF4-FFF2-40B4-BE49-F238E27FC236}">
                <a16:creationId xmlns:a16="http://schemas.microsoft.com/office/drawing/2014/main" id="{9F6A0EE8-D991-A152-226F-E8294DD533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87379" y="407079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4" name="Text Placeholder 5">
            <a:extLst>
              <a:ext uri="{FF2B5EF4-FFF2-40B4-BE49-F238E27FC236}">
                <a16:creationId xmlns:a16="http://schemas.microsoft.com/office/drawing/2014/main" id="{A7FC1A6D-BB5A-5857-CF34-01E33720B5B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81285" y="4965549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5" name="Picture Placeholder 2">
            <a:extLst>
              <a:ext uri="{FF2B5EF4-FFF2-40B4-BE49-F238E27FC236}">
                <a16:creationId xmlns:a16="http://schemas.microsoft.com/office/drawing/2014/main" id="{AFDA472F-A26E-6428-D685-4C2D7046670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87379" y="4864612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6" name="Text Placeholder 5">
            <a:extLst>
              <a:ext uri="{FF2B5EF4-FFF2-40B4-BE49-F238E27FC236}">
                <a16:creationId xmlns:a16="http://schemas.microsoft.com/office/drawing/2014/main" id="{14A8CEEA-AA76-8A88-6DC3-C4D7FFC6ADD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5508" y="338067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7" name="Picture Placeholder 2">
            <a:extLst>
              <a:ext uri="{FF2B5EF4-FFF2-40B4-BE49-F238E27FC236}">
                <a16:creationId xmlns:a16="http://schemas.microsoft.com/office/drawing/2014/main" id="{D7777003-1FE1-C920-3CB0-F289BA93D73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611602" y="327973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8" name="Text Placeholder 5">
            <a:extLst>
              <a:ext uri="{FF2B5EF4-FFF2-40B4-BE49-F238E27FC236}">
                <a16:creationId xmlns:a16="http://schemas.microsoft.com/office/drawing/2014/main" id="{AAE7FE0A-3060-3A73-C253-3B25ECA9DD9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205508" y="417173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9" name="Picture Placeholder 2">
            <a:extLst>
              <a:ext uri="{FF2B5EF4-FFF2-40B4-BE49-F238E27FC236}">
                <a16:creationId xmlns:a16="http://schemas.microsoft.com/office/drawing/2014/main" id="{2361B6E5-697C-4918-0C02-D49CBF88EED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3611602" y="407079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85F945-5381-369E-57A4-78FB1B717A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5982549"/>
            <a:ext cx="12192000" cy="875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08870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ank you -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ew men in a tunnel&#10;&#10;AI-generated content may be incorrect.">
            <a:extLst>
              <a:ext uri="{FF2B5EF4-FFF2-40B4-BE49-F238E27FC236}">
                <a16:creationId xmlns:a16="http://schemas.microsoft.com/office/drawing/2014/main" id="{A1A9CC8E-687F-A239-6A31-9623C91E8D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478"/>
          <a:stretch/>
        </p:blipFill>
        <p:spPr>
          <a:xfrm>
            <a:off x="2039815" y="-1504"/>
            <a:ext cx="10152186" cy="685950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9E33FDD-6DE1-B833-2019-9D0173718A52}"/>
              </a:ext>
            </a:extLst>
          </p:cNvPr>
          <p:cNvSpPr/>
          <p:nvPr userDrawn="1"/>
        </p:nvSpPr>
        <p:spPr>
          <a:xfrm>
            <a:off x="-1" y="-1"/>
            <a:ext cx="10998201" cy="6858001"/>
          </a:xfrm>
          <a:prstGeom prst="rect">
            <a:avLst/>
          </a:prstGeom>
          <a:gradFill flip="none" rotWithShape="1">
            <a:gsLst>
              <a:gs pos="55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DBBE1E-89BA-652E-C03A-20083A35DB2D}"/>
              </a:ext>
            </a:extLst>
          </p:cNvPr>
          <p:cNvSpPr txBox="1"/>
          <p:nvPr userDrawn="1"/>
        </p:nvSpPr>
        <p:spPr>
          <a:xfrm>
            <a:off x="787379" y="1654976"/>
            <a:ext cx="60109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6000" spc="300">
                <a:solidFill>
                  <a:srgbClr val="F3F0EB"/>
                </a:solidFill>
                <a:effectLst/>
                <a:latin typeface="Montserrat" pitchFamily="2" charset="77"/>
              </a:rPr>
              <a:t>THANK YOU!</a:t>
            </a:r>
          </a:p>
        </p:txBody>
      </p:sp>
      <p:sp>
        <p:nvSpPr>
          <p:cNvPr id="50" name="Text Placeholder 5">
            <a:extLst>
              <a:ext uri="{FF2B5EF4-FFF2-40B4-BE49-F238E27FC236}">
                <a16:creationId xmlns:a16="http://schemas.microsoft.com/office/drawing/2014/main" id="{EC8938CA-46DA-A536-D304-C26138BAD47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81285" y="338067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1" name="Picture Placeholder 2">
            <a:extLst>
              <a:ext uri="{FF2B5EF4-FFF2-40B4-BE49-F238E27FC236}">
                <a16:creationId xmlns:a16="http://schemas.microsoft.com/office/drawing/2014/main" id="{5B9CAEFE-8C8B-7F06-80B0-AEB74EDE7FF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87379" y="327973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2" name="Text Placeholder 5">
            <a:extLst>
              <a:ext uri="{FF2B5EF4-FFF2-40B4-BE49-F238E27FC236}">
                <a16:creationId xmlns:a16="http://schemas.microsoft.com/office/drawing/2014/main" id="{2C238708-C309-CD0C-D23F-495F5C4E12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81285" y="417173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3" name="Picture Placeholder 2">
            <a:extLst>
              <a:ext uri="{FF2B5EF4-FFF2-40B4-BE49-F238E27FC236}">
                <a16:creationId xmlns:a16="http://schemas.microsoft.com/office/drawing/2014/main" id="{9F6A0EE8-D991-A152-226F-E8294DD533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87379" y="407079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4" name="Text Placeholder 5">
            <a:extLst>
              <a:ext uri="{FF2B5EF4-FFF2-40B4-BE49-F238E27FC236}">
                <a16:creationId xmlns:a16="http://schemas.microsoft.com/office/drawing/2014/main" id="{A7FC1A6D-BB5A-5857-CF34-01E33720B5B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81285" y="4965549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5" name="Picture Placeholder 2">
            <a:extLst>
              <a:ext uri="{FF2B5EF4-FFF2-40B4-BE49-F238E27FC236}">
                <a16:creationId xmlns:a16="http://schemas.microsoft.com/office/drawing/2014/main" id="{AFDA472F-A26E-6428-D685-4C2D7046670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87379" y="4864612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6" name="Text Placeholder 5">
            <a:extLst>
              <a:ext uri="{FF2B5EF4-FFF2-40B4-BE49-F238E27FC236}">
                <a16:creationId xmlns:a16="http://schemas.microsoft.com/office/drawing/2014/main" id="{14A8CEEA-AA76-8A88-6DC3-C4D7FFC6ADD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5508" y="338067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7" name="Picture Placeholder 2">
            <a:extLst>
              <a:ext uri="{FF2B5EF4-FFF2-40B4-BE49-F238E27FC236}">
                <a16:creationId xmlns:a16="http://schemas.microsoft.com/office/drawing/2014/main" id="{D7777003-1FE1-C920-3CB0-F289BA93D73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611602" y="327973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8" name="Text Placeholder 5">
            <a:extLst>
              <a:ext uri="{FF2B5EF4-FFF2-40B4-BE49-F238E27FC236}">
                <a16:creationId xmlns:a16="http://schemas.microsoft.com/office/drawing/2014/main" id="{AAE7FE0A-3060-3A73-C253-3B25ECA9DD9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205508" y="417173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9" name="Picture Placeholder 2">
            <a:extLst>
              <a:ext uri="{FF2B5EF4-FFF2-40B4-BE49-F238E27FC236}">
                <a16:creationId xmlns:a16="http://schemas.microsoft.com/office/drawing/2014/main" id="{2361B6E5-697C-4918-0C02-D49CBF88EED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3611602" y="407079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85F945-5381-369E-57A4-78FB1B717A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5982549"/>
            <a:ext cx="12192000" cy="875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1691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hank you -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354623-9D18-55B1-D507-ABF688CC742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39815" y="-1504"/>
            <a:ext cx="10152186" cy="685950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9E33FDD-6DE1-B833-2019-9D0173718A52}"/>
              </a:ext>
            </a:extLst>
          </p:cNvPr>
          <p:cNvSpPr/>
          <p:nvPr userDrawn="1"/>
        </p:nvSpPr>
        <p:spPr>
          <a:xfrm>
            <a:off x="-1" y="-1"/>
            <a:ext cx="10998201" cy="6858001"/>
          </a:xfrm>
          <a:prstGeom prst="rect">
            <a:avLst/>
          </a:prstGeom>
          <a:gradFill flip="none" rotWithShape="1">
            <a:gsLst>
              <a:gs pos="55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85F945-5381-369E-57A4-78FB1B717A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5982549"/>
            <a:ext cx="12192000" cy="875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06848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hank you -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6C3443-BBC8-416A-A6BB-D554314A46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7848" t="-21"/>
          <a:stretch>
            <a:fillRect/>
          </a:stretch>
        </p:blipFill>
        <p:spPr>
          <a:xfrm>
            <a:off x="2039815" y="-1504"/>
            <a:ext cx="10152186" cy="685950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9E33FDD-6DE1-B833-2019-9D0173718A52}"/>
              </a:ext>
            </a:extLst>
          </p:cNvPr>
          <p:cNvSpPr/>
          <p:nvPr userDrawn="1"/>
        </p:nvSpPr>
        <p:spPr>
          <a:xfrm>
            <a:off x="-1" y="-1"/>
            <a:ext cx="10998201" cy="6858001"/>
          </a:xfrm>
          <a:prstGeom prst="rect">
            <a:avLst/>
          </a:prstGeom>
          <a:gradFill flip="none" rotWithShape="1">
            <a:gsLst>
              <a:gs pos="55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DBBE1E-89BA-652E-C03A-20083A35DB2D}"/>
              </a:ext>
            </a:extLst>
          </p:cNvPr>
          <p:cNvSpPr txBox="1"/>
          <p:nvPr userDrawn="1"/>
        </p:nvSpPr>
        <p:spPr>
          <a:xfrm>
            <a:off x="787379" y="1654976"/>
            <a:ext cx="60109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6000" spc="300">
                <a:solidFill>
                  <a:srgbClr val="F3F0EB"/>
                </a:solidFill>
                <a:effectLst/>
                <a:latin typeface="Montserrat" pitchFamily="2" charset="77"/>
              </a:rPr>
              <a:t>THANK YOU!</a:t>
            </a:r>
          </a:p>
        </p:txBody>
      </p:sp>
      <p:sp>
        <p:nvSpPr>
          <p:cNvPr id="50" name="Text Placeholder 5">
            <a:extLst>
              <a:ext uri="{FF2B5EF4-FFF2-40B4-BE49-F238E27FC236}">
                <a16:creationId xmlns:a16="http://schemas.microsoft.com/office/drawing/2014/main" id="{EC8938CA-46DA-A536-D304-C26138BAD47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81285" y="338067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1" name="Picture Placeholder 2">
            <a:extLst>
              <a:ext uri="{FF2B5EF4-FFF2-40B4-BE49-F238E27FC236}">
                <a16:creationId xmlns:a16="http://schemas.microsoft.com/office/drawing/2014/main" id="{5B9CAEFE-8C8B-7F06-80B0-AEB74EDE7FF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87379" y="327973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2" name="Text Placeholder 5">
            <a:extLst>
              <a:ext uri="{FF2B5EF4-FFF2-40B4-BE49-F238E27FC236}">
                <a16:creationId xmlns:a16="http://schemas.microsoft.com/office/drawing/2014/main" id="{2C238708-C309-CD0C-D23F-495F5C4E12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81285" y="417173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3" name="Picture Placeholder 2">
            <a:extLst>
              <a:ext uri="{FF2B5EF4-FFF2-40B4-BE49-F238E27FC236}">
                <a16:creationId xmlns:a16="http://schemas.microsoft.com/office/drawing/2014/main" id="{9F6A0EE8-D991-A152-226F-E8294DD533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87379" y="407079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4" name="Text Placeholder 5">
            <a:extLst>
              <a:ext uri="{FF2B5EF4-FFF2-40B4-BE49-F238E27FC236}">
                <a16:creationId xmlns:a16="http://schemas.microsoft.com/office/drawing/2014/main" id="{A7FC1A6D-BB5A-5857-CF34-01E33720B5B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81285" y="4965549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5" name="Picture Placeholder 2">
            <a:extLst>
              <a:ext uri="{FF2B5EF4-FFF2-40B4-BE49-F238E27FC236}">
                <a16:creationId xmlns:a16="http://schemas.microsoft.com/office/drawing/2014/main" id="{AFDA472F-A26E-6428-D685-4C2D7046670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87379" y="4864612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6" name="Text Placeholder 5">
            <a:extLst>
              <a:ext uri="{FF2B5EF4-FFF2-40B4-BE49-F238E27FC236}">
                <a16:creationId xmlns:a16="http://schemas.microsoft.com/office/drawing/2014/main" id="{14A8CEEA-AA76-8A88-6DC3-C4D7FFC6ADD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5508" y="338067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7" name="Picture Placeholder 2">
            <a:extLst>
              <a:ext uri="{FF2B5EF4-FFF2-40B4-BE49-F238E27FC236}">
                <a16:creationId xmlns:a16="http://schemas.microsoft.com/office/drawing/2014/main" id="{D7777003-1FE1-C920-3CB0-F289BA93D73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611602" y="327973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8" name="Text Placeholder 5">
            <a:extLst>
              <a:ext uri="{FF2B5EF4-FFF2-40B4-BE49-F238E27FC236}">
                <a16:creationId xmlns:a16="http://schemas.microsoft.com/office/drawing/2014/main" id="{AAE7FE0A-3060-3A73-C253-3B25ECA9DD9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205508" y="417173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9" name="Picture Placeholder 2">
            <a:extLst>
              <a:ext uri="{FF2B5EF4-FFF2-40B4-BE49-F238E27FC236}">
                <a16:creationId xmlns:a16="http://schemas.microsoft.com/office/drawing/2014/main" id="{2361B6E5-697C-4918-0C02-D49CBF88EED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3611602" y="407079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85F945-5381-369E-57A4-78FB1B717A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5982549"/>
            <a:ext cx="12192000" cy="875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36026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hank you -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1673E8-39F5-673D-FF54-D58DB94E551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6736"/>
          <a:stretch>
            <a:fillRect/>
          </a:stretch>
        </p:blipFill>
        <p:spPr>
          <a:xfrm>
            <a:off x="2039815" y="-1504"/>
            <a:ext cx="10152186" cy="685950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9E33FDD-6DE1-B833-2019-9D0173718A52}"/>
              </a:ext>
            </a:extLst>
          </p:cNvPr>
          <p:cNvSpPr/>
          <p:nvPr userDrawn="1"/>
        </p:nvSpPr>
        <p:spPr>
          <a:xfrm>
            <a:off x="-1" y="-1"/>
            <a:ext cx="10998201" cy="6858001"/>
          </a:xfrm>
          <a:prstGeom prst="rect">
            <a:avLst/>
          </a:prstGeom>
          <a:gradFill flip="none" rotWithShape="1">
            <a:gsLst>
              <a:gs pos="55000">
                <a:srgbClr val="243037"/>
              </a:gs>
              <a:gs pos="100000">
                <a:srgbClr val="243037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DBBE1E-89BA-652E-C03A-20083A35DB2D}"/>
              </a:ext>
            </a:extLst>
          </p:cNvPr>
          <p:cNvSpPr txBox="1"/>
          <p:nvPr userDrawn="1"/>
        </p:nvSpPr>
        <p:spPr>
          <a:xfrm>
            <a:off x="787379" y="1654976"/>
            <a:ext cx="60109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6000" spc="300">
                <a:solidFill>
                  <a:srgbClr val="F3F0EB"/>
                </a:solidFill>
                <a:effectLst/>
                <a:latin typeface="Montserrat" pitchFamily="2" charset="77"/>
              </a:rPr>
              <a:t>THANK YOU!</a:t>
            </a:r>
          </a:p>
        </p:txBody>
      </p:sp>
      <p:sp>
        <p:nvSpPr>
          <p:cNvPr id="50" name="Text Placeholder 5">
            <a:extLst>
              <a:ext uri="{FF2B5EF4-FFF2-40B4-BE49-F238E27FC236}">
                <a16:creationId xmlns:a16="http://schemas.microsoft.com/office/drawing/2014/main" id="{EC8938CA-46DA-A536-D304-C26138BAD47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81285" y="338067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1" name="Picture Placeholder 2">
            <a:extLst>
              <a:ext uri="{FF2B5EF4-FFF2-40B4-BE49-F238E27FC236}">
                <a16:creationId xmlns:a16="http://schemas.microsoft.com/office/drawing/2014/main" id="{5B9CAEFE-8C8B-7F06-80B0-AEB74EDE7FF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87379" y="327973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2" name="Text Placeholder 5">
            <a:extLst>
              <a:ext uri="{FF2B5EF4-FFF2-40B4-BE49-F238E27FC236}">
                <a16:creationId xmlns:a16="http://schemas.microsoft.com/office/drawing/2014/main" id="{2C238708-C309-CD0C-D23F-495F5C4E12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81285" y="417173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3" name="Picture Placeholder 2">
            <a:extLst>
              <a:ext uri="{FF2B5EF4-FFF2-40B4-BE49-F238E27FC236}">
                <a16:creationId xmlns:a16="http://schemas.microsoft.com/office/drawing/2014/main" id="{9F6A0EE8-D991-A152-226F-E8294DD533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87379" y="407079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4" name="Text Placeholder 5">
            <a:extLst>
              <a:ext uri="{FF2B5EF4-FFF2-40B4-BE49-F238E27FC236}">
                <a16:creationId xmlns:a16="http://schemas.microsoft.com/office/drawing/2014/main" id="{A7FC1A6D-BB5A-5857-CF34-01E33720B5B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81285" y="4965549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5" name="Picture Placeholder 2">
            <a:extLst>
              <a:ext uri="{FF2B5EF4-FFF2-40B4-BE49-F238E27FC236}">
                <a16:creationId xmlns:a16="http://schemas.microsoft.com/office/drawing/2014/main" id="{AFDA472F-A26E-6428-D685-4C2D7046670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87379" y="4864612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6" name="Text Placeholder 5">
            <a:extLst>
              <a:ext uri="{FF2B5EF4-FFF2-40B4-BE49-F238E27FC236}">
                <a16:creationId xmlns:a16="http://schemas.microsoft.com/office/drawing/2014/main" id="{14A8CEEA-AA76-8A88-6DC3-C4D7FFC6ADD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5508" y="338067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7" name="Picture Placeholder 2">
            <a:extLst>
              <a:ext uri="{FF2B5EF4-FFF2-40B4-BE49-F238E27FC236}">
                <a16:creationId xmlns:a16="http://schemas.microsoft.com/office/drawing/2014/main" id="{D7777003-1FE1-C920-3CB0-F289BA93D73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611602" y="327973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sp>
        <p:nvSpPr>
          <p:cNvPr id="58" name="Text Placeholder 5">
            <a:extLst>
              <a:ext uri="{FF2B5EF4-FFF2-40B4-BE49-F238E27FC236}">
                <a16:creationId xmlns:a16="http://schemas.microsoft.com/office/drawing/2014/main" id="{AAE7FE0A-3060-3A73-C253-3B25ECA9DD9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205508" y="4171730"/>
            <a:ext cx="2029156" cy="30777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/>
              <a:t>Social Media Handle </a:t>
            </a:r>
          </a:p>
        </p:txBody>
      </p:sp>
      <p:sp>
        <p:nvSpPr>
          <p:cNvPr id="59" name="Picture Placeholder 2">
            <a:extLst>
              <a:ext uri="{FF2B5EF4-FFF2-40B4-BE49-F238E27FC236}">
                <a16:creationId xmlns:a16="http://schemas.microsoft.com/office/drawing/2014/main" id="{2361B6E5-697C-4918-0C02-D49CBF88EED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3611602" y="4070793"/>
            <a:ext cx="495300" cy="493713"/>
          </a:xfrm>
        </p:spPr>
        <p:txBody>
          <a:bodyPr>
            <a:normAutofit/>
          </a:bodyPr>
          <a:lstStyle>
            <a:lvl1pPr marL="0" indent="0">
              <a:buNone/>
              <a:defRPr sz="700">
                <a:solidFill>
                  <a:srgbClr val="F3F0EB"/>
                </a:solidFill>
                <a:latin typeface="Montserrat" pitchFamily="2" charset="77"/>
              </a:defRPr>
            </a:lvl1pPr>
          </a:lstStyle>
          <a:p>
            <a:r>
              <a:rPr lang="en-US"/>
              <a:t>Insert social logo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85F945-5381-369E-57A4-78FB1B717A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5982549"/>
            <a:ext cx="12192000" cy="875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15209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ic Slide Light -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large room with green tanks&#10;&#10;AI-generated content may be incorrect.">
            <a:extLst>
              <a:ext uri="{FF2B5EF4-FFF2-40B4-BE49-F238E27FC236}">
                <a16:creationId xmlns:a16="http://schemas.microsoft.com/office/drawing/2014/main" id="{7094F06B-6748-7C2E-404D-329F38A8873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0011" y="-1"/>
            <a:ext cx="12202011" cy="6858001"/>
          </a:xfrm>
          <a:prstGeom prst="rect">
            <a:avLst/>
          </a:prstGeom>
        </p:spPr>
      </p:pic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792C7534-1086-1436-E04E-D6F7C2A2378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36613" y="1694863"/>
            <a:ext cx="10515600" cy="434875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Montserrat" pitchFamily="2" charset="77"/>
              </a:defRPr>
            </a:lvl1pPr>
            <a:lvl2pPr>
              <a:defRPr>
                <a:solidFill>
                  <a:schemeClr val="tx1"/>
                </a:solidFill>
                <a:latin typeface="Montserrat" pitchFamily="2" charset="77"/>
              </a:defRPr>
            </a:lvl2pPr>
            <a:lvl3pPr>
              <a:defRPr>
                <a:solidFill>
                  <a:schemeClr val="tx1"/>
                </a:solidFill>
                <a:latin typeface="Montserrat" pitchFamily="2" charset="77"/>
              </a:defRPr>
            </a:lvl3pPr>
            <a:lvl4pPr>
              <a:defRPr>
                <a:solidFill>
                  <a:schemeClr val="tx1"/>
                </a:solidFill>
                <a:latin typeface="Montserrat" pitchFamily="2" charset="77"/>
              </a:defRPr>
            </a:lvl4pPr>
            <a:lvl5pPr>
              <a:defRPr>
                <a:solidFill>
                  <a:schemeClr val="tx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1151F777-76EC-3BF2-0B48-261BE2A990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6217" y="63496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00585A"/>
                </a:solidFill>
                <a:latin typeface="Montserrat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46E6370B-5A3B-6E2F-D5EC-E573C5D9A7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7340" y="203661"/>
            <a:ext cx="10515600" cy="1325563"/>
          </a:xfrm>
        </p:spPr>
        <p:txBody>
          <a:bodyPr>
            <a:normAutofit/>
          </a:bodyPr>
          <a:lstStyle>
            <a:lvl1pPr marL="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b="1" i="0" kern="1200" spc="300" dirty="0">
                <a:solidFill>
                  <a:srgbClr val="00585A"/>
                </a:solidFill>
                <a:latin typeface="Montserrat" pitchFamily="2" charset="77"/>
                <a:ea typeface="+mj-ea"/>
                <a:cs typeface="+mj-cs"/>
              </a:defRPr>
            </a:lvl1pPr>
          </a:lstStyle>
          <a:p>
            <a:r>
              <a:rPr lang="en-US"/>
              <a:t>TITLE PLACEHOLDER</a:t>
            </a:r>
          </a:p>
        </p:txBody>
      </p:sp>
    </p:spTree>
    <p:extLst>
      <p:ext uri="{BB962C8B-B14F-4D97-AF65-F5344CB8AC3E}">
        <p14:creationId xmlns:p14="http://schemas.microsoft.com/office/powerpoint/2010/main" val="329947116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ic Slide Light -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3">
            <a:extLst>
              <a:ext uri="{FF2B5EF4-FFF2-40B4-BE49-F238E27FC236}">
                <a16:creationId xmlns:a16="http://schemas.microsoft.com/office/drawing/2014/main" id="{69CDFA88-AA46-5ED0-1047-E39E1B4F73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7340" y="203661"/>
            <a:ext cx="10515600" cy="1325563"/>
          </a:xfrm>
        </p:spPr>
        <p:txBody>
          <a:bodyPr>
            <a:normAutofit/>
          </a:bodyPr>
          <a:lstStyle>
            <a:lvl1pPr marL="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b="1" i="0" kern="1200" spc="300" dirty="0">
                <a:solidFill>
                  <a:srgbClr val="00585A"/>
                </a:solidFill>
                <a:latin typeface="Montserrat" pitchFamily="2" charset="77"/>
                <a:ea typeface="+mj-ea"/>
                <a:cs typeface="+mj-cs"/>
              </a:defRPr>
            </a:lvl1pPr>
          </a:lstStyle>
          <a:p>
            <a:r>
              <a:rPr lang="en-US"/>
              <a:t>TITLE PLACEHOLDER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792C7534-1086-1436-E04E-D6F7C2A2378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36613" y="1694863"/>
            <a:ext cx="10515600" cy="434875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Montserrat" pitchFamily="2" charset="77"/>
              </a:defRPr>
            </a:lvl1pPr>
            <a:lvl2pPr>
              <a:defRPr>
                <a:solidFill>
                  <a:schemeClr val="tx1"/>
                </a:solidFill>
                <a:latin typeface="Montserrat" pitchFamily="2" charset="77"/>
              </a:defRPr>
            </a:lvl2pPr>
            <a:lvl3pPr>
              <a:defRPr>
                <a:solidFill>
                  <a:schemeClr val="tx1"/>
                </a:solidFill>
                <a:latin typeface="Montserrat" pitchFamily="2" charset="77"/>
              </a:defRPr>
            </a:lvl3pPr>
            <a:lvl4pPr>
              <a:defRPr>
                <a:solidFill>
                  <a:schemeClr val="tx1"/>
                </a:solidFill>
                <a:latin typeface="Montserrat" pitchFamily="2" charset="77"/>
              </a:defRPr>
            </a:lvl4pPr>
            <a:lvl5pPr>
              <a:defRPr>
                <a:solidFill>
                  <a:schemeClr val="tx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1151F777-76EC-3BF2-0B48-261BE2A990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6217" y="63496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284493"/>
                </a:solidFill>
                <a:latin typeface="Montserrat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1043F9-6449-7AA4-41A2-E015AC70928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4484" y="6391000"/>
            <a:ext cx="2315043" cy="287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4348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_Title and Content - Text and Side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369277"/>
            <a:ext cx="8225789" cy="1048362"/>
          </a:xfrm>
        </p:spPr>
        <p:txBody>
          <a:bodyPr/>
          <a:lstStyle>
            <a:lvl1pPr marL="0" indent="0">
              <a:defRPr lang="en-US" sz="4400" b="1" kern="1200" dirty="0">
                <a:solidFill>
                  <a:srgbClr val="006495"/>
                </a:solidFill>
                <a:latin typeface="Aptos" panose="020B0004020202020204" pitchFamily="34" charset="0"/>
                <a:ea typeface="+mj-ea"/>
                <a:cs typeface="Segoe UI Semibold" panose="020B07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09731" y="1600155"/>
            <a:ext cx="7308784" cy="4572000"/>
          </a:xfrm>
        </p:spPr>
        <p:txBody>
          <a:bodyPr/>
          <a:lstStyle>
            <a:lvl1pPr marL="173038" indent="-173038">
              <a:buClr>
                <a:srgbClr val="F7C75E"/>
              </a:buClr>
              <a:defRPr lang="en-US" sz="2000" kern="1200" dirty="0">
                <a:solidFill>
                  <a:srgbClr val="213138"/>
                </a:solidFill>
                <a:latin typeface="Aptos" panose="020B0004020202020204" pitchFamily="34" charset="0"/>
                <a:ea typeface="Aptos" panose="020B0004020202020204" pitchFamily="34" charset="0"/>
                <a:cs typeface="Segoe UI" panose="020B0502040204020203" pitchFamily="34" charset="0"/>
              </a:defRPr>
            </a:lvl1pPr>
            <a:lvl2pPr marL="396875" indent="-223838">
              <a:buClr>
                <a:schemeClr val="bg1">
                  <a:lumMod val="65000"/>
                </a:schemeClr>
              </a:buClr>
              <a:defRPr lang="en-US" sz="1800" kern="1200" dirty="0">
                <a:solidFill>
                  <a:srgbClr val="213138"/>
                </a:solidFill>
                <a:latin typeface="Aptos" panose="020B0004020202020204" pitchFamily="34" charset="0"/>
                <a:ea typeface="Aptos" panose="020B0004020202020204" pitchFamily="34" charset="0"/>
                <a:cs typeface="Segoe UI" panose="020B0502040204020203" pitchFamily="34" charset="0"/>
              </a:defRPr>
            </a:lvl2pPr>
            <a:lvl3pPr marL="577850" indent="-180975">
              <a:buClr>
                <a:srgbClr val="F7C75E"/>
              </a:buClr>
              <a:defRPr lang="en-US" sz="1600" kern="1200" dirty="0">
                <a:solidFill>
                  <a:srgbClr val="213138"/>
                </a:solidFill>
                <a:latin typeface="Aptos" panose="020B0004020202020204" pitchFamily="34" charset="0"/>
                <a:ea typeface="Aptos" panose="020B0004020202020204" pitchFamily="34" charset="0"/>
                <a:cs typeface="Segoe UI" panose="020B0502040204020203" pitchFamily="34" charset="0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2B639F5-AFAA-6446-733C-B7F739EC67EF}"/>
              </a:ext>
            </a:extLst>
          </p:cNvPr>
          <p:cNvSpPr/>
          <p:nvPr userDrawn="1"/>
        </p:nvSpPr>
        <p:spPr>
          <a:xfrm flipH="1">
            <a:off x="0" y="6208294"/>
            <a:ext cx="663276" cy="665747"/>
          </a:xfrm>
          <a:custGeom>
            <a:avLst/>
            <a:gdLst>
              <a:gd name="connsiteX0" fmla="*/ 7748337 w 7748337"/>
              <a:gd name="connsiteY0" fmla="*/ 0 h 3593431"/>
              <a:gd name="connsiteX1" fmla="*/ 7748337 w 7748337"/>
              <a:gd name="connsiteY1" fmla="*/ 3593431 h 3593431"/>
              <a:gd name="connsiteX2" fmla="*/ 0 w 7748337"/>
              <a:gd name="connsiteY2" fmla="*/ 3593431 h 3593431"/>
              <a:gd name="connsiteX3" fmla="*/ 7748337 w 7748337"/>
              <a:gd name="connsiteY3" fmla="*/ 0 h 359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48337" h="3593431">
                <a:moveTo>
                  <a:pt x="7748337" y="0"/>
                </a:moveTo>
                <a:lnTo>
                  <a:pt x="7748337" y="3593431"/>
                </a:lnTo>
                <a:lnTo>
                  <a:pt x="0" y="3593431"/>
                </a:lnTo>
                <a:lnTo>
                  <a:pt x="7748337" y="0"/>
                </a:lnTo>
                <a:close/>
              </a:path>
            </a:pathLst>
          </a:custGeom>
          <a:gradFill>
            <a:gsLst>
              <a:gs pos="0">
                <a:srgbClr val="FBD369"/>
              </a:gs>
              <a:gs pos="100000">
                <a:srgbClr val="EEB54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yellow line in the air&#10;&#10;Description automatically generated">
            <a:extLst>
              <a:ext uri="{FF2B5EF4-FFF2-40B4-BE49-F238E27FC236}">
                <a16:creationId xmlns:a16="http://schemas.microsoft.com/office/drawing/2014/main" id="{62CB90E8-AFDE-9608-E8C8-68995F02A02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946" y="6302941"/>
            <a:ext cx="1184855" cy="246356"/>
          </a:xfrm>
          <a:prstGeom prst="rect">
            <a:avLst/>
          </a:prstGeom>
        </p:spPr>
      </p:pic>
      <p:sp>
        <p:nvSpPr>
          <p:cNvPr id="9" name="Rectangle: Single Corner Snipped 8">
            <a:extLst>
              <a:ext uri="{FF2B5EF4-FFF2-40B4-BE49-F238E27FC236}">
                <a16:creationId xmlns:a16="http://schemas.microsoft.com/office/drawing/2014/main" id="{A6CA009B-3AA7-1335-D422-08AE1EF5C2EE}"/>
              </a:ext>
            </a:extLst>
          </p:cNvPr>
          <p:cNvSpPr/>
          <p:nvPr userDrawn="1"/>
        </p:nvSpPr>
        <p:spPr>
          <a:xfrm flipH="1">
            <a:off x="8835390" y="-1"/>
            <a:ext cx="3356610" cy="6858001"/>
          </a:xfrm>
          <a:prstGeom prst="snip1Rect">
            <a:avLst>
              <a:gd name="adj" fmla="val 31395"/>
            </a:avLst>
          </a:prstGeom>
          <a:gradFill>
            <a:gsLst>
              <a:gs pos="0">
                <a:srgbClr val="367DBF"/>
              </a:gs>
              <a:gs pos="100000">
                <a:srgbClr val="0B5596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D02E96D-A9BD-7CFE-D58C-F87629A724F1}"/>
              </a:ext>
            </a:extLst>
          </p:cNvPr>
          <p:cNvSpPr txBox="1">
            <a:spLocks/>
          </p:cNvSpPr>
          <p:nvPr userDrawn="1"/>
        </p:nvSpPr>
        <p:spPr bwMode="auto">
          <a:xfrm>
            <a:off x="9270649" y="1465139"/>
            <a:ext cx="2486091" cy="462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73038" indent="-173038" algn="l" rtl="0" eaLnBrk="1" fontAlgn="base" hangingPunct="1">
              <a:spcBef>
                <a:spcPts val="1200"/>
              </a:spcBef>
              <a:spcAft>
                <a:spcPct val="0"/>
              </a:spcAft>
              <a:buClr>
                <a:srgbClr val="6F9343"/>
              </a:buClr>
              <a:buSzPct val="125000"/>
              <a:buFont typeface="Segoe UI" panose="020B0502040204020203" pitchFamily="34" charset="0"/>
              <a:buChar char="›"/>
              <a:defRPr lang="en-US" sz="2000" kern="1200" dirty="0">
                <a:solidFill>
                  <a:srgbClr val="474748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396875" indent="-2238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6F9343"/>
              </a:buClr>
              <a:buSzPct val="125000"/>
              <a:buFont typeface="Segoe UI" panose="020B0502040204020203" pitchFamily="34" charset="0"/>
              <a:buChar char="›"/>
              <a:defRPr lang="en-US" sz="1800" kern="1200" dirty="0">
                <a:solidFill>
                  <a:srgbClr val="474748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2pPr>
            <a:lvl3pPr marL="577850" indent="-1809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B5D5D"/>
              </a:buClr>
              <a:buSzPct val="125000"/>
              <a:buFont typeface="Segoe UI" panose="020B0502040204020203" pitchFamily="34" charset="0"/>
              <a:buChar char="›"/>
              <a:defRPr lang="en-US" sz="1600" kern="1200" dirty="0">
                <a:solidFill>
                  <a:srgbClr val="474748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9BBB59"/>
              </a:buClr>
              <a:buSzTx/>
              <a:buFont typeface="Segoe UI" panose="020B0502040204020203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1E3138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Arial" charset="0"/>
            </a:endParaRP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42312C9-AA40-CBE5-D6FA-FD5B0AFED5E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269572" y="1600200"/>
            <a:ext cx="2487168" cy="3998913"/>
          </a:xfrm>
        </p:spPr>
        <p:txBody>
          <a:bodyPr/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  <a:lvl2pPr marL="173037" indent="0">
              <a:buNone/>
              <a:defRPr/>
            </a:lvl2pPr>
            <a:lvl3pPr marL="396875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48606005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512" userDrawn="1">
          <p15:clr>
            <a:srgbClr val="FBAE4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Text and Side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369277"/>
            <a:ext cx="8225789" cy="1048362"/>
          </a:xfrm>
        </p:spPr>
        <p:txBody>
          <a:bodyPr/>
          <a:lstStyle>
            <a:lvl1pPr marL="0" indent="0">
              <a:defRPr lang="en-US" sz="4400" b="1" kern="1200" dirty="0">
                <a:solidFill>
                  <a:srgbClr val="006495"/>
                </a:solidFill>
                <a:latin typeface="Aptos" panose="020B0004020202020204" pitchFamily="34" charset="0"/>
                <a:ea typeface="+mj-ea"/>
                <a:cs typeface="Segoe UI Semibold" panose="020B07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09731" y="1600155"/>
            <a:ext cx="7308784" cy="4572000"/>
          </a:xfrm>
        </p:spPr>
        <p:txBody>
          <a:bodyPr/>
          <a:lstStyle>
            <a:lvl1pPr marL="173038" indent="-173038">
              <a:buClr>
                <a:srgbClr val="F7C75E"/>
              </a:buClr>
              <a:defRPr lang="en-US" sz="2000" kern="1200" dirty="0">
                <a:solidFill>
                  <a:srgbClr val="213138"/>
                </a:solidFill>
                <a:latin typeface="Aptos" panose="020B0004020202020204" pitchFamily="34" charset="0"/>
                <a:ea typeface="Aptos" panose="020B0004020202020204" pitchFamily="34" charset="0"/>
                <a:cs typeface="Segoe UI" panose="020B0502040204020203" pitchFamily="34" charset="0"/>
              </a:defRPr>
            </a:lvl1pPr>
            <a:lvl2pPr marL="396875" indent="-223838">
              <a:buClr>
                <a:schemeClr val="bg1">
                  <a:lumMod val="65000"/>
                </a:schemeClr>
              </a:buClr>
              <a:defRPr lang="en-US" sz="1800" kern="1200" dirty="0">
                <a:solidFill>
                  <a:srgbClr val="213138"/>
                </a:solidFill>
                <a:latin typeface="Aptos" panose="020B0004020202020204" pitchFamily="34" charset="0"/>
                <a:ea typeface="Aptos" panose="020B0004020202020204" pitchFamily="34" charset="0"/>
                <a:cs typeface="Segoe UI" panose="020B0502040204020203" pitchFamily="34" charset="0"/>
              </a:defRPr>
            </a:lvl2pPr>
            <a:lvl3pPr marL="577850" indent="-180975">
              <a:buClr>
                <a:srgbClr val="F7C75E"/>
              </a:buClr>
              <a:defRPr lang="en-US" sz="1600" kern="1200" dirty="0">
                <a:solidFill>
                  <a:srgbClr val="213138"/>
                </a:solidFill>
                <a:latin typeface="Aptos" panose="020B0004020202020204" pitchFamily="34" charset="0"/>
                <a:ea typeface="Aptos" panose="020B0004020202020204" pitchFamily="34" charset="0"/>
                <a:cs typeface="Segoe UI" panose="020B0502040204020203" pitchFamily="34" charset="0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2B639F5-AFAA-6446-733C-B7F739EC67EF}"/>
              </a:ext>
            </a:extLst>
          </p:cNvPr>
          <p:cNvSpPr/>
          <p:nvPr userDrawn="1"/>
        </p:nvSpPr>
        <p:spPr>
          <a:xfrm flipH="1">
            <a:off x="0" y="6208294"/>
            <a:ext cx="663276" cy="665747"/>
          </a:xfrm>
          <a:custGeom>
            <a:avLst/>
            <a:gdLst>
              <a:gd name="connsiteX0" fmla="*/ 7748337 w 7748337"/>
              <a:gd name="connsiteY0" fmla="*/ 0 h 3593431"/>
              <a:gd name="connsiteX1" fmla="*/ 7748337 w 7748337"/>
              <a:gd name="connsiteY1" fmla="*/ 3593431 h 3593431"/>
              <a:gd name="connsiteX2" fmla="*/ 0 w 7748337"/>
              <a:gd name="connsiteY2" fmla="*/ 3593431 h 3593431"/>
              <a:gd name="connsiteX3" fmla="*/ 7748337 w 7748337"/>
              <a:gd name="connsiteY3" fmla="*/ 0 h 359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48337" h="3593431">
                <a:moveTo>
                  <a:pt x="7748337" y="0"/>
                </a:moveTo>
                <a:lnTo>
                  <a:pt x="7748337" y="3593431"/>
                </a:lnTo>
                <a:lnTo>
                  <a:pt x="0" y="3593431"/>
                </a:lnTo>
                <a:lnTo>
                  <a:pt x="7748337" y="0"/>
                </a:lnTo>
                <a:close/>
              </a:path>
            </a:pathLst>
          </a:custGeom>
          <a:gradFill>
            <a:gsLst>
              <a:gs pos="0">
                <a:srgbClr val="FBD369"/>
              </a:gs>
              <a:gs pos="100000">
                <a:srgbClr val="EEB54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yellow line in the air&#10;&#10;Description automatically generated">
            <a:extLst>
              <a:ext uri="{FF2B5EF4-FFF2-40B4-BE49-F238E27FC236}">
                <a16:creationId xmlns:a16="http://schemas.microsoft.com/office/drawing/2014/main" id="{62CB90E8-AFDE-9608-E8C8-68995F02A02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946" y="6302941"/>
            <a:ext cx="1184855" cy="246356"/>
          </a:xfrm>
          <a:prstGeom prst="rect">
            <a:avLst/>
          </a:prstGeom>
        </p:spPr>
      </p:pic>
      <p:sp>
        <p:nvSpPr>
          <p:cNvPr id="9" name="Rectangle: Single Corner Snipped 8">
            <a:extLst>
              <a:ext uri="{FF2B5EF4-FFF2-40B4-BE49-F238E27FC236}">
                <a16:creationId xmlns:a16="http://schemas.microsoft.com/office/drawing/2014/main" id="{A6CA009B-3AA7-1335-D422-08AE1EF5C2EE}"/>
              </a:ext>
            </a:extLst>
          </p:cNvPr>
          <p:cNvSpPr/>
          <p:nvPr userDrawn="1"/>
        </p:nvSpPr>
        <p:spPr>
          <a:xfrm flipH="1">
            <a:off x="8835390" y="-1"/>
            <a:ext cx="3356610" cy="6858001"/>
          </a:xfrm>
          <a:prstGeom prst="snip1Rect">
            <a:avLst>
              <a:gd name="adj" fmla="val 31395"/>
            </a:avLst>
          </a:prstGeom>
          <a:gradFill>
            <a:gsLst>
              <a:gs pos="0">
                <a:srgbClr val="FBD369"/>
              </a:gs>
              <a:gs pos="100000">
                <a:srgbClr val="EEB54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D02E96D-A9BD-7CFE-D58C-F87629A724F1}"/>
              </a:ext>
            </a:extLst>
          </p:cNvPr>
          <p:cNvSpPr txBox="1">
            <a:spLocks/>
          </p:cNvSpPr>
          <p:nvPr userDrawn="1"/>
        </p:nvSpPr>
        <p:spPr bwMode="auto">
          <a:xfrm>
            <a:off x="9270649" y="1465139"/>
            <a:ext cx="2486091" cy="462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73038" indent="-173038" algn="l" rtl="0" eaLnBrk="1" fontAlgn="base" hangingPunct="1">
              <a:spcBef>
                <a:spcPts val="1200"/>
              </a:spcBef>
              <a:spcAft>
                <a:spcPct val="0"/>
              </a:spcAft>
              <a:buClr>
                <a:srgbClr val="6F9343"/>
              </a:buClr>
              <a:buSzPct val="125000"/>
              <a:buFont typeface="Segoe UI" panose="020B0502040204020203" pitchFamily="34" charset="0"/>
              <a:buChar char="›"/>
              <a:defRPr lang="en-US" sz="2000" kern="1200" dirty="0">
                <a:solidFill>
                  <a:srgbClr val="474748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396875" indent="-2238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6F9343"/>
              </a:buClr>
              <a:buSzPct val="125000"/>
              <a:buFont typeface="Segoe UI" panose="020B0502040204020203" pitchFamily="34" charset="0"/>
              <a:buChar char="›"/>
              <a:defRPr lang="en-US" sz="1800" kern="1200" dirty="0">
                <a:solidFill>
                  <a:srgbClr val="474748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2pPr>
            <a:lvl3pPr marL="577850" indent="-1809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B5D5D"/>
              </a:buClr>
              <a:buSzPct val="125000"/>
              <a:buFont typeface="Segoe UI" panose="020B0502040204020203" pitchFamily="34" charset="0"/>
              <a:buChar char="›"/>
              <a:defRPr lang="en-US" sz="1600" kern="1200" dirty="0">
                <a:solidFill>
                  <a:srgbClr val="474748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9BBB59"/>
              </a:buClr>
              <a:buSzTx/>
              <a:buFont typeface="Segoe UI" panose="020B0502040204020203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1E3138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Arial" charset="0"/>
            </a:endParaRP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42312C9-AA40-CBE5-D6FA-FD5B0AFED5E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269572" y="1600200"/>
            <a:ext cx="2487168" cy="3998913"/>
          </a:xfrm>
        </p:spPr>
        <p:txBody>
          <a:bodyPr/>
          <a:lstStyle>
            <a:lvl1pPr marL="0" indent="0">
              <a:buNone/>
              <a:defRPr sz="2800" b="1"/>
            </a:lvl1pPr>
            <a:lvl2pPr marL="173037" indent="0">
              <a:buNone/>
              <a:defRPr/>
            </a:lvl2pPr>
            <a:lvl3pPr marL="396875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061347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512" userDrawn="1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Header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69277"/>
            <a:ext cx="10978661" cy="1048362"/>
          </a:xfrm>
        </p:spPr>
        <p:txBody>
          <a:bodyPr/>
          <a:lstStyle>
            <a:lvl1pPr marL="0" indent="0">
              <a:defRPr lang="en-US" sz="4400" b="1" kern="1200" dirty="0">
                <a:solidFill>
                  <a:srgbClr val="006495"/>
                </a:solidFill>
                <a:latin typeface="Aptos" panose="020B0004020202020204" pitchFamily="34" charset="0"/>
                <a:ea typeface="+mj-ea"/>
                <a:cs typeface="Segoe UI Semibold" panose="020B07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C5DBE86-9A81-8923-5A85-591E87E11DCC}"/>
              </a:ext>
            </a:extLst>
          </p:cNvPr>
          <p:cNvSpPr/>
          <p:nvPr userDrawn="1"/>
        </p:nvSpPr>
        <p:spPr>
          <a:xfrm rot="10800000" flipH="1">
            <a:off x="10934016" y="0"/>
            <a:ext cx="1257984" cy="1133856"/>
          </a:xfrm>
          <a:custGeom>
            <a:avLst/>
            <a:gdLst>
              <a:gd name="connsiteX0" fmla="*/ 7748337 w 7748337"/>
              <a:gd name="connsiteY0" fmla="*/ 0 h 3593431"/>
              <a:gd name="connsiteX1" fmla="*/ 7748337 w 7748337"/>
              <a:gd name="connsiteY1" fmla="*/ 3593431 h 3593431"/>
              <a:gd name="connsiteX2" fmla="*/ 0 w 7748337"/>
              <a:gd name="connsiteY2" fmla="*/ 3593431 h 3593431"/>
              <a:gd name="connsiteX3" fmla="*/ 7748337 w 7748337"/>
              <a:gd name="connsiteY3" fmla="*/ 0 h 359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48337" h="3593431">
                <a:moveTo>
                  <a:pt x="7748337" y="0"/>
                </a:moveTo>
                <a:lnTo>
                  <a:pt x="7748337" y="3593431"/>
                </a:lnTo>
                <a:lnTo>
                  <a:pt x="0" y="3593431"/>
                </a:lnTo>
                <a:lnTo>
                  <a:pt x="7748337" y="0"/>
                </a:lnTo>
                <a:close/>
              </a:path>
            </a:pathLst>
          </a:custGeom>
          <a:gradFill>
            <a:gsLst>
              <a:gs pos="0">
                <a:srgbClr val="FBD369"/>
              </a:gs>
              <a:gs pos="100000">
                <a:srgbClr val="EEB54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96AB88D-08FD-DBE1-7BB5-D5525182BC54}"/>
              </a:ext>
            </a:extLst>
          </p:cNvPr>
          <p:cNvSpPr/>
          <p:nvPr userDrawn="1"/>
        </p:nvSpPr>
        <p:spPr>
          <a:xfrm flipH="1">
            <a:off x="0" y="6208294"/>
            <a:ext cx="663276" cy="665747"/>
          </a:xfrm>
          <a:custGeom>
            <a:avLst/>
            <a:gdLst>
              <a:gd name="connsiteX0" fmla="*/ 7748337 w 7748337"/>
              <a:gd name="connsiteY0" fmla="*/ 0 h 3593431"/>
              <a:gd name="connsiteX1" fmla="*/ 7748337 w 7748337"/>
              <a:gd name="connsiteY1" fmla="*/ 3593431 h 3593431"/>
              <a:gd name="connsiteX2" fmla="*/ 0 w 7748337"/>
              <a:gd name="connsiteY2" fmla="*/ 3593431 h 3593431"/>
              <a:gd name="connsiteX3" fmla="*/ 7748337 w 7748337"/>
              <a:gd name="connsiteY3" fmla="*/ 0 h 359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48337" h="3593431">
                <a:moveTo>
                  <a:pt x="7748337" y="0"/>
                </a:moveTo>
                <a:lnTo>
                  <a:pt x="7748337" y="3593431"/>
                </a:lnTo>
                <a:lnTo>
                  <a:pt x="0" y="3593431"/>
                </a:lnTo>
                <a:lnTo>
                  <a:pt x="7748337" y="0"/>
                </a:lnTo>
                <a:close/>
              </a:path>
            </a:pathLst>
          </a:custGeom>
          <a:gradFill>
            <a:gsLst>
              <a:gs pos="0">
                <a:srgbClr val="FBD369"/>
              </a:gs>
              <a:gs pos="100000">
                <a:srgbClr val="EEB54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yellow line in the air&#10;&#10;Description automatically generated">
            <a:extLst>
              <a:ext uri="{FF2B5EF4-FFF2-40B4-BE49-F238E27FC236}">
                <a16:creationId xmlns:a16="http://schemas.microsoft.com/office/drawing/2014/main" id="{B74D0F8C-390A-3A8B-7212-36ED4C952C1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946" y="6302941"/>
            <a:ext cx="1184855" cy="246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88066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_Title and Content - Text and Side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Single Corner Snipped 2">
            <a:extLst>
              <a:ext uri="{FF2B5EF4-FFF2-40B4-BE49-F238E27FC236}">
                <a16:creationId xmlns:a16="http://schemas.microsoft.com/office/drawing/2014/main" id="{4F41086B-F99C-5322-3664-9485E3F30B86}"/>
              </a:ext>
            </a:extLst>
          </p:cNvPr>
          <p:cNvSpPr/>
          <p:nvPr userDrawn="1"/>
        </p:nvSpPr>
        <p:spPr>
          <a:xfrm flipH="1">
            <a:off x="8843748" y="0"/>
            <a:ext cx="3348251" cy="6858000"/>
          </a:xfrm>
          <a:prstGeom prst="snip1Rect">
            <a:avLst>
              <a:gd name="adj" fmla="val 31918"/>
            </a:avLst>
          </a:prstGeom>
          <a:solidFill>
            <a:srgbClr val="213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365760" rtlCol="0" anchor="b" anchorCtr="0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369277"/>
            <a:ext cx="8225789" cy="1048362"/>
          </a:xfrm>
        </p:spPr>
        <p:txBody>
          <a:bodyPr/>
          <a:lstStyle>
            <a:lvl1pPr marL="0" indent="0">
              <a:defRPr lang="en-US" sz="4400" b="1" kern="1200" dirty="0">
                <a:solidFill>
                  <a:srgbClr val="006495"/>
                </a:solidFill>
                <a:latin typeface="Aptos" panose="020B0004020202020204" pitchFamily="34" charset="0"/>
                <a:ea typeface="+mj-ea"/>
                <a:cs typeface="Segoe UI Semibold" panose="020B07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09731" y="1600155"/>
            <a:ext cx="7308784" cy="4572000"/>
          </a:xfrm>
        </p:spPr>
        <p:txBody>
          <a:bodyPr/>
          <a:lstStyle>
            <a:lvl1pPr marL="173038" indent="-173038">
              <a:buClr>
                <a:srgbClr val="F7C75E"/>
              </a:buClr>
              <a:defRPr lang="en-US" sz="2000" kern="1200" dirty="0">
                <a:solidFill>
                  <a:srgbClr val="213138"/>
                </a:solidFill>
                <a:latin typeface="Aptos" panose="020B0004020202020204" pitchFamily="34" charset="0"/>
                <a:ea typeface="Aptos" panose="020B0004020202020204" pitchFamily="34" charset="0"/>
                <a:cs typeface="Segoe UI" panose="020B0502040204020203" pitchFamily="34" charset="0"/>
              </a:defRPr>
            </a:lvl1pPr>
            <a:lvl2pPr marL="396875" indent="-223838">
              <a:buClr>
                <a:schemeClr val="bg1">
                  <a:lumMod val="65000"/>
                </a:schemeClr>
              </a:buClr>
              <a:defRPr lang="en-US" sz="1800" kern="1200" dirty="0">
                <a:solidFill>
                  <a:srgbClr val="213138"/>
                </a:solidFill>
                <a:latin typeface="Aptos" panose="020B0004020202020204" pitchFamily="34" charset="0"/>
                <a:ea typeface="Aptos" panose="020B0004020202020204" pitchFamily="34" charset="0"/>
                <a:cs typeface="Segoe UI" panose="020B0502040204020203" pitchFamily="34" charset="0"/>
              </a:defRPr>
            </a:lvl2pPr>
            <a:lvl3pPr marL="577850" indent="-180975">
              <a:buClr>
                <a:srgbClr val="F7C75E"/>
              </a:buClr>
              <a:defRPr lang="en-US" sz="1600" kern="1200" dirty="0">
                <a:solidFill>
                  <a:srgbClr val="213138"/>
                </a:solidFill>
                <a:latin typeface="Aptos" panose="020B0004020202020204" pitchFamily="34" charset="0"/>
                <a:ea typeface="Aptos" panose="020B0004020202020204" pitchFamily="34" charset="0"/>
                <a:cs typeface="Segoe UI" panose="020B0502040204020203" pitchFamily="34" charset="0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2B639F5-AFAA-6446-733C-B7F739EC67EF}"/>
              </a:ext>
            </a:extLst>
          </p:cNvPr>
          <p:cNvSpPr/>
          <p:nvPr userDrawn="1"/>
        </p:nvSpPr>
        <p:spPr>
          <a:xfrm flipH="1">
            <a:off x="0" y="6208294"/>
            <a:ext cx="663276" cy="665747"/>
          </a:xfrm>
          <a:custGeom>
            <a:avLst/>
            <a:gdLst>
              <a:gd name="connsiteX0" fmla="*/ 7748337 w 7748337"/>
              <a:gd name="connsiteY0" fmla="*/ 0 h 3593431"/>
              <a:gd name="connsiteX1" fmla="*/ 7748337 w 7748337"/>
              <a:gd name="connsiteY1" fmla="*/ 3593431 h 3593431"/>
              <a:gd name="connsiteX2" fmla="*/ 0 w 7748337"/>
              <a:gd name="connsiteY2" fmla="*/ 3593431 h 3593431"/>
              <a:gd name="connsiteX3" fmla="*/ 7748337 w 7748337"/>
              <a:gd name="connsiteY3" fmla="*/ 0 h 359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48337" h="3593431">
                <a:moveTo>
                  <a:pt x="7748337" y="0"/>
                </a:moveTo>
                <a:lnTo>
                  <a:pt x="7748337" y="3593431"/>
                </a:lnTo>
                <a:lnTo>
                  <a:pt x="0" y="3593431"/>
                </a:lnTo>
                <a:lnTo>
                  <a:pt x="7748337" y="0"/>
                </a:lnTo>
                <a:close/>
              </a:path>
            </a:pathLst>
          </a:custGeom>
          <a:gradFill>
            <a:gsLst>
              <a:gs pos="0">
                <a:srgbClr val="FBD369"/>
              </a:gs>
              <a:gs pos="100000">
                <a:srgbClr val="EEB54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yellow line in the air&#10;&#10;Description automatically generated">
            <a:extLst>
              <a:ext uri="{FF2B5EF4-FFF2-40B4-BE49-F238E27FC236}">
                <a16:creationId xmlns:a16="http://schemas.microsoft.com/office/drawing/2014/main" id="{62CB90E8-AFDE-9608-E8C8-68995F02A02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946" y="6302941"/>
            <a:ext cx="1184855" cy="246356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D02E96D-A9BD-7CFE-D58C-F87629A724F1}"/>
              </a:ext>
            </a:extLst>
          </p:cNvPr>
          <p:cNvSpPr txBox="1">
            <a:spLocks/>
          </p:cNvSpPr>
          <p:nvPr userDrawn="1"/>
        </p:nvSpPr>
        <p:spPr bwMode="auto">
          <a:xfrm>
            <a:off x="9270649" y="1465139"/>
            <a:ext cx="2486091" cy="462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73038" indent="-173038" algn="l" rtl="0" eaLnBrk="1" fontAlgn="base" hangingPunct="1">
              <a:spcBef>
                <a:spcPts val="1200"/>
              </a:spcBef>
              <a:spcAft>
                <a:spcPct val="0"/>
              </a:spcAft>
              <a:buClr>
                <a:srgbClr val="6F9343"/>
              </a:buClr>
              <a:buSzPct val="125000"/>
              <a:buFont typeface="Segoe UI" panose="020B0502040204020203" pitchFamily="34" charset="0"/>
              <a:buChar char="›"/>
              <a:defRPr lang="en-US" sz="2000" kern="1200" dirty="0">
                <a:solidFill>
                  <a:srgbClr val="474748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396875" indent="-2238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6F9343"/>
              </a:buClr>
              <a:buSzPct val="125000"/>
              <a:buFont typeface="Segoe UI" panose="020B0502040204020203" pitchFamily="34" charset="0"/>
              <a:buChar char="›"/>
              <a:defRPr lang="en-US" sz="1800" kern="1200" dirty="0">
                <a:solidFill>
                  <a:srgbClr val="474748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2pPr>
            <a:lvl3pPr marL="577850" indent="-1809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B5D5D"/>
              </a:buClr>
              <a:buSzPct val="125000"/>
              <a:buFont typeface="Segoe UI" panose="020B0502040204020203" pitchFamily="34" charset="0"/>
              <a:buChar char="›"/>
              <a:defRPr lang="en-US" sz="1600" kern="1200" dirty="0">
                <a:solidFill>
                  <a:srgbClr val="474748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9BBB59"/>
              </a:buClr>
              <a:buSzTx/>
              <a:buFont typeface="Segoe UI" panose="020B0502040204020203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1E3138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Arial" charset="0"/>
            </a:endParaRP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42312C9-AA40-CBE5-D6FA-FD5B0AFED5E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269572" y="1600200"/>
            <a:ext cx="2487168" cy="3998913"/>
          </a:xfrm>
        </p:spPr>
        <p:txBody>
          <a:bodyPr/>
          <a:lstStyle>
            <a:lvl1pPr marL="0" indent="0">
              <a:buNone/>
              <a:defRPr sz="2800" b="1">
                <a:solidFill>
                  <a:srgbClr val="FDD86D"/>
                </a:solidFill>
              </a:defRPr>
            </a:lvl1pPr>
            <a:lvl2pPr marL="173037" indent="0">
              <a:buNone/>
              <a:defRPr/>
            </a:lvl2pPr>
            <a:lvl3pPr marL="396875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70916005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512" userDrawn="1">
          <p15:clr>
            <a:srgbClr val="FBAE40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Text and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369277"/>
            <a:ext cx="10058400" cy="1048362"/>
          </a:xfrm>
        </p:spPr>
        <p:txBody>
          <a:bodyPr/>
          <a:lstStyle>
            <a:lvl1pPr marL="0" indent="0">
              <a:defRPr lang="en-US" sz="4400" b="1" kern="1200" dirty="0">
                <a:solidFill>
                  <a:srgbClr val="006495"/>
                </a:solidFill>
                <a:latin typeface="Aptos" panose="020B0004020202020204" pitchFamily="34" charset="0"/>
                <a:ea typeface="+mj-ea"/>
                <a:cs typeface="Segoe UI Semibold" panose="020B07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609731" y="1600155"/>
            <a:ext cx="5486269" cy="4572000"/>
          </a:xfrm>
        </p:spPr>
        <p:txBody>
          <a:bodyPr/>
          <a:lstStyle>
            <a:lvl1pPr marL="173038" indent="-173038">
              <a:buClr>
                <a:srgbClr val="F7C75E"/>
              </a:buClr>
              <a:defRPr lang="en-US" sz="2000" kern="1200" dirty="0">
                <a:solidFill>
                  <a:srgbClr val="213138"/>
                </a:solidFill>
                <a:latin typeface="Aptos" panose="020B0004020202020204" pitchFamily="34" charset="0"/>
                <a:ea typeface="Aptos" panose="020B0004020202020204" pitchFamily="34" charset="0"/>
                <a:cs typeface="Segoe UI" panose="020B0502040204020203" pitchFamily="34" charset="0"/>
              </a:defRPr>
            </a:lvl1pPr>
            <a:lvl2pPr marL="396875" indent="-223838">
              <a:buClr>
                <a:schemeClr val="bg1">
                  <a:lumMod val="65000"/>
                </a:schemeClr>
              </a:buClr>
              <a:defRPr lang="en-US" sz="1800" kern="1200" dirty="0">
                <a:solidFill>
                  <a:srgbClr val="213138"/>
                </a:solidFill>
                <a:latin typeface="Aptos" panose="020B0004020202020204" pitchFamily="34" charset="0"/>
                <a:ea typeface="Aptos" panose="020B0004020202020204" pitchFamily="34" charset="0"/>
                <a:cs typeface="Segoe UI" panose="020B0502040204020203" pitchFamily="34" charset="0"/>
              </a:defRPr>
            </a:lvl2pPr>
            <a:lvl3pPr marL="577850" indent="-180975">
              <a:buClr>
                <a:srgbClr val="F7C75E"/>
              </a:buClr>
              <a:defRPr lang="en-US" sz="1600" kern="1200" dirty="0">
                <a:solidFill>
                  <a:srgbClr val="213138"/>
                </a:solidFill>
                <a:latin typeface="Aptos" panose="020B0004020202020204" pitchFamily="34" charset="0"/>
                <a:ea typeface="Aptos" panose="020B0004020202020204" pitchFamily="34" charset="0"/>
                <a:cs typeface="Segoe UI" panose="020B0502040204020203" pitchFamily="34" charset="0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33504A50-C07E-C2E8-CC85-263F19CD5A7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364826" y="1604963"/>
            <a:ext cx="5560474" cy="4572000"/>
          </a:xfrm>
          <a:prstGeom prst="snip1Rect">
            <a:avLst>
              <a:gd name="adj" fmla="val 20172"/>
            </a:avLst>
          </a:prstGeom>
          <a:solidFill>
            <a:schemeClr val="bg1">
              <a:lumMod val="85000"/>
            </a:schemeClr>
          </a:solidFill>
        </p:spPr>
        <p:txBody>
          <a:bodyPr tIns="137160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7F75649F-1391-02D8-AC56-CD11ACC3DE12}"/>
              </a:ext>
            </a:extLst>
          </p:cNvPr>
          <p:cNvSpPr/>
          <p:nvPr userDrawn="1"/>
        </p:nvSpPr>
        <p:spPr>
          <a:xfrm rot="10800000" flipH="1">
            <a:off x="10934016" y="0"/>
            <a:ext cx="1257984" cy="1133856"/>
          </a:xfrm>
          <a:custGeom>
            <a:avLst/>
            <a:gdLst>
              <a:gd name="connsiteX0" fmla="*/ 7748337 w 7748337"/>
              <a:gd name="connsiteY0" fmla="*/ 0 h 3593431"/>
              <a:gd name="connsiteX1" fmla="*/ 7748337 w 7748337"/>
              <a:gd name="connsiteY1" fmla="*/ 3593431 h 3593431"/>
              <a:gd name="connsiteX2" fmla="*/ 0 w 7748337"/>
              <a:gd name="connsiteY2" fmla="*/ 3593431 h 3593431"/>
              <a:gd name="connsiteX3" fmla="*/ 7748337 w 7748337"/>
              <a:gd name="connsiteY3" fmla="*/ 0 h 359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48337" h="3593431">
                <a:moveTo>
                  <a:pt x="7748337" y="0"/>
                </a:moveTo>
                <a:lnTo>
                  <a:pt x="7748337" y="3593431"/>
                </a:lnTo>
                <a:lnTo>
                  <a:pt x="0" y="3593431"/>
                </a:lnTo>
                <a:lnTo>
                  <a:pt x="7748337" y="0"/>
                </a:lnTo>
                <a:close/>
              </a:path>
            </a:pathLst>
          </a:custGeom>
          <a:gradFill>
            <a:gsLst>
              <a:gs pos="0">
                <a:srgbClr val="FBD369"/>
              </a:gs>
              <a:gs pos="100000">
                <a:srgbClr val="EEB54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2B639F5-AFAA-6446-733C-B7F739EC67EF}"/>
              </a:ext>
            </a:extLst>
          </p:cNvPr>
          <p:cNvSpPr/>
          <p:nvPr userDrawn="1"/>
        </p:nvSpPr>
        <p:spPr>
          <a:xfrm flipH="1">
            <a:off x="0" y="6208294"/>
            <a:ext cx="663276" cy="665747"/>
          </a:xfrm>
          <a:custGeom>
            <a:avLst/>
            <a:gdLst>
              <a:gd name="connsiteX0" fmla="*/ 7748337 w 7748337"/>
              <a:gd name="connsiteY0" fmla="*/ 0 h 3593431"/>
              <a:gd name="connsiteX1" fmla="*/ 7748337 w 7748337"/>
              <a:gd name="connsiteY1" fmla="*/ 3593431 h 3593431"/>
              <a:gd name="connsiteX2" fmla="*/ 0 w 7748337"/>
              <a:gd name="connsiteY2" fmla="*/ 3593431 h 3593431"/>
              <a:gd name="connsiteX3" fmla="*/ 7748337 w 7748337"/>
              <a:gd name="connsiteY3" fmla="*/ 0 h 359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48337" h="3593431">
                <a:moveTo>
                  <a:pt x="7748337" y="0"/>
                </a:moveTo>
                <a:lnTo>
                  <a:pt x="7748337" y="3593431"/>
                </a:lnTo>
                <a:lnTo>
                  <a:pt x="0" y="3593431"/>
                </a:lnTo>
                <a:lnTo>
                  <a:pt x="7748337" y="0"/>
                </a:lnTo>
                <a:close/>
              </a:path>
            </a:pathLst>
          </a:custGeom>
          <a:gradFill>
            <a:gsLst>
              <a:gs pos="0">
                <a:srgbClr val="FBD369"/>
              </a:gs>
              <a:gs pos="100000">
                <a:srgbClr val="EEB54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yellow line in the air&#10;&#10;Description automatically generated">
            <a:extLst>
              <a:ext uri="{FF2B5EF4-FFF2-40B4-BE49-F238E27FC236}">
                <a16:creationId xmlns:a16="http://schemas.microsoft.com/office/drawing/2014/main" id="{DE56E5E3-E1DD-476A-7AA7-00585478C7C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946" y="6302941"/>
            <a:ext cx="1184855" cy="246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69591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512" userDrawn="1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ghlight Talking Points -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0DF348-57D4-5357-2DA4-75CF895901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5067" b="21654"/>
          <a:stretch>
            <a:fillRect/>
          </a:stretch>
        </p:blipFill>
        <p:spPr>
          <a:xfrm>
            <a:off x="4287838" y="1"/>
            <a:ext cx="7904162" cy="6858000"/>
          </a:xfrm>
          <a:prstGeom prst="rect">
            <a:avLst/>
          </a:prstGeom>
        </p:spPr>
      </p:pic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2731C370-0F68-C898-7DCA-740A2102816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287838" cy="6857999"/>
          </a:xfrm>
        </p:spPr>
        <p:txBody>
          <a:bodyPr/>
          <a:lstStyle>
            <a:lvl1pPr>
              <a:defRPr b="0" i="0">
                <a:latin typeface="Lato" panose="020F0502020204030203" pitchFamily="34" charset="77"/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900A5216-9FEA-0228-A2BB-CD9FA9B9C7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97471" y="2257719"/>
            <a:ext cx="6884895" cy="1325563"/>
          </a:xfrm>
        </p:spPr>
        <p:txBody>
          <a:bodyPr>
            <a:norm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b="1" i="0" kern="1200" spc="300" dirty="0">
                <a:solidFill>
                  <a:schemeClr val="bg1"/>
                </a:solidFill>
                <a:latin typeface="Montserrat" pitchFamily="2" charset="77"/>
                <a:ea typeface="+mj-ea"/>
                <a:cs typeface="+mj-cs"/>
              </a:defRPr>
            </a:lvl1pPr>
          </a:lstStyle>
          <a:p>
            <a:r>
              <a:rPr lang="en-US"/>
              <a:t>TITLE PLACEHOLDER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BEECE180-3EAA-DDA2-3B0E-406DA27FAD2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797471" y="3876512"/>
            <a:ext cx="6884895" cy="24731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Montserrat" pitchFamily="2" charset="77"/>
              </a:defRPr>
            </a:lvl1pPr>
            <a:lvl2pPr>
              <a:defRPr>
                <a:solidFill>
                  <a:schemeClr val="bg1"/>
                </a:solidFill>
                <a:latin typeface="Montserrat" pitchFamily="2" charset="77"/>
              </a:defRPr>
            </a:lvl2pPr>
            <a:lvl3pPr>
              <a:defRPr>
                <a:solidFill>
                  <a:schemeClr val="bg1"/>
                </a:solidFill>
                <a:latin typeface="Montserrat" pitchFamily="2" charset="77"/>
              </a:defRPr>
            </a:lvl3pPr>
            <a:lvl4pPr>
              <a:defRPr>
                <a:solidFill>
                  <a:schemeClr val="bg1"/>
                </a:solidFill>
                <a:latin typeface="Montserrat" pitchFamily="2" charset="77"/>
              </a:defRPr>
            </a:lvl4pPr>
            <a:lvl5pPr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AEECD53E-A876-79B4-1970-B9585F5F15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6217" y="63496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334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image" Target="../media/image2.emf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2776C0-384A-B65B-F714-E70250B67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DE2F69-D534-4470-C35C-8C83EABBDC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029B20-C6FB-F373-DC91-4265EC284DCA}"/>
              </a:ext>
            </a:extLst>
          </p:cNvPr>
          <p:cNvPicPr>
            <a:picLocks noChangeAspect="1"/>
          </p:cNvPicPr>
          <p:nvPr userDrawn="1"/>
        </p:nvPicPr>
        <p:blipFill>
          <a:blip r:embed="rId58"/>
          <a:stretch>
            <a:fillRect/>
          </a:stretch>
        </p:blipFill>
        <p:spPr>
          <a:xfrm>
            <a:off x="0" y="5982549"/>
            <a:ext cx="12192000" cy="87470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25682-F209-785E-A994-8310FF56BD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24627" y="6305609"/>
            <a:ext cx="10789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bg1"/>
                </a:solidFill>
                <a:latin typeface="Monaco" pitchFamily="2" charset="77"/>
              </a:defRPr>
            </a:lvl1pPr>
          </a:lstStyle>
          <a:p>
            <a:fld id="{585BEA4E-5ACC-7848-A549-32F4E2EC54E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67B326E-111D-1FB3-19FC-CA92F630203F}"/>
              </a:ext>
            </a:extLst>
          </p:cNvPr>
          <p:cNvSpPr/>
          <p:nvPr userDrawn="1"/>
        </p:nvSpPr>
        <p:spPr>
          <a:xfrm>
            <a:off x="6073141" y="6257788"/>
            <a:ext cx="45719" cy="460765"/>
          </a:xfrm>
          <a:prstGeom prst="rect">
            <a:avLst/>
          </a:prstGeom>
          <a:solidFill>
            <a:srgbClr val="EEB2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E72BC5-F55A-572F-0552-90D437E9EE7B}"/>
              </a:ext>
            </a:extLst>
          </p:cNvPr>
          <p:cNvPicPr>
            <a:picLocks noChangeAspect="1"/>
          </p:cNvPicPr>
          <p:nvPr userDrawn="1"/>
        </p:nvPicPr>
        <p:blipFill>
          <a:blip r:embed="rId59"/>
          <a:srcRect/>
          <a:stretch/>
        </p:blipFill>
        <p:spPr>
          <a:xfrm>
            <a:off x="4724017" y="6305609"/>
            <a:ext cx="1153526" cy="39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113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703" r:id="rId2"/>
    <p:sldLayoutId id="2147483684" r:id="rId3"/>
    <p:sldLayoutId id="2147483700" r:id="rId4"/>
    <p:sldLayoutId id="2147483701" r:id="rId5"/>
    <p:sldLayoutId id="2147483704" r:id="rId6"/>
    <p:sldLayoutId id="2147483702" r:id="rId7"/>
    <p:sldLayoutId id="2147483683" r:id="rId8"/>
    <p:sldLayoutId id="2147483689" r:id="rId9"/>
    <p:sldLayoutId id="2147483690" r:id="rId10"/>
    <p:sldLayoutId id="2147483691" r:id="rId11"/>
    <p:sldLayoutId id="2147483697" r:id="rId12"/>
    <p:sldLayoutId id="2147483710" r:id="rId13"/>
    <p:sldLayoutId id="2147483711" r:id="rId14"/>
    <p:sldLayoutId id="2147483699" r:id="rId15"/>
    <p:sldLayoutId id="2147483698" r:id="rId16"/>
    <p:sldLayoutId id="2147483705" r:id="rId17"/>
    <p:sldLayoutId id="2147483706" r:id="rId18"/>
    <p:sldLayoutId id="2147483707" r:id="rId19"/>
    <p:sldLayoutId id="2147483712" r:id="rId20"/>
    <p:sldLayoutId id="2147483664" r:id="rId21"/>
    <p:sldLayoutId id="2147483665" r:id="rId22"/>
    <p:sldLayoutId id="2147483666" r:id="rId23"/>
    <p:sldLayoutId id="2147483667" r:id="rId24"/>
    <p:sldLayoutId id="2147483668" r:id="rId25"/>
    <p:sldLayoutId id="2147483669" r:id="rId26"/>
    <p:sldLayoutId id="2147483670" r:id="rId27"/>
    <p:sldLayoutId id="2147483671" r:id="rId28"/>
    <p:sldLayoutId id="2147483672" r:id="rId29"/>
    <p:sldLayoutId id="2147483673" r:id="rId30"/>
    <p:sldLayoutId id="2147483674" r:id="rId31"/>
    <p:sldLayoutId id="2147483685" r:id="rId32"/>
    <p:sldLayoutId id="2147483692" r:id="rId33"/>
    <p:sldLayoutId id="2147483693" r:id="rId34"/>
    <p:sldLayoutId id="2147483675" r:id="rId35"/>
    <p:sldLayoutId id="2147483686" r:id="rId36"/>
    <p:sldLayoutId id="2147483676" r:id="rId37"/>
    <p:sldLayoutId id="2147483677" r:id="rId38"/>
    <p:sldLayoutId id="2147483678" r:id="rId39"/>
    <p:sldLayoutId id="2147483679" r:id="rId40"/>
    <p:sldLayoutId id="2147483680" r:id="rId41"/>
    <p:sldLayoutId id="2147483681" r:id="rId42"/>
    <p:sldLayoutId id="2147483682" r:id="rId43"/>
    <p:sldLayoutId id="2147483688" r:id="rId44"/>
    <p:sldLayoutId id="2147483687" r:id="rId45"/>
    <p:sldLayoutId id="2147483694" r:id="rId46"/>
    <p:sldLayoutId id="2147483695" r:id="rId47"/>
    <p:sldLayoutId id="2147483696" r:id="rId48"/>
    <p:sldLayoutId id="2147483708" r:id="rId49"/>
    <p:sldLayoutId id="2147483709" r:id="rId50"/>
    <p:sldLayoutId id="2147483713" r:id="rId51"/>
    <p:sldLayoutId id="2147483714" r:id="rId52"/>
    <p:sldLayoutId id="2147483715" r:id="rId53"/>
    <p:sldLayoutId id="2147483716" r:id="rId54"/>
    <p:sldLayoutId id="2147483717" r:id="rId55"/>
    <p:sldLayoutId id="2147483718" r:id="rId5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75A33A9-7C00-FE4F-5452-3972FE849E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ACEC Louisiana:</a:t>
            </a:r>
            <a:b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400" i="1" dirty="0">
                <a:latin typeface="Arial" panose="020B0604020202020204" pitchFamily="34" charset="0"/>
                <a:cs typeface="Arial" panose="020B0604020202020204" pitchFamily="34" charset="0"/>
              </a:rPr>
              <a:t>Federal Issues Briefing</a:t>
            </a:r>
            <a:b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November 20, 2025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5FB2F118-76A0-03AB-32E5-70829483C5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044692"/>
            <a:ext cx="7379368" cy="716028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Jordan Baugh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Vice President, Water &amp; Environment</a:t>
            </a:r>
          </a:p>
        </p:txBody>
      </p:sp>
    </p:spTree>
    <p:extLst>
      <p:ext uri="{BB962C8B-B14F-4D97-AF65-F5344CB8AC3E}">
        <p14:creationId xmlns:p14="http://schemas.microsoft.com/office/powerpoint/2010/main" val="3271515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1EB3B9-78A3-2BC6-12B1-C58EF282B3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C9EA15E5-1E08-57A3-9233-DEF3BA268C4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36613" y="1429820"/>
            <a:ext cx="10515600" cy="461379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Government reopened – Deadline for a funding agreement punted to January 31, 2026. 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New challenges on H-1B visas, DBEs.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Tax focus now on implementation.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Congressional infrastructure committees drafting bills for votes in early 2026.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FAR review challenging QBS.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rial" panose="020B0604020202020204" pitchFamily="34" charset="0"/>
                <a:cs typeface="Arial" panose="020B0604020202020204" pitchFamily="34" charset="0"/>
              </a:rPr>
              <a:t>ACEC/PAC doing well – outlays exceed fundraising.</a:t>
            </a:r>
          </a:p>
          <a:p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92B5AA3-03EB-5A2F-2C80-7F2E07B19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AGENDA - OVERVIEW</a:t>
            </a:r>
          </a:p>
        </p:txBody>
      </p:sp>
    </p:spTree>
    <p:extLst>
      <p:ext uri="{BB962C8B-B14F-4D97-AF65-F5344CB8AC3E}">
        <p14:creationId xmlns:p14="http://schemas.microsoft.com/office/powerpoint/2010/main" val="2854508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323B2-426A-4068-2F7C-D1FD7DBC5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3EEB11A2-AB33-D537-42CE-8B13DE936E6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10988" y="1452282"/>
            <a:ext cx="11125199" cy="459133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Government shutdown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– current CR extends government funding through January 30</a:t>
            </a:r>
            <a:r>
              <a:rPr lang="en-US" sz="24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; restores federal jobs furloughed since the shutdown; includes funding bills for Agriculture, VA, Military Construction and Congress.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H-1B visas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– Three issues: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$100,000 fee on new applications (but may not apply to students in US); ACEC seeking waiver;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proposed rule to allocate visas based on highest compensation/skills instead of through a lottery; ACEC challenging through comments.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 expected proposed rule to increase prevailing wage rates for visa holders.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International programs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– Continued challenges with MCC and other international aid programs.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E28EB4B0-E5E6-6536-B42F-CE8CF35C3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2025 -- </a:t>
            </a:r>
            <a:r>
              <a:rPr lang="en-US" sz="4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Challenges</a:t>
            </a:r>
          </a:p>
        </p:txBody>
      </p:sp>
    </p:spTree>
    <p:extLst>
      <p:ext uri="{BB962C8B-B14F-4D97-AF65-F5344CB8AC3E}">
        <p14:creationId xmlns:p14="http://schemas.microsoft.com/office/powerpoint/2010/main" val="350029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0EEDC7-54BF-4FAD-0B11-CDAC5A9003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D7DEEC76-E9C7-CF4D-1AD7-43EC96F618F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93059" y="1326776"/>
            <a:ext cx="11259670" cy="471683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QBS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– Administration proposing to remove essential language in FAR Part 36 to guide agencies on using QBS.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NDAA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– Pending House language prevents foreign-owned companies from working for DOD agencies.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Water Infrastructure Funding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– Administration has proposed 88% cut to the State Revolving Fund (SRF) programs.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DBE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– USDOT interim regulation: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Removes race &amp; gender as presumptions of disadvantage, citing preliminary ruling in KY case 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Current DBEs must reapply for eligibility based on personal narrative &amp; individual evidence. 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DBE contracting goals are suspended pending reevaluation by certifying agency 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ACEC submitted comments to USDOT advocating for continuation of existing contracts, certification portability and other policies to ease the transition.</a:t>
            </a:r>
          </a:p>
          <a:p>
            <a:pPr>
              <a:lnSpc>
                <a:spcPct val="10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80BB1F14-C9E5-4B85-B666-BEBE3D88A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2025 -- </a:t>
            </a:r>
            <a:r>
              <a:rPr lang="en-US" sz="4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Challenges</a:t>
            </a:r>
          </a:p>
        </p:txBody>
      </p:sp>
    </p:spTree>
    <p:extLst>
      <p:ext uri="{BB962C8B-B14F-4D97-AF65-F5344CB8AC3E}">
        <p14:creationId xmlns:p14="http://schemas.microsoft.com/office/powerpoint/2010/main" val="1711196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BEF20A-E40F-1E30-BD5E-147FE84F69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5415BAC2-AA78-3694-51D4-03433D23A1B5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Tax Reform Implementation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– Treasury guidance aligned with ACEC recommendations to recapture R&amp;D deductions for 2022-2024; work to do on the energy side.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Infrastructure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– moving in two parts:</a:t>
            </a: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Water/wastewater -- House T&amp;I expected to vote on an SRF reauthorization bill possibly before the end of the year; WRDA moving forward next year.</a:t>
            </a: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Surface transportation – target for House T&amp;I action first quarter of 2026;</a:t>
            </a: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Funding levels still uncertain.</a:t>
            </a:r>
          </a:p>
          <a:p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BBC746A0-3C02-E4FE-8320-DF42D396A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1312863" algn="l"/>
              </a:tabLst>
            </a:pPr>
            <a:r>
              <a:rPr lang="en-US" sz="4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2025 -- </a:t>
            </a:r>
            <a:r>
              <a:rPr lang="en-US" sz="4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Opportunities</a:t>
            </a:r>
          </a:p>
        </p:txBody>
      </p:sp>
    </p:spTree>
    <p:extLst>
      <p:ext uri="{BB962C8B-B14F-4D97-AF65-F5344CB8AC3E}">
        <p14:creationId xmlns:p14="http://schemas.microsoft.com/office/powerpoint/2010/main" val="1217170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62FFDE-F35A-E7BD-9ED2-BC21B42C51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E8C6D91-E759-EF88-0E49-2ACDB9BB698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69714" y="1133856"/>
            <a:ext cx="11683269" cy="4909757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– House cleared two ACEC-backed bills:</a:t>
            </a:r>
          </a:p>
          <a:p>
            <a:pPr lvl="1">
              <a:lnSpc>
                <a:spcPct val="11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HR 1047, prioritizes natural gas, hydro, nuclear projects to connect to national grid</a:t>
            </a:r>
          </a:p>
          <a:p>
            <a:pPr lvl="1">
              <a:lnSpc>
                <a:spcPct val="11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HR 3062, develops infrastructure across borders with Mexico &amp; Canada</a:t>
            </a:r>
          </a:p>
          <a:p>
            <a:pPr lvl="1">
              <a:lnSpc>
                <a:spcPct val="11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ACEC working with energy stakeholders on supply chain shortages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Permitting Reform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Congressional committees clearing permitting bills today: </a:t>
            </a:r>
          </a:p>
          <a:p>
            <a:pPr lvl="1">
              <a:lnSpc>
                <a:spcPct val="11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SPEED Act (Reps. Westerman/Golden) limits range of alternatives to project sponsor's purpose and need, narrows activities considered "major federal action" (including grants) and shortens timelines for filing court challenges. </a:t>
            </a:r>
          </a:p>
          <a:p>
            <a:pPr lvl="1">
              <a:lnSpc>
                <a:spcPct val="11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E-Permit Act (Reps. Dusty Johnson/Peters) modernizes permitting technology to create more consistency and transparency across federal agencies.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FEMA reform –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House T&amp;I Committee advanced legislation to make FEMA an independent agency and improve delivery of disaster assistance.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6A83FF2E-1050-95E3-1AA9-BB777A493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1312863" algn="l"/>
              </a:tabLst>
            </a:pPr>
            <a:r>
              <a:rPr lang="en-US" sz="4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2025 -- </a:t>
            </a:r>
            <a:r>
              <a:rPr lang="en-US" sz="4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Opportunities</a:t>
            </a:r>
          </a:p>
        </p:txBody>
      </p:sp>
    </p:spTree>
    <p:extLst>
      <p:ext uri="{BB962C8B-B14F-4D97-AF65-F5344CB8AC3E}">
        <p14:creationId xmlns:p14="http://schemas.microsoft.com/office/powerpoint/2010/main" val="4145211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6CF868-04AE-A912-C0F2-648B11DA9B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27415C93-0244-7279-6741-5FDCEAF90D4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69714" y="1276213"/>
            <a:ext cx="11683269" cy="476740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Significant revisions proposed to WOTUS definition</a:t>
            </a:r>
          </a:p>
          <a:p>
            <a:pPr lvl="1">
              <a:lnSpc>
                <a:spcPct val="11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Expected to greatly reduce the number of waters subjected to federal jurisdiction; permitting.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Agencies seeking to align rule with the Sackett v. EPA Supreme Court Decision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Major features of the new rule include:</a:t>
            </a:r>
          </a:p>
          <a:p>
            <a:pPr lvl="1">
              <a:lnSpc>
                <a:spcPct val="11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Jurisdictional tributaries must directly connect to traditional navigable waters.</a:t>
            </a:r>
          </a:p>
          <a:p>
            <a:pPr lvl="1">
              <a:lnSpc>
                <a:spcPct val="11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Wetlands must have a continuous surface connection to jurisdictional waters for at least the duration of a “wet season.”</a:t>
            </a:r>
          </a:p>
          <a:p>
            <a:pPr lvl="1">
              <a:lnSpc>
                <a:spcPct val="11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Preserves exclusions for ditches, prior converted cropland, and waste treatment systems and adds a new exclusion for groundwater.</a:t>
            </a:r>
          </a:p>
          <a:p>
            <a:pPr lvl="1">
              <a:lnSpc>
                <a:spcPct val="11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Interstate waters no longer automatically jurisdictional.</a:t>
            </a:r>
          </a:p>
          <a:p>
            <a:pPr lvl="1">
              <a:lnSpc>
                <a:spcPct val="11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8CF9895B-2710-8784-2AD1-D4550572CF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287"/>
            <a:ext cx="10515600" cy="1325563"/>
          </a:xfrm>
        </p:spPr>
        <p:txBody>
          <a:bodyPr/>
          <a:lstStyle/>
          <a:p>
            <a:pPr>
              <a:tabLst>
                <a:tab pos="1312863" algn="l"/>
              </a:tabLst>
            </a:pPr>
            <a:r>
              <a:rPr lang="en-US" sz="4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WOTUS Revisions</a:t>
            </a:r>
            <a:endParaRPr lang="en-US" sz="44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135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C93655-A541-94EC-AF4E-1890A80792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E67B54B-A590-1809-4368-E2E4CDE88A1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69714" y="1276213"/>
            <a:ext cx="11683269" cy="4767400"/>
          </a:xfrm>
        </p:spPr>
        <p:txBody>
          <a:bodyPr vert="horz" lIns="91440" tIns="45720" rIns="91440" bIns="45720" rtlCol="0" anchor="t">
            <a:noAutofit/>
          </a:bodyPr>
          <a:lstStyle/>
          <a:p>
            <a:pPr fontAlgn="base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Infrastructure agenda driven by need to reauthorize federal surface transportation programs before September 30, 2026.​</a:t>
            </a:r>
          </a:p>
          <a:p>
            <a:pPr lvl="1" fontAlgn="base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House and Senate committees of jurisdiction actively drafting their respective bills; aiming for committee votes early next year.​</a:t>
            </a:r>
          </a:p>
          <a:p>
            <a:pPr marL="457200" lvl="1" indent="0" fontAlgn="base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ACEC engaging with U.S. DOT:​</a:t>
            </a:r>
          </a:p>
          <a:p>
            <a:pPr lvl="1" fontAlgn="base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Chair John Rathke participated in small industry roundtable with Secretary Duffy on reauthorization priorities.​</a:t>
            </a:r>
          </a:p>
          <a:p>
            <a:pPr lvl="1" fontAlgn="base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Submitted priorities in response to public Request for Information.​</a:t>
            </a:r>
          </a:p>
          <a:p>
            <a:pPr lvl="1" fontAlgn="base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Steve Lefton (Kimley-Horn) participating on exclusive U.S. DOT Advisory Committee.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56EFE240-3704-C094-B12E-A0501B621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287"/>
            <a:ext cx="10515600" cy="1325563"/>
          </a:xfrm>
        </p:spPr>
        <p:txBody>
          <a:bodyPr/>
          <a:lstStyle/>
          <a:p>
            <a:pPr>
              <a:tabLst>
                <a:tab pos="1312863" algn="l"/>
              </a:tabLst>
            </a:pPr>
            <a:r>
              <a:rPr lang="en-US" sz="4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Surface Transportation</a:t>
            </a:r>
            <a:endParaRPr lang="en-US" sz="44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265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5292F5-CD14-EC7A-385F-54165BA110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BDFDB55-6BB3-9E8D-73C9-D8E97D09F4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69714" y="1276213"/>
            <a:ext cx="11683269" cy="4767400"/>
          </a:xfrm>
        </p:spPr>
        <p:txBody>
          <a:bodyPr vert="horz" lIns="91440" tIns="45720" rIns="91440" bIns="45720" rtlCol="0" anchor="t">
            <a:noAutofit/>
          </a:bodyPr>
          <a:lstStyle/>
          <a:p>
            <a:pPr fontAlgn="base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Key ACEC Priorities:​</a:t>
            </a:r>
          </a:p>
          <a:p>
            <a:pPr lvl="1" fontAlgn="base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Sustain long-term funding commitments.​</a:t>
            </a:r>
          </a:p>
          <a:p>
            <a:pPr lvl="1" fontAlgn="base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Encourage DOTs to utilize lump sum contracting for engineering services.​</a:t>
            </a:r>
          </a:p>
          <a:p>
            <a:pPr lvl="1" fontAlgn="base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Reinforce QBS with local governments.​</a:t>
            </a:r>
          </a:p>
          <a:p>
            <a:pPr lvl="1" fontAlgn="base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Improve grant administration process.​</a:t>
            </a:r>
          </a:p>
          <a:p>
            <a:pPr marL="0" indent="0" fontAlgn="base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ACEC also closely monitoring legal challenges and proposed regulatory and potential legislative changes to DBE program.</a:t>
            </a:r>
          </a:p>
          <a:p>
            <a:pPr fontAlgn="base"/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2674AA4-56F6-6F51-9EBC-B579DFA3C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287"/>
            <a:ext cx="10515600" cy="1325563"/>
          </a:xfrm>
        </p:spPr>
        <p:txBody>
          <a:bodyPr/>
          <a:lstStyle/>
          <a:p>
            <a:pPr>
              <a:tabLst>
                <a:tab pos="1312863" algn="l"/>
              </a:tabLst>
            </a:pPr>
            <a:r>
              <a:rPr lang="en-US" sz="4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Surface Transportation</a:t>
            </a:r>
            <a:endParaRPr lang="en-US" sz="44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8398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54859-2D45-4A23-85FA-1CBADDF362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C8CFA4C-F8BB-5D22-3B34-B44A3E51A15D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b="1" kern="100" dirty="0">
                <a:latin typeface="Arial" panose="020B0604020202020204" pitchFamily="34" charset="0"/>
                <a:cs typeface="Arial" panose="020B0604020202020204" pitchFamily="34" charset="0"/>
              </a:rPr>
              <a:t>Online MO Playbook</a:t>
            </a:r>
            <a:r>
              <a:rPr lang="en-US" kern="100" dirty="0">
                <a:latin typeface="Arial" panose="020B0604020202020204" pitchFamily="34" charset="0"/>
                <a:cs typeface="Arial" panose="020B0604020202020204" pitchFamily="34" charset="0"/>
              </a:rPr>
              <a:t> – released at the Conference.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b="1" kern="100" dirty="0">
                <a:latin typeface="Arial" panose="020B0604020202020204" pitchFamily="34" charset="0"/>
                <a:cs typeface="Arial" panose="020B0604020202020204" pitchFamily="34" charset="0"/>
              </a:rPr>
              <a:t>EWC</a:t>
            </a:r>
            <a:r>
              <a:rPr lang="en-US" kern="100" dirty="0">
                <a:latin typeface="Arial" panose="020B0604020202020204" pitchFamily="34" charset="0"/>
                <a:cs typeface="Arial" panose="020B0604020202020204" pitchFamily="34" charset="0"/>
              </a:rPr>
              <a:t> – virtual meeting this Fall, key focus areas: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kern="100" dirty="0">
                <a:latin typeface="Arial" panose="020B0604020202020204" pitchFamily="34" charset="0"/>
                <a:cs typeface="Arial" panose="020B0604020202020204" pitchFamily="34" charset="0"/>
              </a:rPr>
              <a:t>Talent retention and mentorship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kern="100" dirty="0">
                <a:latin typeface="Arial" panose="020B0604020202020204" pitchFamily="34" charset="0"/>
                <a:cs typeface="Arial" panose="020B0604020202020204" pitchFamily="34" charset="0"/>
              </a:rPr>
              <a:t>ABET curriculum reform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kern="100" dirty="0">
                <a:latin typeface="Arial" panose="020B0604020202020204" pitchFamily="34" charset="0"/>
                <a:cs typeface="Arial" panose="020B0604020202020204" pitchFamily="34" charset="0"/>
              </a:rPr>
              <a:t>Leveraging ACEC's Playbook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kern="100" dirty="0">
                <a:latin typeface="Arial" panose="020B0604020202020204" pitchFamily="34" charset="0"/>
                <a:cs typeface="Arial" panose="020B0604020202020204" pitchFamily="34" charset="0"/>
              </a:rPr>
              <a:t>Website updates/expansion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kern="100" dirty="0">
                <a:latin typeface="Arial" panose="020B0604020202020204" pitchFamily="34" charset="0"/>
                <a:cs typeface="Arial" panose="020B0604020202020204" pitchFamily="34" charset="0"/>
              </a:rPr>
              <a:t>New members (AASHTO)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0714C708-B1C7-22E4-86AB-D70E61720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250795"/>
            <a:ext cx="10515600" cy="1325563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WORKFORCE</a:t>
            </a:r>
          </a:p>
        </p:txBody>
      </p:sp>
    </p:spTree>
    <p:extLst>
      <p:ext uri="{BB962C8B-B14F-4D97-AF65-F5344CB8AC3E}">
        <p14:creationId xmlns:p14="http://schemas.microsoft.com/office/powerpoint/2010/main" val="1955435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790579-BA81-5ECE-D980-E091FE44D2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23910E66-9343-E28D-AD81-DFCFFDBC214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6" y="1551090"/>
            <a:ext cx="11119104" cy="449252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State Races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in Iowa, Georgia, Mississippi and elsewhere red seats flipped to Blue in recent elections.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VA &amp; NJ Governors’ Races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– flipped to Democrats -- Democratic sweep in Virginia by large margins.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Party fundraising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– DCCC outpacing NRCC.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Redistricting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– impact in 2026?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President Trump's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poll numbers underwater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-- in four key areas: immigration </a:t>
            </a:r>
            <a:r>
              <a:rPr lang="en-US" i="1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(-3.4)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the economy </a:t>
            </a:r>
            <a:r>
              <a:rPr lang="en-US" i="1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(-15.5),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trade </a:t>
            </a:r>
            <a:r>
              <a:rPr lang="en-US" i="1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(-18.9)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inflation </a:t>
            </a:r>
            <a:r>
              <a:rPr lang="en-US" i="1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(-30.4)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according to data from Nate Silver.</a:t>
            </a:r>
          </a:p>
          <a:p>
            <a:endParaRPr lang="en-US" dirty="0">
              <a:latin typeface="Montserrat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C04FAC9C-1A74-D1BE-6CC4-81E75F3D5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1312863" algn="l"/>
              </a:tabLst>
            </a:pPr>
            <a:r>
              <a:rPr lang="en-US" sz="4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– </a:t>
            </a:r>
            <a:r>
              <a:rPr lang="en-US" sz="4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Political Shifts?</a:t>
            </a:r>
          </a:p>
        </p:txBody>
      </p:sp>
    </p:spTree>
    <p:extLst>
      <p:ext uri="{BB962C8B-B14F-4D97-AF65-F5344CB8AC3E}">
        <p14:creationId xmlns:p14="http://schemas.microsoft.com/office/powerpoint/2010/main" val="8724836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01BCA2-D36C-7BC6-8C4C-7C4E69E6E0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B0DDFF0-1F2D-CBD9-3D28-F33A8DA3B00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01752" y="1380744"/>
            <a:ext cx="11585448" cy="4662869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lvl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3700" b="1" dirty="0">
                <a:latin typeface="Arial" panose="020B0604020202020204" pitchFamily="34" charset="0"/>
                <a:cs typeface="Arial" panose="020B0604020202020204" pitchFamily="34" charset="0"/>
              </a:rPr>
              <a:t>Fundraising 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is ahead of 2024 - $1.3M vs $1.1M in 2024 as of October 31</a:t>
            </a:r>
            <a:r>
              <a:rPr lang="en-US" sz="3700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3700" b="1" dirty="0">
                <a:latin typeface="Arial" panose="020B0604020202020204" pitchFamily="34" charset="0"/>
                <a:cs typeface="Arial" panose="020B0604020202020204" pitchFamily="34" charset="0"/>
              </a:rPr>
              <a:t>ACEC-Direct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, our new tool for coordinating contributions from individual members, has raised $180,000 so far in 2025 compared to $19,550 in all 2024 and $10,250 in 2023, supporting 27 members of Congress and candidates as of October 31, 2025.</a:t>
            </a:r>
          </a:p>
          <a:p>
            <a:pPr lvl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3700" b="1" dirty="0">
                <a:latin typeface="Arial" panose="020B0604020202020204" pitchFamily="34" charset="0"/>
                <a:cs typeface="Arial" panose="020B0604020202020204" pitchFamily="34" charset="0"/>
              </a:rPr>
              <a:t>ACEC Residence 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hosted 201 lawmakers at 33 events through October 31</a:t>
            </a:r>
            <a:r>
              <a:rPr lang="en-US" sz="3700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, including 20 MO fly-ins; ACEC hosting a Holiday Reception with over 50 members of Congress in December, and over a dozen members of Congress will host Holiday events at the Residence in December.</a:t>
            </a:r>
          </a:p>
          <a:p>
            <a:pPr lvl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10 ACEC MOs have requested to use the Residence in early 2026 for their respective state fly-ins.</a:t>
            </a:r>
          </a:p>
          <a:p>
            <a:pPr lvl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Thank you for your support!</a:t>
            </a:r>
          </a:p>
          <a:p>
            <a:pPr marL="0" lvl="1">
              <a:spcBef>
                <a:spcPts val="600"/>
              </a:spcBef>
              <a:spcAft>
                <a:spcPts val="600"/>
              </a:spcAft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>
              <a:spcBef>
                <a:spcPts val="600"/>
              </a:spcBef>
              <a:spcAft>
                <a:spcPts val="600"/>
              </a:spcAft>
            </a:pPr>
            <a:endParaRPr lang="en-US" sz="2200" b="1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indent="-457200">
              <a:spcBef>
                <a:spcPts val="600"/>
              </a:spcBef>
              <a:spcAft>
                <a:spcPts val="600"/>
              </a:spcAft>
            </a:pPr>
            <a:endParaRPr lang="en-US" sz="2200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200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US" sz="2200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US" kern="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D8F44BC-B8A1-6772-2349-10A43ED65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POLITICAL UPDATE</a:t>
            </a:r>
          </a:p>
        </p:txBody>
      </p:sp>
    </p:spTree>
    <p:extLst>
      <p:ext uri="{BB962C8B-B14F-4D97-AF65-F5344CB8AC3E}">
        <p14:creationId xmlns:p14="http://schemas.microsoft.com/office/powerpoint/2010/main" val="4046617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699EB9-3209-4714-4C80-49E2A68C84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6C374A54-F742-7274-C252-2DA01C1B997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01752" y="1380744"/>
            <a:ext cx="11585448" cy="466286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lvl="1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ACEC engaged in extensive advocacy on R&amp;D amortization.</a:t>
            </a:r>
          </a:p>
          <a:p>
            <a:pPr marL="1028700" lvl="3" indent="-342900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Multiple action alerts resulting in over 20,000 emails to Capitol Hill.</a:t>
            </a:r>
          </a:p>
          <a:p>
            <a:pPr marL="1028700" lvl="3" indent="-342900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Dozens of meetings with Congressional staff to tell the story of ACEC members.</a:t>
            </a:r>
          </a:p>
          <a:p>
            <a:pPr marL="1028700" lvl="3" indent="-342900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ACEC media campaign – digital ads and op-eds in papers across the country authored by ACEC members.</a:t>
            </a:r>
          </a:p>
          <a:p>
            <a:pPr marL="685800" lvl="2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Short-term fix for R&amp;D passed the House 357-70 in January 2024; stalled in the Senate.</a:t>
            </a:r>
          </a:p>
          <a:p>
            <a:pPr marL="685800" lvl="2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Long-term advocacy paid off with win in the OBBB.</a:t>
            </a:r>
          </a:p>
          <a:p>
            <a:pPr marL="0" lvl="1">
              <a:spcBef>
                <a:spcPts val="600"/>
              </a:spcBef>
              <a:spcAft>
                <a:spcPts val="600"/>
              </a:spcAft>
            </a:pPr>
            <a:endParaRPr lang="en-US" sz="2200" b="1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indent="-457200">
              <a:spcBef>
                <a:spcPts val="600"/>
              </a:spcBef>
              <a:spcAft>
                <a:spcPts val="600"/>
              </a:spcAft>
            </a:pPr>
            <a:endParaRPr lang="en-US" sz="2200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200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US" sz="2200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US" kern="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72767842-0FDB-537F-43A3-85B7112B4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R&amp;D Amortization Fix</a:t>
            </a:r>
          </a:p>
        </p:txBody>
      </p:sp>
    </p:spTree>
    <p:extLst>
      <p:ext uri="{BB962C8B-B14F-4D97-AF65-F5344CB8AC3E}">
        <p14:creationId xmlns:p14="http://schemas.microsoft.com/office/powerpoint/2010/main" val="30860168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A68A88-51AD-D70F-E8DB-77E750E37E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59683D7-CE05-EC1F-1CBF-1BEEF25C161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01752" y="1380744"/>
            <a:ext cx="11585448" cy="466286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lvl="1">
              <a:spcBef>
                <a:spcPts val="600"/>
              </a:spcBef>
              <a:spcAft>
                <a:spcPts val="600"/>
              </a:spcAft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>
              <a:spcBef>
                <a:spcPts val="600"/>
              </a:spcBef>
              <a:spcAft>
                <a:spcPts val="600"/>
              </a:spcAft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 algn="ctr">
              <a:spcBef>
                <a:spcPts val="600"/>
              </a:spcBef>
              <a:spcAft>
                <a:spcPts val="600"/>
              </a:spcAft>
              <a:buNone/>
            </a:pP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Jordan Baugh – jbaugh@acec.org</a:t>
            </a:r>
            <a:endParaRPr lang="en-US" sz="2200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200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US" sz="2200" kern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US" kern="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9B22459-F954-F291-EDE6-9C0C51308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88144146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2607</TotalTime>
  <Words>1168</Words>
  <Application>Microsoft Office PowerPoint</Application>
  <PresentationFormat>Widescreen</PresentationFormat>
  <Paragraphs>106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Aptos Display</vt:lpstr>
      <vt:lpstr>Segoe UI</vt:lpstr>
      <vt:lpstr>Calibri</vt:lpstr>
      <vt:lpstr>Aptos</vt:lpstr>
      <vt:lpstr>Monaco</vt:lpstr>
      <vt:lpstr>Wingdings</vt:lpstr>
      <vt:lpstr>Montserrat</vt:lpstr>
      <vt:lpstr>Open Sans</vt:lpstr>
      <vt:lpstr>Arial</vt:lpstr>
      <vt:lpstr>Lato</vt:lpstr>
      <vt:lpstr>1_Office Theme</vt:lpstr>
      <vt:lpstr>ACEC Louisiana: Federal Issues Briefing November 20, 2025</vt:lpstr>
      <vt:lpstr>2025 AGENDA - OVERVIEW</vt:lpstr>
      <vt:lpstr>2025 -- Challenges</vt:lpstr>
      <vt:lpstr>2025 -- Challenges</vt:lpstr>
      <vt:lpstr>2025 -- Opportunities</vt:lpstr>
      <vt:lpstr>2025 -- Opportunities</vt:lpstr>
      <vt:lpstr>WOTUS Revisions</vt:lpstr>
      <vt:lpstr>Surface Transportation</vt:lpstr>
      <vt:lpstr>Surface Transportation</vt:lpstr>
      <vt:lpstr>WORKFORCE</vt:lpstr>
      <vt:lpstr>2025 – Political Shifts?</vt:lpstr>
      <vt:lpstr>POLITICAL UPDATE</vt:lpstr>
      <vt:lpstr>R&amp;D Amortization Fix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Derek Zheng</dc:creator>
  <cp:lastModifiedBy>Jordan Baugh</cp:lastModifiedBy>
  <cp:revision>9</cp:revision>
  <dcterms:created xsi:type="dcterms:W3CDTF">2025-05-27T14:51:01Z</dcterms:created>
  <dcterms:modified xsi:type="dcterms:W3CDTF">2025-11-19T16:41:08Z</dcterms:modified>
</cp:coreProperties>
</file>